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6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330" r:id="rId3"/>
    <p:sldId id="332" r:id="rId4"/>
    <p:sldId id="333" r:id="rId5"/>
    <p:sldId id="331" r:id="rId6"/>
    <p:sldId id="334" r:id="rId7"/>
    <p:sldId id="337" r:id="rId8"/>
    <p:sldId id="336" r:id="rId9"/>
    <p:sldId id="343" r:id="rId10"/>
    <p:sldId id="354" r:id="rId11"/>
    <p:sldId id="355" r:id="rId12"/>
    <p:sldId id="356" r:id="rId13"/>
    <p:sldId id="341" r:id="rId14"/>
    <p:sldId id="357" r:id="rId15"/>
    <p:sldId id="358" r:id="rId16"/>
    <p:sldId id="359" r:id="rId17"/>
    <p:sldId id="345" r:id="rId18"/>
    <p:sldId id="335" r:id="rId19"/>
    <p:sldId id="349" r:id="rId20"/>
  </p:sldIdLst>
  <p:sldSz cx="9144000" cy="5143500" type="screen16x9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EECA790-3833-474C-94A1-135DB63C3F0A}">
          <p14:sldIdLst>
            <p14:sldId id="330"/>
            <p14:sldId id="332"/>
            <p14:sldId id="333"/>
            <p14:sldId id="331"/>
            <p14:sldId id="334"/>
            <p14:sldId id="337"/>
            <p14:sldId id="336"/>
            <p14:sldId id="343"/>
            <p14:sldId id="354"/>
            <p14:sldId id="355"/>
            <p14:sldId id="356"/>
            <p14:sldId id="341"/>
            <p14:sldId id="357"/>
            <p14:sldId id="358"/>
            <p14:sldId id="359"/>
            <p14:sldId id="345"/>
            <p14:sldId id="335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75" userDrawn="1">
          <p15:clr>
            <a:srgbClr val="A4A3A4"/>
          </p15:clr>
        </p15:guide>
        <p15:guide id="2" pos="2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D4E89"/>
    <a:srgbClr val="013B6D"/>
    <a:srgbClr val="EEF2F5"/>
    <a:srgbClr val="F6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5" autoAdjust="0"/>
    <p:restoredTop sz="94660"/>
  </p:normalViewPr>
  <p:slideViewPr>
    <p:cSldViewPr snapToGrid="0" showGuides="1">
      <p:cViewPr>
        <p:scale>
          <a:sx n="82" d="100"/>
          <a:sy n="82" d="100"/>
        </p:scale>
        <p:origin x="1301" y="523"/>
      </p:cViewPr>
      <p:guideLst>
        <p:guide orient="horz" pos="2175"/>
        <p:guide pos="2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46.xml"/><Relationship Id="rId28" Type="http://schemas.openxmlformats.org/officeDocument/2006/relationships/customXml" Target="../customXml/item3.xml"/><Relationship Id="rId27" Type="http://schemas.openxmlformats.org/officeDocument/2006/relationships/customXml" Target="../customXml/item2.xml"/><Relationship Id="rId26" Type="http://schemas.openxmlformats.org/officeDocument/2006/relationships/customXml" Target="../customXml/item1.xml"/><Relationship Id="rId25" Type="http://schemas.openxmlformats.org/officeDocument/2006/relationships/customXmlProps" Target="../customXml/itemProps43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395927" y="1"/>
            <a:ext cx="862562" cy="707570"/>
            <a:chOff x="-2002972" y="0"/>
            <a:chExt cx="6270172" cy="5143500"/>
          </a:xfrm>
        </p:grpSpPr>
        <p:sp>
          <p:nvSpPr>
            <p:cNvPr id="4" name="平行四边形 3"/>
            <p:cNvSpPr/>
            <p:nvPr userDrawn="1"/>
          </p:nvSpPr>
          <p:spPr>
            <a:xfrm flipV="1">
              <a:off x="-2002972" y="0"/>
              <a:ext cx="5791200" cy="5143500"/>
            </a:xfrm>
            <a:prstGeom prst="parallelogram">
              <a:avLst>
                <a:gd name="adj" fmla="val 4915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 userDrawn="1"/>
          </p:nvSpPr>
          <p:spPr>
            <a:xfrm>
              <a:off x="-1524000" y="0"/>
              <a:ext cx="5791200" cy="5143500"/>
            </a:xfrm>
            <a:prstGeom prst="parallelogram">
              <a:avLst>
                <a:gd name="adj" fmla="val 4915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 userDrawn="1"/>
          </p:nvSpPr>
          <p:spPr>
            <a:xfrm>
              <a:off x="283029" y="0"/>
              <a:ext cx="3853543" cy="5143500"/>
            </a:xfrm>
            <a:prstGeom prst="parallelogram">
              <a:avLst>
                <a:gd name="adj" fmla="val 66507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>
                    <a:alpha val="21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395927" y="1"/>
            <a:ext cx="862562" cy="707570"/>
            <a:chOff x="-2002972" y="0"/>
            <a:chExt cx="6270172" cy="5143500"/>
          </a:xfrm>
        </p:grpSpPr>
        <p:sp>
          <p:nvSpPr>
            <p:cNvPr id="4" name="平行四边形 3"/>
            <p:cNvSpPr/>
            <p:nvPr userDrawn="1"/>
          </p:nvSpPr>
          <p:spPr>
            <a:xfrm flipV="1">
              <a:off x="-2002972" y="0"/>
              <a:ext cx="5791200" cy="5143500"/>
            </a:xfrm>
            <a:prstGeom prst="parallelogram">
              <a:avLst>
                <a:gd name="adj" fmla="val 4915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 userDrawn="1"/>
          </p:nvSpPr>
          <p:spPr>
            <a:xfrm>
              <a:off x="-1524000" y="0"/>
              <a:ext cx="5791200" cy="5143500"/>
            </a:xfrm>
            <a:prstGeom prst="parallelogram">
              <a:avLst>
                <a:gd name="adj" fmla="val 4915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 userDrawn="1"/>
          </p:nvSpPr>
          <p:spPr>
            <a:xfrm>
              <a:off x="283029" y="0"/>
              <a:ext cx="3853543" cy="5143500"/>
            </a:xfrm>
            <a:prstGeom prst="parallelogram">
              <a:avLst>
                <a:gd name="adj" fmla="val 66507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>
                    <a:alpha val="21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0" y="1018324"/>
            <a:ext cx="4572000" cy="18871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8" name="矩形 7"/>
          <p:cNvSpPr/>
          <p:nvPr userDrawn="1"/>
        </p:nvSpPr>
        <p:spPr>
          <a:xfrm>
            <a:off x="4572000" y="1018324"/>
            <a:ext cx="4572000" cy="18871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3016912"/>
            <a:ext cx="4572000" cy="18871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572000" y="3016912"/>
            <a:ext cx="4572000" cy="18871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395927" y="1"/>
            <a:ext cx="862562" cy="707570"/>
            <a:chOff x="-2002972" y="0"/>
            <a:chExt cx="6270172" cy="5143500"/>
          </a:xfrm>
        </p:grpSpPr>
        <p:sp>
          <p:nvSpPr>
            <p:cNvPr id="4" name="平行四边形 3"/>
            <p:cNvSpPr/>
            <p:nvPr userDrawn="1"/>
          </p:nvSpPr>
          <p:spPr>
            <a:xfrm flipV="1">
              <a:off x="-2002972" y="0"/>
              <a:ext cx="5791200" cy="5143500"/>
            </a:xfrm>
            <a:prstGeom prst="parallelogram">
              <a:avLst>
                <a:gd name="adj" fmla="val 4915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 userDrawn="1"/>
          </p:nvSpPr>
          <p:spPr>
            <a:xfrm>
              <a:off x="-1524000" y="0"/>
              <a:ext cx="5791200" cy="5143500"/>
            </a:xfrm>
            <a:prstGeom prst="parallelogram">
              <a:avLst>
                <a:gd name="adj" fmla="val 4915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 userDrawn="1"/>
          </p:nvSpPr>
          <p:spPr>
            <a:xfrm>
              <a:off x="283029" y="0"/>
              <a:ext cx="3853543" cy="5143500"/>
            </a:xfrm>
            <a:prstGeom prst="parallelogram">
              <a:avLst>
                <a:gd name="adj" fmla="val 66507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>
                    <a:alpha val="21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9144000" cy="1172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0" y="1079391"/>
            <a:ext cx="3155795" cy="18871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矩形 1"/>
          <p:cNvSpPr/>
          <p:nvPr userDrawn="1"/>
        </p:nvSpPr>
        <p:spPr>
          <a:xfrm>
            <a:off x="3256156" y="1059366"/>
            <a:ext cx="3311912" cy="191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817327" y="3047070"/>
            <a:ext cx="4326673" cy="19263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3047071"/>
            <a:ext cx="4672361" cy="191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679581" y="1068240"/>
            <a:ext cx="2464419" cy="18871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9144000" cy="1172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0" y="1257810"/>
            <a:ext cx="4572000" cy="18871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3" name="矩形 2"/>
          <p:cNvSpPr/>
          <p:nvPr userDrawn="1"/>
        </p:nvSpPr>
        <p:spPr>
          <a:xfrm>
            <a:off x="4572000" y="1257810"/>
            <a:ext cx="4572000" cy="18871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9144000" cy="1172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12294" y="1350977"/>
            <a:ext cx="2181726" cy="152549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2358189" y="1350976"/>
            <a:ext cx="2181726" cy="152549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604084" y="1350976"/>
            <a:ext cx="2181726" cy="152549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849979" y="1350975"/>
            <a:ext cx="2181726" cy="152549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F87CF-3569-4A6D-ABE9-80B564D3AF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1EDE2-ED55-47B1-BF0C-0EF98048EB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.png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38.xml"/><Relationship Id="rId25" Type="http://schemas.openxmlformats.org/officeDocument/2006/relationships/tags" Target="../tags/tag37.xml"/><Relationship Id="rId24" Type="http://schemas.openxmlformats.org/officeDocument/2006/relationships/tags" Target="../tags/tag36.xml"/><Relationship Id="rId23" Type="http://schemas.openxmlformats.org/officeDocument/2006/relationships/tags" Target="../tags/tag35.xml"/><Relationship Id="rId22" Type="http://schemas.openxmlformats.org/officeDocument/2006/relationships/tags" Target="../tags/tag34.xml"/><Relationship Id="rId21" Type="http://schemas.openxmlformats.org/officeDocument/2006/relationships/tags" Target="../tags/tag33.xml"/><Relationship Id="rId20" Type="http://schemas.openxmlformats.org/officeDocument/2006/relationships/tags" Target="../tags/tag32.xml"/><Relationship Id="rId2" Type="http://schemas.openxmlformats.org/officeDocument/2006/relationships/tags" Target="../tags/tag14.xml"/><Relationship Id="rId19" Type="http://schemas.openxmlformats.org/officeDocument/2006/relationships/tags" Target="../tags/tag3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直角三角形 29"/>
          <p:cNvSpPr/>
          <p:nvPr/>
        </p:nvSpPr>
        <p:spPr>
          <a:xfrm rot="10800000" flipH="1">
            <a:off x="0" y="0"/>
            <a:ext cx="2111829" cy="431547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 flipV="1">
            <a:off x="-2002972" y="0"/>
            <a:ext cx="5791200" cy="5143500"/>
          </a:xfrm>
          <a:prstGeom prst="parallelogram">
            <a:avLst>
              <a:gd name="adj" fmla="val 4915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平行四边形 33"/>
          <p:cNvSpPr/>
          <p:nvPr/>
        </p:nvSpPr>
        <p:spPr>
          <a:xfrm>
            <a:off x="-1524000" y="0"/>
            <a:ext cx="5791200" cy="5143500"/>
          </a:xfrm>
          <a:prstGeom prst="parallelogram">
            <a:avLst>
              <a:gd name="adj" fmla="val 491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 bwMode="auto">
          <a:xfrm>
            <a:off x="3797300" y="1249680"/>
            <a:ext cx="525018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哈工大</a:t>
            </a:r>
            <a:r>
              <a:rPr kumimoji="0" lang="en-US" altLang="zh-CN" sz="4000" b="1" i="0" u="none" strike="noStrike" kern="1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4000" b="1" i="0" u="none" strike="noStrike" kern="1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中软夏季</a:t>
            </a:r>
            <a:r>
              <a:rPr kumimoji="0" lang="zh-CN" altLang="en-US" sz="4000" b="1" i="0" u="none" strike="noStrike" kern="1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学期</a:t>
            </a:r>
            <a:endParaRPr kumimoji="0" lang="zh-CN" altLang="en-US" sz="4000" b="1" i="0" u="none" strike="noStrike" kern="1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企业实训答辩</a:t>
            </a:r>
            <a:endParaRPr kumimoji="0" lang="zh-CN" altLang="en-US" sz="4000" b="1" i="0" u="none" strike="noStrike" kern="1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881704" y="2812522"/>
            <a:ext cx="24446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3778395" y="2858488"/>
            <a:ext cx="4639581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SNS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VUE+Springboot+Mysql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实现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96985" y="3557891"/>
            <a:ext cx="3462231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答辩学生：姚冠希</a:t>
            </a: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04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组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组员：高泽坤</a:t>
            </a:r>
            <a:r>
              <a:rPr lang="en-US" altLang="zh-CN" sz="1200" b="1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200" b="1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于大淇</a:t>
            </a:r>
            <a:r>
              <a:rPr lang="en-US" altLang="zh-CN" sz="1200" b="1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200" b="1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查博炫</a:t>
            </a:r>
            <a:r>
              <a:rPr lang="en-US" altLang="zh-CN" sz="1200" b="1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200" b="1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张弛</a:t>
            </a:r>
            <a:r>
              <a:rPr lang="en-US" altLang="zh-CN" sz="1200" b="1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200" b="1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李俊翰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" name="平行四边形 32"/>
          <p:cNvSpPr/>
          <p:nvPr/>
        </p:nvSpPr>
        <p:spPr>
          <a:xfrm>
            <a:off x="283029" y="0"/>
            <a:ext cx="3853543" cy="5143500"/>
          </a:xfrm>
          <a:prstGeom prst="parallelogram">
            <a:avLst>
              <a:gd name="adj" fmla="val 66507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83dd5ea0226595d7875e5f1a634d33a"/>
          <p:cNvPicPr>
            <a:picLocks noChangeAspect="1"/>
          </p:cNvPicPr>
          <p:nvPr/>
        </p:nvPicPr>
        <p:blipFill>
          <a:blip r:embed="rId1"/>
          <a:srcRect r="73267"/>
          <a:stretch>
            <a:fillRect/>
          </a:stretch>
        </p:blipFill>
        <p:spPr>
          <a:xfrm>
            <a:off x="601345" y="1791970"/>
            <a:ext cx="1792605" cy="1560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429700" y="113411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实训完成情况</a:t>
            </a:r>
            <a:endParaRPr lang="zh-CN" altLang="en-US" sz="24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62200" y="4375150"/>
            <a:ext cx="45720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共</a:t>
            </a:r>
            <a:r>
              <a:rPr lang="zh-CN" altLang="en-US" sz="1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建表</a:t>
            </a:r>
            <a:r>
              <a:rPr lang="en-US" altLang="zh-CN" sz="1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23</a:t>
            </a:r>
            <a:r>
              <a:rPr lang="zh-CN" altLang="en-US" sz="1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张，存储数据近</a:t>
            </a:r>
            <a:r>
              <a:rPr lang="en-US" altLang="zh-CN" sz="1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400</a:t>
            </a:r>
            <a:r>
              <a:rPr lang="zh-CN" altLang="en-US" sz="1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条</a:t>
            </a:r>
            <a:endParaRPr lang="en-US" altLang="zh-CN" sz="1400" b="1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 descr="屏幕截图 2024-07-30 1639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410" y="666115"/>
            <a:ext cx="4483735" cy="3513455"/>
          </a:xfrm>
          <a:prstGeom prst="rect">
            <a:avLst/>
          </a:prstGeom>
        </p:spPr>
      </p:pic>
      <p:pic>
        <p:nvPicPr>
          <p:cNvPr id="6" name="图片 5" descr="S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80" y="666750"/>
            <a:ext cx="3709035" cy="35128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429700" y="113411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实训完成情况</a:t>
            </a:r>
            <a:endParaRPr lang="zh-CN" altLang="en-US" sz="24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62200" y="4375150"/>
            <a:ext cx="45720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单体测试用例超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100</a:t>
            </a:r>
            <a:r>
              <a:rPr lang="zh-CN" altLang="en-US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条，未发现明显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bug</a:t>
            </a:r>
            <a:endParaRPr lang="en-US" altLang="zh-CN" sz="1400" b="1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 descr="屏幕截图 2024-07-30 1655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370" y="626110"/>
            <a:ext cx="3829050" cy="3622040"/>
          </a:xfrm>
          <a:prstGeom prst="rect">
            <a:avLst/>
          </a:prstGeom>
        </p:spPr>
      </p:pic>
      <p:pic>
        <p:nvPicPr>
          <p:cNvPr id="4" name="图片 3" descr="屏幕截图 2024-07-30 1656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185" y="746760"/>
            <a:ext cx="3783965" cy="35013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838200" y="0"/>
            <a:ext cx="5791200" cy="5143500"/>
          </a:xfrm>
          <a:prstGeom prst="parallelogram">
            <a:avLst>
              <a:gd name="adj" fmla="val 491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10800000" flipH="1">
            <a:off x="0" y="0"/>
            <a:ext cx="2111829" cy="431547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283029" y="0"/>
            <a:ext cx="3853543" cy="5143500"/>
          </a:xfrm>
          <a:prstGeom prst="parallelogram">
            <a:avLst>
              <a:gd name="adj" fmla="val 66507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0100" y="1284515"/>
            <a:ext cx="7848600" cy="32303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47700" y="1143000"/>
            <a:ext cx="7848600" cy="32303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956559" y="204620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项目</a:t>
            </a:r>
            <a:r>
              <a:rPr lang="zh-CN" altLang="en-US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开发过程</a:t>
            </a:r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006443" y="3634207"/>
            <a:ext cx="1131114" cy="2462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第三单元</a:t>
            </a: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pic>
        <p:nvPicPr>
          <p:cNvPr id="6" name="图片 5" descr="83dd5ea0226595d7875e5f1a634d33a"/>
          <p:cNvPicPr>
            <a:picLocks noChangeAspect="1"/>
          </p:cNvPicPr>
          <p:nvPr/>
        </p:nvPicPr>
        <p:blipFill>
          <a:blip r:embed="rId1"/>
          <a:srcRect r="73267"/>
          <a:stretch>
            <a:fillRect/>
          </a:stretch>
        </p:blipFill>
        <p:spPr>
          <a:xfrm>
            <a:off x="71755" y="177800"/>
            <a:ext cx="1054100" cy="9175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429700" y="113411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项目开发</a:t>
            </a: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过程</a:t>
            </a:r>
            <a:endParaRPr lang="zh-CN" altLang="en-US" sz="2400" b="1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3" name="ECB019B1-382A-4266-B25C-5B523AA43C14-2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755" y="574040"/>
            <a:ext cx="7984490" cy="41916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429700" y="113411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项目开发</a:t>
            </a: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过程</a:t>
            </a:r>
            <a:endParaRPr lang="zh-CN" altLang="en-US" sz="2400" b="1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8" name="C9F754DE-2CAD-44b6-B708-469DEB6407EB-9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" y="1325245"/>
            <a:ext cx="8910955" cy="28206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白底数据库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115" y="215265"/>
            <a:ext cx="5836285" cy="4871085"/>
          </a:xfrm>
          <a:prstGeom prst="rect">
            <a:avLst/>
          </a:prstGeom>
        </p:spPr>
      </p:pic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429700" y="113411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项目开发</a:t>
            </a: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过程</a:t>
            </a:r>
            <a:endParaRPr lang="zh-CN" altLang="en-US" sz="2400" b="1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838200" y="0"/>
            <a:ext cx="5791200" cy="5143500"/>
          </a:xfrm>
          <a:prstGeom prst="parallelogram">
            <a:avLst>
              <a:gd name="adj" fmla="val 491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10800000" flipH="1">
            <a:off x="0" y="0"/>
            <a:ext cx="2111829" cy="431547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283029" y="0"/>
            <a:ext cx="3853543" cy="5143500"/>
          </a:xfrm>
          <a:prstGeom prst="parallelogram">
            <a:avLst>
              <a:gd name="adj" fmla="val 66507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0100" y="1284515"/>
            <a:ext cx="7848600" cy="32303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47700" y="1143000"/>
            <a:ext cx="7848600" cy="32303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702560" y="2046200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项目回顾与</a:t>
            </a:r>
            <a:r>
              <a:rPr lang="zh-CN" altLang="en-US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感受</a:t>
            </a:r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006443" y="3634207"/>
            <a:ext cx="1131114" cy="2462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第四单元</a:t>
            </a: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pic>
        <p:nvPicPr>
          <p:cNvPr id="7" name="图片 6" descr="83dd5ea0226595d7875e5f1a634d33a"/>
          <p:cNvPicPr>
            <a:picLocks noChangeAspect="1"/>
          </p:cNvPicPr>
          <p:nvPr/>
        </p:nvPicPr>
        <p:blipFill>
          <a:blip r:embed="rId1"/>
          <a:srcRect r="73267"/>
          <a:stretch>
            <a:fillRect/>
          </a:stretch>
        </p:blipFill>
        <p:spPr>
          <a:xfrm>
            <a:off x="71755" y="88900"/>
            <a:ext cx="1054100" cy="9175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>
            <a:spLocks noChangeArrowheads="1"/>
          </p:cNvSpPr>
          <p:nvPr/>
        </p:nvSpPr>
        <p:spPr bwMode="auto">
          <a:xfrm>
            <a:off x="429700" y="113411"/>
            <a:ext cx="2316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项目回顾与</a:t>
            </a: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感受</a:t>
            </a:r>
            <a:endParaRPr lang="zh-CN" altLang="en-US" sz="24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6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36" b="19036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0" b="18920"/>
          <a:stretch>
            <a:fillRect/>
          </a:stretch>
        </p:blipFill>
        <p:spPr/>
      </p:pic>
      <p:sp>
        <p:nvSpPr>
          <p:cNvPr id="12" name="矩形 11"/>
          <p:cNvSpPr/>
          <p:nvPr>
            <p:custDataLst>
              <p:tags r:id="rId3"/>
            </p:custDataLst>
          </p:nvPr>
        </p:nvSpPr>
        <p:spPr bwMode="auto">
          <a:xfrm>
            <a:off x="4695857" y="1261374"/>
            <a:ext cx="1097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kern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项目</a:t>
            </a:r>
            <a:r>
              <a:rPr lang="zh-CN" altLang="en-US" b="1" kern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回顾</a:t>
            </a:r>
            <a:endParaRPr lang="zh-CN" altLang="en-US" b="1" kern="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4695857" y="1582850"/>
            <a:ext cx="4339286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bg1"/>
                </a:solidFill>
              </a:rPr>
              <a:t>         </a:t>
            </a:r>
            <a:r>
              <a:rPr lang="zh-CN" altLang="en-US" sz="12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本次项目的学习阶段共计</a:t>
            </a:r>
            <a:r>
              <a:rPr lang="en-US" altLang="zh-CN" sz="12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zh-CN" altLang="en-US" sz="12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天，实际上手编码时间共计</a:t>
            </a:r>
            <a:r>
              <a:rPr lang="en-US" altLang="zh-CN" sz="12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</a:t>
            </a:r>
            <a:r>
              <a:rPr lang="zh-CN" altLang="en-US" sz="12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天。在不到两周的时间内，小组成员齐心协力共同完成了一个前端，后端与数据库结合的项目。最终项目通过了测试，本小组较好地完成了夏季企业实训的任务。</a:t>
            </a:r>
            <a:endParaRPr lang="zh-CN" altLang="en-US" sz="12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 bwMode="auto">
          <a:xfrm>
            <a:off x="102086" y="3286117"/>
            <a:ext cx="1097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kern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项目</a:t>
            </a:r>
            <a:r>
              <a:rPr lang="zh-CN" altLang="en-US" b="1" kern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感受</a:t>
            </a:r>
            <a:endParaRPr lang="zh-CN" altLang="en-US" b="1" kern="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102086" y="3677443"/>
            <a:ext cx="4339286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bg1"/>
                </a:solidFill>
              </a:rPr>
              <a:t>       </a:t>
            </a:r>
            <a:r>
              <a:rPr lang="en-US" altLang="zh-CN" sz="12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sz="12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通过本次夏季企业实训，我们深刻感受到了任务驱动开发的优势。只有在真实的项目环境下，知识才能以最快的速度被吸收，并以最快的速度被检验与实践。</a:t>
            </a:r>
            <a:endParaRPr lang="zh-CN" altLang="en-US" sz="12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直角三角形 29"/>
          <p:cNvSpPr/>
          <p:nvPr/>
        </p:nvSpPr>
        <p:spPr>
          <a:xfrm rot="10800000" flipH="1">
            <a:off x="0" y="0"/>
            <a:ext cx="2111829" cy="431547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9" name="平行四边形 28"/>
          <p:cNvSpPr/>
          <p:nvPr/>
        </p:nvSpPr>
        <p:spPr>
          <a:xfrm flipV="1">
            <a:off x="-2002972" y="0"/>
            <a:ext cx="5791200" cy="5143500"/>
          </a:xfrm>
          <a:prstGeom prst="parallelogram">
            <a:avLst>
              <a:gd name="adj" fmla="val 4915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34" name="平行四边形 33"/>
          <p:cNvSpPr/>
          <p:nvPr/>
        </p:nvSpPr>
        <p:spPr>
          <a:xfrm>
            <a:off x="-1524000" y="0"/>
            <a:ext cx="5791200" cy="5143500"/>
          </a:xfrm>
          <a:prstGeom prst="parallelogram">
            <a:avLst>
              <a:gd name="adj" fmla="val 491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3769162" y="1648781"/>
            <a:ext cx="5262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00" cap="none" spc="0" normalizeH="0" baseline="0" noProof="0">
                <a:ln>
                  <a:noFill/>
                </a:ln>
                <a:solidFill>
                  <a:srgbClr val="0F4C8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感谢各位</a:t>
            </a:r>
            <a:r>
              <a:rPr kumimoji="0" lang="zh-CN" altLang="en-US" sz="4000" b="1" i="0" u="none" strike="noStrike" kern="100" cap="none" spc="0" normalizeH="0" baseline="0" noProof="0">
                <a:ln>
                  <a:noFill/>
                </a:ln>
                <a:solidFill>
                  <a:srgbClr val="0F4C8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老师批评指正</a:t>
            </a:r>
            <a:endParaRPr kumimoji="0" lang="zh-CN" altLang="en-US" sz="4000" b="1" i="0" u="none" strike="noStrike" kern="100" cap="none" spc="0" normalizeH="0" baseline="0" noProof="0">
              <a:ln>
                <a:noFill/>
              </a:ln>
              <a:solidFill>
                <a:srgbClr val="0F4C8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769162" y="2317834"/>
            <a:ext cx="507003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1" u="none" strike="noStrike" kern="1200" cap="none" spc="300" normalizeH="0" baseline="0" noProof="0">
                <a:ln>
                  <a:noFill/>
                </a:ln>
                <a:solidFill>
                  <a:srgbClr val="0F4C82"/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  <a:t>THANK YOU FOR YOUR CRITICISM</a:t>
            </a:r>
            <a:endParaRPr kumimoji="0" lang="en-US" altLang="zh-CN" sz="1050" b="1" i="1" u="none" strike="noStrike" kern="1200" cap="none" spc="300" normalizeH="0" baseline="0" noProof="0">
              <a:ln>
                <a:noFill/>
              </a:ln>
              <a:solidFill>
                <a:srgbClr val="0F4C82"/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881704" y="2812522"/>
            <a:ext cx="24446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796985" y="3557891"/>
            <a:ext cx="3462231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答辩学生：姚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冠希</a:t>
            </a: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小组成员：高泽坤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于大淇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查博炫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张弛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李俊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翰</a:t>
            </a: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" name="平行四边形 32"/>
          <p:cNvSpPr/>
          <p:nvPr/>
        </p:nvSpPr>
        <p:spPr>
          <a:xfrm>
            <a:off x="283029" y="0"/>
            <a:ext cx="3853543" cy="5143500"/>
          </a:xfrm>
          <a:prstGeom prst="parallelogram">
            <a:avLst>
              <a:gd name="adj" fmla="val 66507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pic>
        <p:nvPicPr>
          <p:cNvPr id="2" name="图片 1" descr="83dd5ea0226595d7875e5f1a634d33a"/>
          <p:cNvPicPr>
            <a:picLocks noChangeAspect="1"/>
          </p:cNvPicPr>
          <p:nvPr/>
        </p:nvPicPr>
        <p:blipFill>
          <a:blip r:embed="rId1"/>
          <a:srcRect r="73267"/>
          <a:stretch>
            <a:fillRect/>
          </a:stretch>
        </p:blipFill>
        <p:spPr>
          <a:xfrm>
            <a:off x="384810" y="1713230"/>
            <a:ext cx="1972945" cy="1717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838200" y="0"/>
            <a:ext cx="5791200" cy="5143500"/>
          </a:xfrm>
          <a:prstGeom prst="parallelogram">
            <a:avLst>
              <a:gd name="adj" fmla="val 491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10800000" flipH="1">
            <a:off x="0" y="0"/>
            <a:ext cx="2111829" cy="431547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283029" y="0"/>
            <a:ext cx="3853543" cy="5143500"/>
          </a:xfrm>
          <a:prstGeom prst="parallelogram">
            <a:avLst>
              <a:gd name="adj" fmla="val 66507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1"/>
            </p:custDataLst>
          </p:nvPr>
        </p:nvSpPr>
        <p:spPr>
          <a:xfrm>
            <a:off x="4857916" y="1115689"/>
            <a:ext cx="405799" cy="4057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4857916" y="2144217"/>
            <a:ext cx="405799" cy="4057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3"/>
            </p:custDataLst>
          </p:nvPr>
        </p:nvSpPr>
        <p:spPr>
          <a:xfrm>
            <a:off x="4857916" y="3172745"/>
            <a:ext cx="405799" cy="4057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4"/>
            </p:custDataLst>
          </p:nvPr>
        </p:nvSpPr>
        <p:spPr>
          <a:xfrm>
            <a:off x="4857916" y="4201272"/>
            <a:ext cx="405799" cy="4057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5412405" y="1134187"/>
            <a:ext cx="1706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kern="10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项目情况</a:t>
            </a:r>
            <a:r>
              <a:rPr lang="zh-CN" altLang="en-US" sz="2000" b="1" kern="10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简介</a:t>
            </a:r>
            <a:endParaRPr lang="zh-CN" altLang="en-US" sz="2000" b="1" kern="100">
              <a:solidFill>
                <a:schemeClr val="accent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 bwMode="auto">
          <a:xfrm>
            <a:off x="5412405" y="2146055"/>
            <a:ext cx="1706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kern="10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项目完成</a:t>
            </a:r>
            <a:r>
              <a:rPr lang="zh-CN" altLang="en-US" sz="2000" b="1" kern="10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情况</a:t>
            </a:r>
            <a:endParaRPr lang="zh-CN" altLang="en-US" sz="2000" b="1" kern="100">
              <a:solidFill>
                <a:schemeClr val="accent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 bwMode="auto">
          <a:xfrm>
            <a:off x="5412405" y="3190943"/>
            <a:ext cx="1706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kern="10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项目开发过程</a:t>
            </a:r>
            <a:endParaRPr lang="zh-CN" altLang="en-US" sz="2000" b="1" kern="100">
              <a:solidFill>
                <a:schemeClr val="accent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 bwMode="auto">
          <a:xfrm>
            <a:off x="5412405" y="4197730"/>
            <a:ext cx="196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kern="10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项目回顾与感受</a:t>
            </a:r>
            <a:endParaRPr lang="zh-CN" altLang="en-US" sz="2000" b="1" kern="100">
              <a:solidFill>
                <a:schemeClr val="accent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>
            <p:custDataLst>
              <p:tags r:id="rId9"/>
            </p:custDataLst>
          </p:nvPr>
        </p:nvSpPr>
        <p:spPr>
          <a:xfrm>
            <a:off x="4840242" y="1133922"/>
            <a:ext cx="441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>
                <a:solidFill>
                  <a:schemeClr val="bg1"/>
                </a:solidFill>
                <a:latin typeface="+mj-lt"/>
                <a:ea typeface="+mj-ea"/>
                <a:sym typeface="+mn-lt"/>
              </a:rPr>
              <a:t>01</a:t>
            </a:r>
            <a:endParaRPr lang="zh-CN" altLang="en-US" b="1" i="1">
              <a:solidFill>
                <a:schemeClr val="bg1"/>
              </a:solidFill>
              <a:latin typeface="+mj-lt"/>
              <a:ea typeface="+mj-ea"/>
              <a:sym typeface="+mn-lt"/>
            </a:endParaRPr>
          </a:p>
        </p:txBody>
      </p:sp>
      <p:sp>
        <p:nvSpPr>
          <p:cNvPr id="26" name="矩形 25"/>
          <p:cNvSpPr/>
          <p:nvPr>
            <p:custDataLst>
              <p:tags r:id="rId10"/>
            </p:custDataLst>
          </p:nvPr>
        </p:nvSpPr>
        <p:spPr>
          <a:xfrm>
            <a:off x="4840242" y="2162450"/>
            <a:ext cx="441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>
                <a:solidFill>
                  <a:schemeClr val="bg1"/>
                </a:solidFill>
                <a:latin typeface="+mj-lt"/>
                <a:ea typeface="+mj-ea"/>
                <a:sym typeface="+mn-lt"/>
              </a:rPr>
              <a:t>02</a:t>
            </a:r>
            <a:endParaRPr lang="zh-CN" altLang="en-US" b="1" i="1">
              <a:solidFill>
                <a:schemeClr val="bg1"/>
              </a:solidFill>
              <a:latin typeface="+mj-lt"/>
              <a:ea typeface="+mj-ea"/>
              <a:sym typeface="+mn-lt"/>
            </a:endParaRPr>
          </a:p>
        </p:txBody>
      </p:sp>
      <p:sp>
        <p:nvSpPr>
          <p:cNvPr id="27" name="矩形 26"/>
          <p:cNvSpPr/>
          <p:nvPr>
            <p:custDataLst>
              <p:tags r:id="rId11"/>
            </p:custDataLst>
          </p:nvPr>
        </p:nvSpPr>
        <p:spPr>
          <a:xfrm>
            <a:off x="4840242" y="3190978"/>
            <a:ext cx="441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>
                <a:solidFill>
                  <a:schemeClr val="bg1"/>
                </a:solidFill>
                <a:latin typeface="+mj-lt"/>
                <a:ea typeface="+mj-ea"/>
                <a:sym typeface="+mn-lt"/>
              </a:rPr>
              <a:t>03</a:t>
            </a:r>
            <a:endParaRPr lang="zh-CN" altLang="en-US" b="1" i="1">
              <a:solidFill>
                <a:schemeClr val="bg1"/>
              </a:solidFill>
              <a:latin typeface="+mj-lt"/>
              <a:ea typeface="+mj-ea"/>
              <a:sym typeface="+mn-lt"/>
            </a:endParaRPr>
          </a:p>
        </p:txBody>
      </p:sp>
      <p:sp>
        <p:nvSpPr>
          <p:cNvPr id="28" name="矩形 27"/>
          <p:cNvSpPr/>
          <p:nvPr>
            <p:custDataLst>
              <p:tags r:id="rId12"/>
            </p:custDataLst>
          </p:nvPr>
        </p:nvSpPr>
        <p:spPr>
          <a:xfrm>
            <a:off x="4840242" y="4219505"/>
            <a:ext cx="441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>
                <a:solidFill>
                  <a:schemeClr val="bg1"/>
                </a:solidFill>
                <a:latin typeface="+mj-lt"/>
                <a:ea typeface="+mj-ea"/>
                <a:sym typeface="+mn-lt"/>
              </a:rPr>
              <a:t>04</a:t>
            </a:r>
            <a:endParaRPr lang="zh-CN" altLang="en-US" b="1" i="1">
              <a:solidFill>
                <a:schemeClr val="bg1"/>
              </a:solidFill>
              <a:latin typeface="+mj-lt"/>
              <a:ea typeface="+mj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82092" y="1681381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b="1">
                <a:solidFill>
                  <a:schemeClr val="bg1"/>
                </a:solidFill>
                <a:latin typeface="+mj-ea"/>
                <a:ea typeface="+mj-ea"/>
                <a:sym typeface="+mn-lt"/>
              </a:rPr>
              <a:t>目录</a:t>
            </a:r>
            <a:endParaRPr lang="zh-CN" altLang="en-US" sz="5400" b="1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96519" y="2526268"/>
            <a:ext cx="1540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i="1">
                <a:solidFill>
                  <a:schemeClr val="bg1"/>
                </a:solidFill>
                <a:latin typeface="+mj-lt"/>
                <a:ea typeface="+mj-ea"/>
                <a:sym typeface="+mn-lt"/>
              </a:rPr>
              <a:t>Contents</a:t>
            </a:r>
            <a:endParaRPr lang="zh-CN" altLang="en-US" sz="2400" b="1" i="1">
              <a:solidFill>
                <a:schemeClr val="bg1"/>
              </a:solidFill>
              <a:latin typeface="+mj-lt"/>
              <a:ea typeface="+mj-ea"/>
              <a:sym typeface="+mn-lt"/>
            </a:endParaRPr>
          </a:p>
        </p:txBody>
      </p:sp>
      <p:pic>
        <p:nvPicPr>
          <p:cNvPr id="5" name="图片 4" descr="83dd5ea0226595d7875e5f1a634d33a"/>
          <p:cNvPicPr>
            <a:picLocks noChangeAspect="1"/>
          </p:cNvPicPr>
          <p:nvPr/>
        </p:nvPicPr>
        <p:blipFill>
          <a:blip r:embed="rId13"/>
          <a:srcRect r="73267"/>
          <a:stretch>
            <a:fillRect/>
          </a:stretch>
        </p:blipFill>
        <p:spPr>
          <a:xfrm>
            <a:off x="71755" y="177800"/>
            <a:ext cx="1141730" cy="9937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838200" y="0"/>
            <a:ext cx="5791200" cy="5143500"/>
          </a:xfrm>
          <a:prstGeom prst="parallelogram">
            <a:avLst>
              <a:gd name="adj" fmla="val 491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10800000" flipH="1">
            <a:off x="0" y="0"/>
            <a:ext cx="2111829" cy="431547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283029" y="0"/>
            <a:ext cx="3853543" cy="5143500"/>
          </a:xfrm>
          <a:prstGeom prst="parallelogram">
            <a:avLst>
              <a:gd name="adj" fmla="val 66507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0100" y="1284515"/>
            <a:ext cx="7848600" cy="32303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47700" y="1143000"/>
            <a:ext cx="7848600" cy="32303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956559" y="204620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项目情况</a:t>
            </a:r>
            <a:r>
              <a:rPr lang="zh-CN" altLang="en-US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006443" y="3634207"/>
            <a:ext cx="1131114" cy="2462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第一单元</a:t>
            </a: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pic>
        <p:nvPicPr>
          <p:cNvPr id="6" name="图片 5" descr="83dd5ea0226595d7875e5f1a634d33a"/>
          <p:cNvPicPr>
            <a:picLocks noChangeAspect="1"/>
          </p:cNvPicPr>
          <p:nvPr/>
        </p:nvPicPr>
        <p:blipFill>
          <a:blip r:embed="rId1"/>
          <a:srcRect r="73267"/>
          <a:stretch>
            <a:fillRect/>
          </a:stretch>
        </p:blipFill>
        <p:spPr>
          <a:xfrm>
            <a:off x="71755" y="177800"/>
            <a:ext cx="1054100" cy="917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838200" y="0"/>
            <a:ext cx="5791200" cy="5143500"/>
          </a:xfrm>
          <a:prstGeom prst="parallelogram">
            <a:avLst>
              <a:gd name="adj" fmla="val 491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10800000" flipH="1">
            <a:off x="0" y="0"/>
            <a:ext cx="2111829" cy="431547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283029" y="0"/>
            <a:ext cx="3853543" cy="5143500"/>
          </a:xfrm>
          <a:prstGeom prst="parallelogram">
            <a:avLst>
              <a:gd name="adj" fmla="val 66507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 bwMode="auto">
          <a:xfrm>
            <a:off x="987110" y="315500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项目背景</a:t>
            </a:r>
            <a:endParaRPr kumimoji="0" lang="zh-CN" altLang="en-US" sz="2800" b="1" i="0" u="none" strike="noStrike" kern="1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0100" y="1284515"/>
            <a:ext cx="7848600" cy="32303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47700" y="1143000"/>
            <a:ext cx="7848600" cy="32303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14400" y="1505585"/>
            <a:ext cx="7581900" cy="2353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algn="l" defTabSz="4572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中软国际培训机构的学生以及毕业生们有着以下迫切需求：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R="0" lvl="0" indent="0" algn="l" defTabSz="4572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 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需要一个线上平台来发布管理博文以进行技术和工作方面的交流。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R="0" lvl="0" indent="0" algn="l" defTabSz="4572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在紧张的学习和工作中，需要一个活动管理系统来发起、报名、筹备活动以满足娱乐需求并增进团队友谊。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R="0" lvl="0" indent="0" algn="l" defTabSz="4572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中软国际桃李满天下，毕业生们已入职各大企业。尚在中软学习的学生们需要一个平台来获取来自学长学姐们的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引荐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，展现自己的才能。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R="0" lvl="0" indent="0" algn="l" defTabSz="4572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4.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为了方便组织人员完成项目，需要有一个平台来实现订单的发布、竞标和完成。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9" name="图片 8" descr="83dd5ea0226595d7875e5f1a634d33a"/>
          <p:cNvPicPr>
            <a:picLocks noChangeAspect="1"/>
          </p:cNvPicPr>
          <p:nvPr/>
        </p:nvPicPr>
        <p:blipFill>
          <a:blip r:embed="rId1"/>
          <a:srcRect r="73267"/>
          <a:stretch>
            <a:fillRect/>
          </a:stretch>
        </p:blipFill>
        <p:spPr>
          <a:xfrm>
            <a:off x="71755" y="177800"/>
            <a:ext cx="915670" cy="7975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429700" y="113411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项目情况</a:t>
            </a: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简介</a:t>
            </a:r>
            <a:endParaRPr lang="zh-CN" altLang="en-US" sz="24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5497285" y="0"/>
            <a:ext cx="5791200" cy="5143500"/>
          </a:xfrm>
          <a:prstGeom prst="parallelogram">
            <a:avLst>
              <a:gd name="adj" fmla="val 491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/>
        </p:nvSpPr>
        <p:spPr>
          <a:xfrm>
            <a:off x="6183086" y="0"/>
            <a:ext cx="3853543" cy="5143500"/>
          </a:xfrm>
          <a:prstGeom prst="parallelogram">
            <a:avLst>
              <a:gd name="adj" fmla="val 66507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 bwMode="auto">
          <a:xfrm>
            <a:off x="265371" y="1185515"/>
            <a:ext cx="20237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kern="1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中软国际</a:t>
            </a:r>
            <a:r>
              <a:rPr lang="en-US" altLang="zh-CN" b="1" kern="1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SNS</a:t>
            </a:r>
            <a:r>
              <a:rPr lang="zh-CN" altLang="en-US" b="1" kern="1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平台</a:t>
            </a:r>
            <a:endParaRPr lang="zh-CN" altLang="en-US" b="1" kern="1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65430" y="1646555"/>
            <a:ext cx="346456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        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本平台通过前端</a:t>
            </a:r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Vue+Axios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，后端</a:t>
            </a:r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Springboot+Myatis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，数据库</a:t>
            </a:r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的架构搭建。小组成员首先学习了相关技术栈，而后逐步上手编码实践，最后成功完成了项目并通过了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测试。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项目综合实现了博文，活动，内推，发包功能。平台性能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稳定可靠，用户体验良好。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70113" y="1035142"/>
            <a:ext cx="42454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主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5240" y="1185545"/>
            <a:ext cx="5318760" cy="3280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838200" y="0"/>
            <a:ext cx="5791200" cy="5143500"/>
          </a:xfrm>
          <a:prstGeom prst="parallelogram">
            <a:avLst>
              <a:gd name="adj" fmla="val 491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10800000" flipH="1">
            <a:off x="0" y="0"/>
            <a:ext cx="2111829" cy="431547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283029" y="0"/>
            <a:ext cx="3853543" cy="5143500"/>
          </a:xfrm>
          <a:prstGeom prst="parallelogram">
            <a:avLst>
              <a:gd name="adj" fmla="val 66507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0100" y="1284515"/>
            <a:ext cx="7848600" cy="32303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47700" y="1143000"/>
            <a:ext cx="7848600" cy="32303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956559" y="204620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实训完成</a:t>
            </a:r>
            <a:r>
              <a:rPr lang="zh-CN" altLang="en-US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情况</a:t>
            </a:r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006443" y="3634207"/>
            <a:ext cx="1131114" cy="2462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第二单元</a:t>
            </a: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pic>
        <p:nvPicPr>
          <p:cNvPr id="7" name="图片 6" descr="83dd5ea0226595d7875e5f1a634d33a"/>
          <p:cNvPicPr>
            <a:picLocks noChangeAspect="1"/>
          </p:cNvPicPr>
          <p:nvPr/>
        </p:nvPicPr>
        <p:blipFill>
          <a:blip r:embed="rId1"/>
          <a:srcRect r="73267"/>
          <a:stretch>
            <a:fillRect/>
          </a:stretch>
        </p:blipFill>
        <p:spPr>
          <a:xfrm>
            <a:off x="71755" y="177800"/>
            <a:ext cx="1054100" cy="9175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429700" y="113411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实训完成</a:t>
            </a: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情况</a:t>
            </a:r>
            <a:endParaRPr lang="zh-CN" altLang="en-US" sz="24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2957059" y="1262743"/>
            <a:ext cx="3156857" cy="3156857"/>
          </a:xfrm>
          <a:prstGeom prst="ellipse">
            <a:avLst/>
          </a:prstGeom>
          <a:noFill/>
          <a:ln w="57150">
            <a:gradFill>
              <a:gsLst>
                <a:gs pos="17000">
                  <a:srgbClr val="1D4E89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3048000" y="1458686"/>
            <a:ext cx="653143" cy="653143"/>
          </a:xfrm>
          <a:prstGeom prst="ellipse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3"/>
            </p:custDataLst>
          </p:nvPr>
        </p:nvSpPr>
        <p:spPr>
          <a:xfrm>
            <a:off x="3113315" y="3471863"/>
            <a:ext cx="653143" cy="653143"/>
          </a:xfrm>
          <a:prstGeom prst="ellipse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>
            <p:custDataLst>
              <p:tags r:id="rId4"/>
            </p:custDataLst>
          </p:nvPr>
        </p:nvSpPr>
        <p:spPr>
          <a:xfrm>
            <a:off x="5399314" y="1480457"/>
            <a:ext cx="653143" cy="653143"/>
          </a:xfrm>
          <a:prstGeom prst="ellipse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>
            <p:custDataLst>
              <p:tags r:id="rId5"/>
            </p:custDataLst>
          </p:nvPr>
        </p:nvSpPr>
        <p:spPr>
          <a:xfrm>
            <a:off x="5421086" y="3471863"/>
            <a:ext cx="653143" cy="653143"/>
          </a:xfrm>
          <a:prstGeom prst="ellipse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381000" y="1631447"/>
            <a:ext cx="252474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累计完成</a:t>
            </a:r>
            <a:r>
              <a:rPr lang="en-US" altLang="zh-CN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41</a:t>
            </a: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个前端页面</a:t>
            </a:r>
            <a:endParaRPr lang="zh-CN" altLang="en-US" sz="1400" b="1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en-US" altLang="zh-CN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35</a:t>
            </a: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个后端</a:t>
            </a:r>
            <a:r>
              <a:rPr lang="en-US" altLang="zh-CN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controller</a:t>
            </a:r>
            <a:endParaRPr lang="en-US" altLang="zh-CN" sz="1400" b="1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2189461" y="1304318"/>
            <a:ext cx="7162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b="1">
                <a:solidFill>
                  <a:srgbClr val="1D4E89"/>
                </a:solidFill>
                <a:latin typeface="微软雅黑" panose="020B0503020204020204" charset="-122"/>
                <a:ea typeface="微软雅黑" panose="020B0503020204020204" charset="-122"/>
              </a:rPr>
              <a:t>前后端</a:t>
            </a:r>
            <a:endParaRPr lang="zh-CN" altLang="en-US" sz="1400" b="1">
              <a:solidFill>
                <a:srgbClr val="1D4E8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381000" y="3443728"/>
            <a:ext cx="2524741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单体测试用例超</a:t>
            </a:r>
            <a:r>
              <a:rPr lang="en-US" altLang="zh-CN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100</a:t>
            </a: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条</a:t>
            </a:r>
            <a:endParaRPr lang="zh-CN" altLang="en-US" sz="1400" b="1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未发现明显</a:t>
            </a:r>
            <a:r>
              <a:rPr lang="en-US" altLang="zh-CN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bug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2316461" y="3116599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600" b="1">
                <a:solidFill>
                  <a:srgbClr val="1D4E89"/>
                </a:solidFill>
                <a:latin typeface="微软雅黑" panose="020B0503020204020204" charset="-122"/>
                <a:ea typeface="微软雅黑" panose="020B0503020204020204" charset="-122"/>
              </a:rPr>
              <a:t>测试</a:t>
            </a:r>
            <a:endParaRPr lang="zh-CN" altLang="en-US" sz="1600" b="1">
              <a:solidFill>
                <a:srgbClr val="1D4E8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>
            <a:off x="6193971" y="1631447"/>
            <a:ext cx="252474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采用</a:t>
            </a:r>
            <a:r>
              <a:rPr lang="en-US" altLang="zh-CN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github</a:t>
            </a: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托管代码和文档</a:t>
            </a:r>
            <a:endParaRPr lang="zh-CN" altLang="en-US" sz="1400" b="1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共计</a:t>
            </a:r>
            <a:r>
              <a:rPr lang="en-US" altLang="zh-CN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150</a:t>
            </a: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次</a:t>
            </a:r>
            <a:r>
              <a:rPr lang="en-US" altLang="zh-CN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commit</a:t>
            </a:r>
            <a:endParaRPr lang="en-US" altLang="zh-CN" sz="1400" b="1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>
            <p:custDataLst>
              <p:tags r:id="rId11"/>
            </p:custDataLst>
          </p:nvPr>
        </p:nvSpPr>
        <p:spPr>
          <a:xfrm>
            <a:off x="6193971" y="1304318"/>
            <a:ext cx="136461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1D4E89"/>
                </a:solidFill>
                <a:latin typeface="微软雅黑" panose="020B0503020204020204" charset="-122"/>
                <a:ea typeface="微软雅黑" panose="020B0503020204020204" charset="-122"/>
              </a:rPr>
              <a:t>配置管理</a:t>
            </a:r>
            <a:r>
              <a:rPr lang="en-US" altLang="zh-CN" sz="1600" b="1">
                <a:solidFill>
                  <a:srgbClr val="1D4E89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altLang="zh-CN" sz="1600" b="1">
                <a:solidFill>
                  <a:srgbClr val="1D4E89"/>
                </a:solidFill>
                <a:latin typeface="微软雅黑" panose="020B0503020204020204" charset="-122"/>
                <a:ea typeface="微软雅黑" panose="020B0503020204020204" charset="-122"/>
              </a:rPr>
              <a:t>git</a:t>
            </a:r>
            <a:endParaRPr lang="en-US" altLang="zh-CN" sz="1600" b="1">
              <a:solidFill>
                <a:srgbClr val="1D4E8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6193971" y="3443728"/>
            <a:ext cx="252474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共完成表</a:t>
            </a:r>
            <a:r>
              <a:rPr lang="en-US" altLang="zh-CN" sz="1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23</a:t>
            </a:r>
            <a:r>
              <a:rPr lang="zh-CN" altLang="en-US" sz="1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张</a:t>
            </a:r>
            <a:endParaRPr lang="zh-CN" altLang="en-US" sz="14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存储数据近</a:t>
            </a:r>
            <a:r>
              <a:rPr lang="en-US" altLang="zh-CN" sz="1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400</a:t>
            </a:r>
            <a:r>
              <a:rPr lang="zh-CN" altLang="en-US" sz="1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条</a:t>
            </a:r>
            <a:endParaRPr lang="zh-CN" altLang="en-US" sz="14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6193971" y="3116599"/>
            <a:ext cx="7924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1D4E89"/>
                </a:solidFill>
                <a:latin typeface="微软雅黑" panose="020B0503020204020204" charset="-122"/>
                <a:ea typeface="微软雅黑" panose="020B0503020204020204" charset="-122"/>
              </a:rPr>
              <a:t>数据库</a:t>
            </a:r>
            <a:endParaRPr lang="zh-CN" altLang="en-US" sz="1600" b="1">
              <a:solidFill>
                <a:srgbClr val="1D4E8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椭圆 4"/>
          <p:cNvSpPr/>
          <p:nvPr>
            <p:custDataLst>
              <p:tags r:id="rId14"/>
            </p:custDataLst>
          </p:nvPr>
        </p:nvSpPr>
        <p:spPr>
          <a:xfrm>
            <a:off x="3480367" y="1774372"/>
            <a:ext cx="2110241" cy="2110241"/>
          </a:xfrm>
          <a:prstGeom prst="ellipse">
            <a:avLst/>
          </a:prstGeom>
          <a:noFill/>
          <a:ln w="762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>
            <p:custDataLst>
              <p:tags r:id="rId15"/>
            </p:custDataLst>
          </p:nvPr>
        </p:nvGrpSpPr>
        <p:grpSpPr>
          <a:xfrm>
            <a:off x="3223762" y="1615163"/>
            <a:ext cx="265024" cy="308967"/>
            <a:chOff x="1057338" y="3999637"/>
            <a:chExt cx="265024" cy="308967"/>
          </a:xfrm>
        </p:grpSpPr>
        <p:sp>
          <p:nvSpPr>
            <p:cNvPr id="28" name="Freeform 9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1057338" y="3999637"/>
              <a:ext cx="265024" cy="308967"/>
            </a:xfrm>
            <a:custGeom>
              <a:avLst/>
              <a:gdLst>
                <a:gd name="T0" fmla="*/ 579 w 636"/>
                <a:gd name="T1" fmla="*/ 0 h 746"/>
                <a:gd name="T2" fmla="*/ 57 w 636"/>
                <a:gd name="T3" fmla="*/ 0 h 746"/>
                <a:gd name="T4" fmla="*/ 0 w 636"/>
                <a:gd name="T5" fmla="*/ 57 h 746"/>
                <a:gd name="T6" fmla="*/ 0 w 636"/>
                <a:gd name="T7" fmla="*/ 689 h 746"/>
                <a:gd name="T8" fmla="*/ 57 w 636"/>
                <a:gd name="T9" fmla="*/ 746 h 746"/>
                <a:gd name="T10" fmla="*/ 579 w 636"/>
                <a:gd name="T11" fmla="*/ 746 h 746"/>
                <a:gd name="T12" fmla="*/ 636 w 636"/>
                <a:gd name="T13" fmla="*/ 689 h 746"/>
                <a:gd name="T14" fmla="*/ 636 w 636"/>
                <a:gd name="T15" fmla="*/ 57 h 746"/>
                <a:gd name="T16" fmla="*/ 579 w 636"/>
                <a:gd name="T17" fmla="*/ 0 h 746"/>
                <a:gd name="T18" fmla="*/ 43 w 636"/>
                <a:gd name="T19" fmla="*/ 689 h 746"/>
                <a:gd name="T20" fmla="*/ 43 w 636"/>
                <a:gd name="T21" fmla="*/ 57 h 746"/>
                <a:gd name="T22" fmla="*/ 57 w 636"/>
                <a:gd name="T23" fmla="*/ 43 h 746"/>
                <a:gd name="T24" fmla="*/ 94 w 636"/>
                <a:gd name="T25" fmla="*/ 43 h 746"/>
                <a:gd name="T26" fmla="*/ 94 w 636"/>
                <a:gd name="T27" fmla="*/ 703 h 746"/>
                <a:gd name="T28" fmla="*/ 57 w 636"/>
                <a:gd name="T29" fmla="*/ 703 h 746"/>
                <a:gd name="T30" fmla="*/ 43 w 636"/>
                <a:gd name="T31" fmla="*/ 689 h 746"/>
                <a:gd name="T32" fmla="*/ 593 w 636"/>
                <a:gd name="T33" fmla="*/ 689 h 746"/>
                <a:gd name="T34" fmla="*/ 579 w 636"/>
                <a:gd name="T35" fmla="*/ 703 h 746"/>
                <a:gd name="T36" fmla="*/ 138 w 636"/>
                <a:gd name="T37" fmla="*/ 703 h 746"/>
                <a:gd name="T38" fmla="*/ 138 w 636"/>
                <a:gd name="T39" fmla="*/ 43 h 746"/>
                <a:gd name="T40" fmla="*/ 579 w 636"/>
                <a:gd name="T41" fmla="*/ 43 h 746"/>
                <a:gd name="T42" fmla="*/ 593 w 636"/>
                <a:gd name="T43" fmla="*/ 57 h 746"/>
                <a:gd name="T44" fmla="*/ 593 w 636"/>
                <a:gd name="T45" fmla="*/ 689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6" h="746">
                  <a:moveTo>
                    <a:pt x="579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689"/>
                    <a:pt x="0" y="689"/>
                    <a:pt x="0" y="689"/>
                  </a:cubicBezTo>
                  <a:cubicBezTo>
                    <a:pt x="0" y="721"/>
                    <a:pt x="25" y="746"/>
                    <a:pt x="57" y="746"/>
                  </a:cubicBezTo>
                  <a:cubicBezTo>
                    <a:pt x="579" y="746"/>
                    <a:pt x="579" y="746"/>
                    <a:pt x="579" y="746"/>
                  </a:cubicBezTo>
                  <a:cubicBezTo>
                    <a:pt x="611" y="746"/>
                    <a:pt x="636" y="721"/>
                    <a:pt x="636" y="689"/>
                  </a:cubicBezTo>
                  <a:cubicBezTo>
                    <a:pt x="636" y="57"/>
                    <a:pt x="636" y="57"/>
                    <a:pt x="636" y="57"/>
                  </a:cubicBezTo>
                  <a:cubicBezTo>
                    <a:pt x="636" y="25"/>
                    <a:pt x="611" y="0"/>
                    <a:pt x="579" y="0"/>
                  </a:cubicBezTo>
                  <a:close/>
                  <a:moveTo>
                    <a:pt x="43" y="689"/>
                  </a:moveTo>
                  <a:cubicBezTo>
                    <a:pt x="43" y="57"/>
                    <a:pt x="43" y="57"/>
                    <a:pt x="43" y="57"/>
                  </a:cubicBezTo>
                  <a:cubicBezTo>
                    <a:pt x="43" y="49"/>
                    <a:pt x="49" y="43"/>
                    <a:pt x="57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4" y="703"/>
                    <a:pt x="94" y="703"/>
                    <a:pt x="94" y="703"/>
                  </a:cubicBezTo>
                  <a:cubicBezTo>
                    <a:pt x="57" y="703"/>
                    <a:pt x="57" y="703"/>
                    <a:pt x="57" y="703"/>
                  </a:cubicBezTo>
                  <a:cubicBezTo>
                    <a:pt x="49" y="703"/>
                    <a:pt x="43" y="697"/>
                    <a:pt x="43" y="689"/>
                  </a:cubicBezTo>
                  <a:close/>
                  <a:moveTo>
                    <a:pt x="593" y="689"/>
                  </a:moveTo>
                  <a:cubicBezTo>
                    <a:pt x="593" y="697"/>
                    <a:pt x="587" y="703"/>
                    <a:pt x="579" y="703"/>
                  </a:cubicBezTo>
                  <a:cubicBezTo>
                    <a:pt x="138" y="703"/>
                    <a:pt x="138" y="703"/>
                    <a:pt x="138" y="70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579" y="43"/>
                    <a:pt x="579" y="43"/>
                    <a:pt x="579" y="43"/>
                  </a:cubicBezTo>
                  <a:cubicBezTo>
                    <a:pt x="587" y="43"/>
                    <a:pt x="593" y="49"/>
                    <a:pt x="593" y="57"/>
                  </a:cubicBezTo>
                  <a:lnTo>
                    <a:pt x="593" y="6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10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126149" y="4104216"/>
              <a:ext cx="62679" cy="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11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6149" y="4062657"/>
              <a:ext cx="83459" cy="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2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1219486" y="4072535"/>
              <a:ext cx="63701" cy="206432"/>
            </a:xfrm>
            <a:custGeom>
              <a:avLst/>
              <a:gdLst>
                <a:gd name="T0" fmla="*/ 0 w 153"/>
                <a:gd name="T1" fmla="*/ 76 h 498"/>
                <a:gd name="T2" fmla="*/ 0 w 153"/>
                <a:gd name="T3" fmla="*/ 441 h 498"/>
                <a:gd name="T4" fmla="*/ 57 w 153"/>
                <a:gd name="T5" fmla="*/ 498 h 498"/>
                <a:gd name="T6" fmla="*/ 96 w 153"/>
                <a:gd name="T7" fmla="*/ 498 h 498"/>
                <a:gd name="T8" fmla="*/ 153 w 153"/>
                <a:gd name="T9" fmla="*/ 441 h 498"/>
                <a:gd name="T10" fmla="*/ 153 w 153"/>
                <a:gd name="T11" fmla="*/ 76 h 498"/>
                <a:gd name="T12" fmla="*/ 77 w 153"/>
                <a:gd name="T13" fmla="*/ 0 h 498"/>
                <a:gd name="T14" fmla="*/ 0 w 153"/>
                <a:gd name="T15" fmla="*/ 76 h 498"/>
                <a:gd name="T16" fmla="*/ 109 w 153"/>
                <a:gd name="T17" fmla="*/ 441 h 498"/>
                <a:gd name="T18" fmla="*/ 96 w 153"/>
                <a:gd name="T19" fmla="*/ 454 h 498"/>
                <a:gd name="T20" fmla="*/ 57 w 153"/>
                <a:gd name="T21" fmla="*/ 454 h 498"/>
                <a:gd name="T22" fmla="*/ 44 w 153"/>
                <a:gd name="T23" fmla="*/ 441 h 498"/>
                <a:gd name="T24" fmla="*/ 44 w 153"/>
                <a:gd name="T25" fmla="*/ 94 h 498"/>
                <a:gd name="T26" fmla="*/ 77 w 153"/>
                <a:gd name="T27" fmla="*/ 62 h 498"/>
                <a:gd name="T28" fmla="*/ 109 w 153"/>
                <a:gd name="T29" fmla="*/ 94 h 498"/>
                <a:gd name="T30" fmla="*/ 109 w 153"/>
                <a:gd name="T31" fmla="*/ 44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" h="498">
                  <a:moveTo>
                    <a:pt x="0" y="76"/>
                  </a:moveTo>
                  <a:cubicBezTo>
                    <a:pt x="0" y="441"/>
                    <a:pt x="0" y="441"/>
                    <a:pt x="0" y="441"/>
                  </a:cubicBezTo>
                  <a:cubicBezTo>
                    <a:pt x="0" y="472"/>
                    <a:pt x="26" y="498"/>
                    <a:pt x="57" y="498"/>
                  </a:cubicBezTo>
                  <a:cubicBezTo>
                    <a:pt x="96" y="498"/>
                    <a:pt x="96" y="498"/>
                    <a:pt x="96" y="498"/>
                  </a:cubicBezTo>
                  <a:cubicBezTo>
                    <a:pt x="128" y="498"/>
                    <a:pt x="153" y="472"/>
                    <a:pt x="153" y="441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0" y="76"/>
                  </a:lnTo>
                  <a:close/>
                  <a:moveTo>
                    <a:pt x="109" y="441"/>
                  </a:moveTo>
                  <a:cubicBezTo>
                    <a:pt x="109" y="448"/>
                    <a:pt x="104" y="454"/>
                    <a:pt x="96" y="454"/>
                  </a:cubicBezTo>
                  <a:cubicBezTo>
                    <a:pt x="57" y="454"/>
                    <a:pt x="57" y="454"/>
                    <a:pt x="57" y="454"/>
                  </a:cubicBezTo>
                  <a:cubicBezTo>
                    <a:pt x="50" y="454"/>
                    <a:pt x="44" y="448"/>
                    <a:pt x="44" y="441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109" y="94"/>
                    <a:pt x="109" y="94"/>
                    <a:pt x="109" y="94"/>
                  </a:cubicBezTo>
                  <a:lnTo>
                    <a:pt x="109" y="4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>
            <p:custDataLst>
              <p:tags r:id="rId20"/>
            </p:custDataLst>
          </p:nvPr>
        </p:nvGrpSpPr>
        <p:grpSpPr>
          <a:xfrm>
            <a:off x="5534639" y="1645350"/>
            <a:ext cx="382493" cy="323357"/>
            <a:chOff x="7749006" y="3992442"/>
            <a:chExt cx="382493" cy="323357"/>
          </a:xfrm>
        </p:grpSpPr>
        <p:sp>
          <p:nvSpPr>
            <p:cNvPr id="33" name="Freeform 16"/>
            <p:cNvSpPr/>
            <p:nvPr>
              <p:custDataLst>
                <p:tags r:id="rId21"/>
              </p:custDataLst>
            </p:nvPr>
          </p:nvSpPr>
          <p:spPr bwMode="auto">
            <a:xfrm>
              <a:off x="7832886" y="4070870"/>
              <a:ext cx="215152" cy="89752"/>
            </a:xfrm>
            <a:custGeom>
              <a:avLst/>
              <a:gdLst>
                <a:gd name="T0" fmla="*/ 348 w 513"/>
                <a:gd name="T1" fmla="*/ 0 h 214"/>
                <a:gd name="T2" fmla="*/ 210 w 513"/>
                <a:gd name="T3" fmla="*/ 139 h 214"/>
                <a:gd name="T4" fmla="*/ 119 w 513"/>
                <a:gd name="T5" fmla="*/ 48 h 214"/>
                <a:gd name="T6" fmla="*/ 0 w 513"/>
                <a:gd name="T7" fmla="*/ 166 h 214"/>
                <a:gd name="T8" fmla="*/ 38 w 513"/>
                <a:gd name="T9" fmla="*/ 202 h 214"/>
                <a:gd name="T10" fmla="*/ 119 w 513"/>
                <a:gd name="T11" fmla="*/ 123 h 214"/>
                <a:gd name="T12" fmla="*/ 210 w 513"/>
                <a:gd name="T13" fmla="*/ 214 h 214"/>
                <a:gd name="T14" fmla="*/ 348 w 513"/>
                <a:gd name="T15" fmla="*/ 76 h 214"/>
                <a:gd name="T16" fmla="*/ 475 w 513"/>
                <a:gd name="T17" fmla="*/ 202 h 214"/>
                <a:gd name="T18" fmla="*/ 513 w 513"/>
                <a:gd name="T19" fmla="*/ 165 h 214"/>
                <a:gd name="T20" fmla="*/ 348 w 513"/>
                <a:gd name="T2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3" h="214">
                  <a:moveTo>
                    <a:pt x="348" y="0"/>
                  </a:moveTo>
                  <a:lnTo>
                    <a:pt x="210" y="139"/>
                  </a:lnTo>
                  <a:lnTo>
                    <a:pt x="119" y="48"/>
                  </a:lnTo>
                  <a:lnTo>
                    <a:pt x="0" y="166"/>
                  </a:lnTo>
                  <a:lnTo>
                    <a:pt x="38" y="202"/>
                  </a:lnTo>
                  <a:lnTo>
                    <a:pt x="119" y="123"/>
                  </a:lnTo>
                  <a:lnTo>
                    <a:pt x="210" y="214"/>
                  </a:lnTo>
                  <a:lnTo>
                    <a:pt x="348" y="76"/>
                  </a:lnTo>
                  <a:lnTo>
                    <a:pt x="475" y="202"/>
                  </a:lnTo>
                  <a:lnTo>
                    <a:pt x="513" y="165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7749006" y="3992442"/>
              <a:ext cx="382493" cy="323357"/>
            </a:xfrm>
            <a:custGeom>
              <a:avLst/>
              <a:gdLst>
                <a:gd name="T0" fmla="*/ 912 w 912"/>
                <a:gd name="T1" fmla="*/ 54 h 771"/>
                <a:gd name="T2" fmla="*/ 912 w 912"/>
                <a:gd name="T3" fmla="*/ 0 h 771"/>
                <a:gd name="T4" fmla="*/ 2 w 912"/>
                <a:gd name="T5" fmla="*/ 0 h 771"/>
                <a:gd name="T6" fmla="*/ 2 w 912"/>
                <a:gd name="T7" fmla="*/ 54 h 771"/>
                <a:gd name="T8" fmla="*/ 30 w 912"/>
                <a:gd name="T9" fmla="*/ 54 h 771"/>
                <a:gd name="T10" fmla="*/ 30 w 912"/>
                <a:gd name="T11" fmla="*/ 541 h 771"/>
                <a:gd name="T12" fmla="*/ 0 w 912"/>
                <a:gd name="T13" fmla="*/ 541 h 771"/>
                <a:gd name="T14" fmla="*/ 0 w 912"/>
                <a:gd name="T15" fmla="*/ 594 h 771"/>
                <a:gd name="T16" fmla="*/ 30 w 912"/>
                <a:gd name="T17" fmla="*/ 594 h 771"/>
                <a:gd name="T18" fmla="*/ 30 w 912"/>
                <a:gd name="T19" fmla="*/ 595 h 771"/>
                <a:gd name="T20" fmla="*/ 429 w 912"/>
                <a:gd name="T21" fmla="*/ 595 h 771"/>
                <a:gd name="T22" fmla="*/ 429 w 912"/>
                <a:gd name="T23" fmla="*/ 718 h 771"/>
                <a:gd name="T24" fmla="*/ 367 w 912"/>
                <a:gd name="T25" fmla="*/ 718 h 771"/>
                <a:gd name="T26" fmla="*/ 367 w 912"/>
                <a:gd name="T27" fmla="*/ 771 h 771"/>
                <a:gd name="T28" fmla="*/ 545 w 912"/>
                <a:gd name="T29" fmla="*/ 771 h 771"/>
                <a:gd name="T30" fmla="*/ 545 w 912"/>
                <a:gd name="T31" fmla="*/ 718 h 771"/>
                <a:gd name="T32" fmla="*/ 482 w 912"/>
                <a:gd name="T33" fmla="*/ 718 h 771"/>
                <a:gd name="T34" fmla="*/ 482 w 912"/>
                <a:gd name="T35" fmla="*/ 595 h 771"/>
                <a:gd name="T36" fmla="*/ 885 w 912"/>
                <a:gd name="T37" fmla="*/ 595 h 771"/>
                <a:gd name="T38" fmla="*/ 885 w 912"/>
                <a:gd name="T39" fmla="*/ 594 h 771"/>
                <a:gd name="T40" fmla="*/ 911 w 912"/>
                <a:gd name="T41" fmla="*/ 594 h 771"/>
                <a:gd name="T42" fmla="*/ 911 w 912"/>
                <a:gd name="T43" fmla="*/ 541 h 771"/>
                <a:gd name="T44" fmla="*/ 885 w 912"/>
                <a:gd name="T45" fmla="*/ 541 h 771"/>
                <a:gd name="T46" fmla="*/ 885 w 912"/>
                <a:gd name="T47" fmla="*/ 54 h 771"/>
                <a:gd name="T48" fmla="*/ 912 w 912"/>
                <a:gd name="T49" fmla="*/ 54 h 771"/>
                <a:gd name="T50" fmla="*/ 83 w 912"/>
                <a:gd name="T51" fmla="*/ 541 h 771"/>
                <a:gd name="T52" fmla="*/ 83 w 912"/>
                <a:gd name="T53" fmla="*/ 55 h 771"/>
                <a:gd name="T54" fmla="*/ 832 w 912"/>
                <a:gd name="T55" fmla="*/ 55 h 771"/>
                <a:gd name="T56" fmla="*/ 832 w 912"/>
                <a:gd name="T57" fmla="*/ 541 h 771"/>
                <a:gd name="T58" fmla="*/ 83 w 912"/>
                <a:gd name="T59" fmla="*/ 541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12" h="771">
                  <a:moveTo>
                    <a:pt x="912" y="54"/>
                  </a:moveTo>
                  <a:lnTo>
                    <a:pt x="912" y="0"/>
                  </a:lnTo>
                  <a:lnTo>
                    <a:pt x="2" y="0"/>
                  </a:lnTo>
                  <a:lnTo>
                    <a:pt x="2" y="54"/>
                  </a:lnTo>
                  <a:lnTo>
                    <a:pt x="30" y="54"/>
                  </a:lnTo>
                  <a:lnTo>
                    <a:pt x="30" y="541"/>
                  </a:lnTo>
                  <a:lnTo>
                    <a:pt x="0" y="541"/>
                  </a:lnTo>
                  <a:lnTo>
                    <a:pt x="0" y="594"/>
                  </a:lnTo>
                  <a:lnTo>
                    <a:pt x="30" y="594"/>
                  </a:lnTo>
                  <a:lnTo>
                    <a:pt x="30" y="595"/>
                  </a:lnTo>
                  <a:lnTo>
                    <a:pt x="429" y="595"/>
                  </a:lnTo>
                  <a:lnTo>
                    <a:pt x="429" y="718"/>
                  </a:lnTo>
                  <a:lnTo>
                    <a:pt x="367" y="718"/>
                  </a:lnTo>
                  <a:lnTo>
                    <a:pt x="367" y="771"/>
                  </a:lnTo>
                  <a:lnTo>
                    <a:pt x="545" y="771"/>
                  </a:lnTo>
                  <a:lnTo>
                    <a:pt x="545" y="718"/>
                  </a:lnTo>
                  <a:lnTo>
                    <a:pt x="482" y="718"/>
                  </a:lnTo>
                  <a:lnTo>
                    <a:pt x="482" y="595"/>
                  </a:lnTo>
                  <a:lnTo>
                    <a:pt x="885" y="595"/>
                  </a:lnTo>
                  <a:lnTo>
                    <a:pt x="885" y="594"/>
                  </a:lnTo>
                  <a:lnTo>
                    <a:pt x="911" y="594"/>
                  </a:lnTo>
                  <a:lnTo>
                    <a:pt x="911" y="541"/>
                  </a:lnTo>
                  <a:lnTo>
                    <a:pt x="885" y="541"/>
                  </a:lnTo>
                  <a:lnTo>
                    <a:pt x="885" y="54"/>
                  </a:lnTo>
                  <a:lnTo>
                    <a:pt x="912" y="54"/>
                  </a:lnTo>
                  <a:close/>
                  <a:moveTo>
                    <a:pt x="83" y="541"/>
                  </a:moveTo>
                  <a:lnTo>
                    <a:pt x="83" y="55"/>
                  </a:lnTo>
                  <a:lnTo>
                    <a:pt x="832" y="55"/>
                  </a:lnTo>
                  <a:lnTo>
                    <a:pt x="832" y="541"/>
                  </a:lnTo>
                  <a:lnTo>
                    <a:pt x="83" y="5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>
            <p:custDataLst>
              <p:tags r:id="rId23"/>
            </p:custDataLst>
          </p:nvPr>
        </p:nvGrpSpPr>
        <p:grpSpPr>
          <a:xfrm>
            <a:off x="5539672" y="3642673"/>
            <a:ext cx="415971" cy="311523"/>
            <a:chOff x="5472147" y="3998359"/>
            <a:chExt cx="415971" cy="311523"/>
          </a:xfrm>
        </p:grpSpPr>
        <p:sp>
          <p:nvSpPr>
            <p:cNvPr id="35" name="Freeform 21"/>
            <p:cNvSpPr/>
            <p:nvPr>
              <p:custDataLst>
                <p:tags r:id="rId24"/>
              </p:custDataLst>
            </p:nvPr>
          </p:nvSpPr>
          <p:spPr bwMode="auto">
            <a:xfrm>
              <a:off x="5619470" y="4137016"/>
              <a:ext cx="120869" cy="128167"/>
            </a:xfrm>
            <a:custGeom>
              <a:avLst/>
              <a:gdLst>
                <a:gd name="T0" fmla="*/ 0 w 265"/>
                <a:gd name="T1" fmla="*/ 131 h 281"/>
                <a:gd name="T2" fmla="*/ 38 w 265"/>
                <a:gd name="T3" fmla="*/ 169 h 281"/>
                <a:gd name="T4" fmla="*/ 107 w 265"/>
                <a:gd name="T5" fmla="*/ 102 h 281"/>
                <a:gd name="T6" fmla="*/ 105 w 265"/>
                <a:gd name="T7" fmla="*/ 281 h 281"/>
                <a:gd name="T8" fmla="*/ 159 w 265"/>
                <a:gd name="T9" fmla="*/ 281 h 281"/>
                <a:gd name="T10" fmla="*/ 159 w 265"/>
                <a:gd name="T11" fmla="*/ 102 h 281"/>
                <a:gd name="T12" fmla="*/ 227 w 265"/>
                <a:gd name="T13" fmla="*/ 169 h 281"/>
                <a:gd name="T14" fmla="*/ 265 w 265"/>
                <a:gd name="T15" fmla="*/ 131 h 281"/>
                <a:gd name="T16" fmla="*/ 132 w 265"/>
                <a:gd name="T17" fmla="*/ 0 h 281"/>
                <a:gd name="T18" fmla="*/ 0 w 265"/>
                <a:gd name="T19" fmla="*/ 13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5" h="281">
                  <a:moveTo>
                    <a:pt x="0" y="131"/>
                  </a:moveTo>
                  <a:lnTo>
                    <a:pt x="38" y="169"/>
                  </a:lnTo>
                  <a:lnTo>
                    <a:pt x="107" y="102"/>
                  </a:lnTo>
                  <a:lnTo>
                    <a:pt x="105" y="281"/>
                  </a:lnTo>
                  <a:lnTo>
                    <a:pt x="159" y="281"/>
                  </a:lnTo>
                  <a:lnTo>
                    <a:pt x="159" y="102"/>
                  </a:lnTo>
                  <a:lnTo>
                    <a:pt x="227" y="169"/>
                  </a:lnTo>
                  <a:lnTo>
                    <a:pt x="265" y="131"/>
                  </a:lnTo>
                  <a:lnTo>
                    <a:pt x="132" y="0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2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5472147" y="3998359"/>
              <a:ext cx="415971" cy="311523"/>
            </a:xfrm>
            <a:custGeom>
              <a:avLst/>
              <a:gdLst>
                <a:gd name="T0" fmla="*/ 692 w 747"/>
                <a:gd name="T1" fmla="*/ 240 h 562"/>
                <a:gd name="T2" fmla="*/ 579 w 747"/>
                <a:gd name="T3" fmla="*/ 186 h 562"/>
                <a:gd name="T4" fmla="*/ 520 w 747"/>
                <a:gd name="T5" fmla="*/ 61 h 562"/>
                <a:gd name="T6" fmla="*/ 374 w 747"/>
                <a:gd name="T7" fmla="*/ 0 h 562"/>
                <a:gd name="T8" fmla="*/ 228 w 747"/>
                <a:gd name="T9" fmla="*/ 61 h 562"/>
                <a:gd name="T10" fmla="*/ 168 w 747"/>
                <a:gd name="T11" fmla="*/ 186 h 562"/>
                <a:gd name="T12" fmla="*/ 55 w 747"/>
                <a:gd name="T13" fmla="*/ 240 h 562"/>
                <a:gd name="T14" fmla="*/ 0 w 747"/>
                <a:gd name="T15" fmla="*/ 374 h 562"/>
                <a:gd name="T16" fmla="*/ 55 w 747"/>
                <a:gd name="T17" fmla="*/ 507 h 562"/>
                <a:gd name="T18" fmla="*/ 189 w 747"/>
                <a:gd name="T19" fmla="*/ 562 h 562"/>
                <a:gd name="T20" fmla="*/ 559 w 747"/>
                <a:gd name="T21" fmla="*/ 562 h 562"/>
                <a:gd name="T22" fmla="*/ 692 w 747"/>
                <a:gd name="T23" fmla="*/ 507 h 562"/>
                <a:gd name="T24" fmla="*/ 747 w 747"/>
                <a:gd name="T25" fmla="*/ 374 h 562"/>
                <a:gd name="T26" fmla="*/ 692 w 747"/>
                <a:gd name="T27" fmla="*/ 240 h 562"/>
                <a:gd name="T28" fmla="*/ 559 w 747"/>
                <a:gd name="T29" fmla="*/ 518 h 562"/>
                <a:gd name="T30" fmla="*/ 189 w 747"/>
                <a:gd name="T31" fmla="*/ 518 h 562"/>
                <a:gd name="T32" fmla="*/ 44 w 747"/>
                <a:gd name="T33" fmla="*/ 374 h 562"/>
                <a:gd name="T34" fmla="*/ 188 w 747"/>
                <a:gd name="T35" fmla="*/ 229 h 562"/>
                <a:gd name="T36" fmla="*/ 211 w 747"/>
                <a:gd name="T37" fmla="*/ 229 h 562"/>
                <a:gd name="T38" fmla="*/ 211 w 747"/>
                <a:gd name="T39" fmla="*/ 207 h 562"/>
                <a:gd name="T40" fmla="*/ 211 w 747"/>
                <a:gd name="T41" fmla="*/ 207 h 562"/>
                <a:gd name="T42" fmla="*/ 374 w 747"/>
                <a:gd name="T43" fmla="*/ 44 h 562"/>
                <a:gd name="T44" fmla="*/ 536 w 747"/>
                <a:gd name="T45" fmla="*/ 206 h 562"/>
                <a:gd name="T46" fmla="*/ 536 w 747"/>
                <a:gd name="T47" fmla="*/ 207 h 562"/>
                <a:gd name="T48" fmla="*/ 536 w 747"/>
                <a:gd name="T49" fmla="*/ 229 h 562"/>
                <a:gd name="T50" fmla="*/ 558 w 747"/>
                <a:gd name="T51" fmla="*/ 229 h 562"/>
                <a:gd name="T52" fmla="*/ 559 w 747"/>
                <a:gd name="T53" fmla="*/ 229 h 562"/>
                <a:gd name="T54" fmla="*/ 704 w 747"/>
                <a:gd name="T55" fmla="*/ 374 h 562"/>
                <a:gd name="T56" fmla="*/ 559 w 747"/>
                <a:gd name="T57" fmla="*/ 518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7" h="562">
                  <a:moveTo>
                    <a:pt x="692" y="240"/>
                  </a:moveTo>
                  <a:cubicBezTo>
                    <a:pt x="661" y="210"/>
                    <a:pt x="622" y="191"/>
                    <a:pt x="579" y="186"/>
                  </a:cubicBezTo>
                  <a:cubicBezTo>
                    <a:pt x="574" y="139"/>
                    <a:pt x="554" y="95"/>
                    <a:pt x="520" y="61"/>
                  </a:cubicBezTo>
                  <a:cubicBezTo>
                    <a:pt x="481" y="22"/>
                    <a:pt x="429" y="0"/>
                    <a:pt x="374" y="0"/>
                  </a:cubicBezTo>
                  <a:cubicBezTo>
                    <a:pt x="318" y="0"/>
                    <a:pt x="267" y="22"/>
                    <a:pt x="228" y="61"/>
                  </a:cubicBezTo>
                  <a:cubicBezTo>
                    <a:pt x="193" y="95"/>
                    <a:pt x="173" y="139"/>
                    <a:pt x="168" y="186"/>
                  </a:cubicBezTo>
                  <a:cubicBezTo>
                    <a:pt x="125" y="191"/>
                    <a:pt x="86" y="210"/>
                    <a:pt x="55" y="240"/>
                  </a:cubicBezTo>
                  <a:cubicBezTo>
                    <a:pt x="20" y="276"/>
                    <a:pt x="0" y="323"/>
                    <a:pt x="0" y="374"/>
                  </a:cubicBezTo>
                  <a:cubicBezTo>
                    <a:pt x="0" y="424"/>
                    <a:pt x="20" y="471"/>
                    <a:pt x="55" y="507"/>
                  </a:cubicBezTo>
                  <a:cubicBezTo>
                    <a:pt x="91" y="542"/>
                    <a:pt x="138" y="562"/>
                    <a:pt x="189" y="562"/>
                  </a:cubicBezTo>
                  <a:cubicBezTo>
                    <a:pt x="559" y="562"/>
                    <a:pt x="559" y="562"/>
                    <a:pt x="559" y="562"/>
                  </a:cubicBezTo>
                  <a:cubicBezTo>
                    <a:pt x="609" y="562"/>
                    <a:pt x="657" y="542"/>
                    <a:pt x="692" y="507"/>
                  </a:cubicBezTo>
                  <a:cubicBezTo>
                    <a:pt x="728" y="471"/>
                    <a:pt x="747" y="424"/>
                    <a:pt x="747" y="374"/>
                  </a:cubicBezTo>
                  <a:cubicBezTo>
                    <a:pt x="747" y="323"/>
                    <a:pt x="728" y="276"/>
                    <a:pt x="692" y="240"/>
                  </a:cubicBezTo>
                  <a:close/>
                  <a:moveTo>
                    <a:pt x="559" y="518"/>
                  </a:moveTo>
                  <a:cubicBezTo>
                    <a:pt x="189" y="518"/>
                    <a:pt x="189" y="518"/>
                    <a:pt x="189" y="518"/>
                  </a:cubicBezTo>
                  <a:cubicBezTo>
                    <a:pt x="109" y="518"/>
                    <a:pt x="44" y="453"/>
                    <a:pt x="44" y="374"/>
                  </a:cubicBezTo>
                  <a:cubicBezTo>
                    <a:pt x="44" y="294"/>
                    <a:pt x="109" y="229"/>
                    <a:pt x="188" y="229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211" y="117"/>
                    <a:pt x="284" y="44"/>
                    <a:pt x="374" y="44"/>
                  </a:cubicBezTo>
                  <a:cubicBezTo>
                    <a:pt x="463" y="44"/>
                    <a:pt x="536" y="117"/>
                    <a:pt x="536" y="206"/>
                  </a:cubicBezTo>
                  <a:cubicBezTo>
                    <a:pt x="536" y="207"/>
                    <a:pt x="536" y="207"/>
                    <a:pt x="536" y="207"/>
                  </a:cubicBezTo>
                  <a:cubicBezTo>
                    <a:pt x="536" y="229"/>
                    <a:pt x="536" y="229"/>
                    <a:pt x="536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9" y="229"/>
                    <a:pt x="559" y="229"/>
                    <a:pt x="559" y="229"/>
                  </a:cubicBezTo>
                  <a:cubicBezTo>
                    <a:pt x="639" y="229"/>
                    <a:pt x="704" y="294"/>
                    <a:pt x="704" y="374"/>
                  </a:cubicBezTo>
                  <a:cubicBezTo>
                    <a:pt x="704" y="453"/>
                    <a:pt x="639" y="518"/>
                    <a:pt x="559" y="5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7" name="Freeform 5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/>
          <p:cNvSpPr>
            <a:spLocks noEditPoints="1"/>
          </p:cNvSpPr>
          <p:nvPr>
            <p:custDataLst>
              <p:tags r:id="rId26"/>
            </p:custDataLst>
          </p:nvPr>
        </p:nvSpPr>
        <p:spPr bwMode="auto">
          <a:xfrm>
            <a:off x="3275502" y="3653524"/>
            <a:ext cx="316180" cy="269672"/>
          </a:xfrm>
          <a:custGeom>
            <a:avLst/>
            <a:gdLst>
              <a:gd name="T0" fmla="*/ 689 w 746"/>
              <a:gd name="T1" fmla="*/ 125 h 638"/>
              <a:gd name="T2" fmla="*/ 552 w 746"/>
              <a:gd name="T3" fmla="*/ 125 h 638"/>
              <a:gd name="T4" fmla="*/ 552 w 746"/>
              <a:gd name="T5" fmla="*/ 57 h 638"/>
              <a:gd name="T6" fmla="*/ 495 w 746"/>
              <a:gd name="T7" fmla="*/ 0 h 638"/>
              <a:gd name="T8" fmla="*/ 253 w 746"/>
              <a:gd name="T9" fmla="*/ 0 h 638"/>
              <a:gd name="T10" fmla="*/ 196 w 746"/>
              <a:gd name="T11" fmla="*/ 57 h 638"/>
              <a:gd name="T12" fmla="*/ 196 w 746"/>
              <a:gd name="T13" fmla="*/ 125 h 638"/>
              <a:gd name="T14" fmla="*/ 57 w 746"/>
              <a:gd name="T15" fmla="*/ 125 h 638"/>
              <a:gd name="T16" fmla="*/ 0 w 746"/>
              <a:gd name="T17" fmla="*/ 182 h 638"/>
              <a:gd name="T18" fmla="*/ 0 w 746"/>
              <a:gd name="T19" fmla="*/ 581 h 638"/>
              <a:gd name="T20" fmla="*/ 57 w 746"/>
              <a:gd name="T21" fmla="*/ 638 h 638"/>
              <a:gd name="T22" fmla="*/ 689 w 746"/>
              <a:gd name="T23" fmla="*/ 638 h 638"/>
              <a:gd name="T24" fmla="*/ 746 w 746"/>
              <a:gd name="T25" fmla="*/ 581 h 638"/>
              <a:gd name="T26" fmla="*/ 746 w 746"/>
              <a:gd name="T27" fmla="*/ 182 h 638"/>
              <a:gd name="T28" fmla="*/ 689 w 746"/>
              <a:gd name="T29" fmla="*/ 125 h 638"/>
              <a:gd name="T30" fmla="*/ 239 w 746"/>
              <a:gd name="T31" fmla="*/ 57 h 638"/>
              <a:gd name="T32" fmla="*/ 253 w 746"/>
              <a:gd name="T33" fmla="*/ 44 h 638"/>
              <a:gd name="T34" fmla="*/ 495 w 746"/>
              <a:gd name="T35" fmla="*/ 44 h 638"/>
              <a:gd name="T36" fmla="*/ 508 w 746"/>
              <a:gd name="T37" fmla="*/ 57 h 638"/>
              <a:gd name="T38" fmla="*/ 508 w 746"/>
              <a:gd name="T39" fmla="*/ 125 h 638"/>
              <a:gd name="T40" fmla="*/ 239 w 746"/>
              <a:gd name="T41" fmla="*/ 125 h 638"/>
              <a:gd name="T42" fmla="*/ 239 w 746"/>
              <a:gd name="T43" fmla="*/ 57 h 638"/>
              <a:gd name="T44" fmla="*/ 57 w 746"/>
              <a:gd name="T45" fmla="*/ 169 h 638"/>
              <a:gd name="T46" fmla="*/ 689 w 746"/>
              <a:gd name="T47" fmla="*/ 169 h 638"/>
              <a:gd name="T48" fmla="*/ 703 w 746"/>
              <a:gd name="T49" fmla="*/ 182 h 638"/>
              <a:gd name="T50" fmla="*/ 703 w 746"/>
              <a:gd name="T51" fmla="*/ 295 h 638"/>
              <a:gd name="T52" fmla="*/ 545 w 746"/>
              <a:gd name="T53" fmla="*/ 295 h 638"/>
              <a:gd name="T54" fmla="*/ 545 w 746"/>
              <a:gd name="T55" fmla="*/ 267 h 638"/>
              <a:gd name="T56" fmla="*/ 501 w 746"/>
              <a:gd name="T57" fmla="*/ 267 h 638"/>
              <a:gd name="T58" fmla="*/ 501 w 746"/>
              <a:gd name="T59" fmla="*/ 295 h 638"/>
              <a:gd name="T60" fmla="*/ 245 w 746"/>
              <a:gd name="T61" fmla="*/ 295 h 638"/>
              <a:gd name="T62" fmla="*/ 245 w 746"/>
              <a:gd name="T63" fmla="*/ 266 h 638"/>
              <a:gd name="T64" fmla="*/ 201 w 746"/>
              <a:gd name="T65" fmla="*/ 266 h 638"/>
              <a:gd name="T66" fmla="*/ 201 w 746"/>
              <a:gd name="T67" fmla="*/ 295 h 638"/>
              <a:gd name="T68" fmla="*/ 43 w 746"/>
              <a:gd name="T69" fmla="*/ 295 h 638"/>
              <a:gd name="T70" fmla="*/ 43 w 746"/>
              <a:gd name="T71" fmla="*/ 182 h 638"/>
              <a:gd name="T72" fmla="*/ 57 w 746"/>
              <a:gd name="T73" fmla="*/ 169 h 638"/>
              <a:gd name="T74" fmla="*/ 689 w 746"/>
              <a:gd name="T75" fmla="*/ 594 h 638"/>
              <a:gd name="T76" fmla="*/ 57 w 746"/>
              <a:gd name="T77" fmla="*/ 594 h 638"/>
              <a:gd name="T78" fmla="*/ 43 w 746"/>
              <a:gd name="T79" fmla="*/ 581 h 638"/>
              <a:gd name="T80" fmla="*/ 43 w 746"/>
              <a:gd name="T81" fmla="*/ 338 h 638"/>
              <a:gd name="T82" fmla="*/ 201 w 746"/>
              <a:gd name="T83" fmla="*/ 338 h 638"/>
              <a:gd name="T84" fmla="*/ 201 w 746"/>
              <a:gd name="T85" fmla="*/ 368 h 638"/>
              <a:gd name="T86" fmla="*/ 245 w 746"/>
              <a:gd name="T87" fmla="*/ 368 h 638"/>
              <a:gd name="T88" fmla="*/ 245 w 746"/>
              <a:gd name="T89" fmla="*/ 338 h 638"/>
              <a:gd name="T90" fmla="*/ 501 w 746"/>
              <a:gd name="T91" fmla="*/ 338 h 638"/>
              <a:gd name="T92" fmla="*/ 501 w 746"/>
              <a:gd name="T93" fmla="*/ 369 h 638"/>
              <a:gd name="T94" fmla="*/ 545 w 746"/>
              <a:gd name="T95" fmla="*/ 369 h 638"/>
              <a:gd name="T96" fmla="*/ 545 w 746"/>
              <a:gd name="T97" fmla="*/ 338 h 638"/>
              <a:gd name="T98" fmla="*/ 703 w 746"/>
              <a:gd name="T99" fmla="*/ 338 h 638"/>
              <a:gd name="T100" fmla="*/ 703 w 746"/>
              <a:gd name="T101" fmla="*/ 581 h 638"/>
              <a:gd name="T102" fmla="*/ 689 w 746"/>
              <a:gd name="T103" fmla="*/ 594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46" h="638">
                <a:moveTo>
                  <a:pt x="689" y="125"/>
                </a:moveTo>
                <a:cubicBezTo>
                  <a:pt x="552" y="125"/>
                  <a:pt x="552" y="125"/>
                  <a:pt x="552" y="125"/>
                </a:cubicBezTo>
                <a:cubicBezTo>
                  <a:pt x="552" y="57"/>
                  <a:pt x="552" y="57"/>
                  <a:pt x="552" y="57"/>
                </a:cubicBezTo>
                <a:cubicBezTo>
                  <a:pt x="552" y="26"/>
                  <a:pt x="526" y="0"/>
                  <a:pt x="495" y="0"/>
                </a:cubicBezTo>
                <a:cubicBezTo>
                  <a:pt x="253" y="0"/>
                  <a:pt x="253" y="0"/>
                  <a:pt x="253" y="0"/>
                </a:cubicBezTo>
                <a:cubicBezTo>
                  <a:pt x="221" y="0"/>
                  <a:pt x="196" y="26"/>
                  <a:pt x="196" y="57"/>
                </a:cubicBezTo>
                <a:cubicBezTo>
                  <a:pt x="196" y="125"/>
                  <a:pt x="196" y="125"/>
                  <a:pt x="196" y="125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25" y="125"/>
                  <a:pt x="0" y="151"/>
                  <a:pt x="0" y="182"/>
                </a:cubicBezTo>
                <a:cubicBezTo>
                  <a:pt x="0" y="581"/>
                  <a:pt x="0" y="581"/>
                  <a:pt x="0" y="581"/>
                </a:cubicBezTo>
                <a:cubicBezTo>
                  <a:pt x="0" y="612"/>
                  <a:pt x="25" y="638"/>
                  <a:pt x="57" y="638"/>
                </a:cubicBezTo>
                <a:cubicBezTo>
                  <a:pt x="689" y="638"/>
                  <a:pt x="689" y="638"/>
                  <a:pt x="689" y="638"/>
                </a:cubicBezTo>
                <a:cubicBezTo>
                  <a:pt x="721" y="638"/>
                  <a:pt x="746" y="612"/>
                  <a:pt x="746" y="581"/>
                </a:cubicBezTo>
                <a:cubicBezTo>
                  <a:pt x="746" y="182"/>
                  <a:pt x="746" y="182"/>
                  <a:pt x="746" y="182"/>
                </a:cubicBezTo>
                <a:cubicBezTo>
                  <a:pt x="746" y="151"/>
                  <a:pt x="721" y="125"/>
                  <a:pt x="689" y="125"/>
                </a:cubicBezTo>
                <a:close/>
                <a:moveTo>
                  <a:pt x="239" y="57"/>
                </a:moveTo>
                <a:cubicBezTo>
                  <a:pt x="239" y="50"/>
                  <a:pt x="245" y="44"/>
                  <a:pt x="253" y="44"/>
                </a:cubicBezTo>
                <a:cubicBezTo>
                  <a:pt x="495" y="44"/>
                  <a:pt x="495" y="44"/>
                  <a:pt x="495" y="44"/>
                </a:cubicBezTo>
                <a:cubicBezTo>
                  <a:pt x="502" y="44"/>
                  <a:pt x="508" y="50"/>
                  <a:pt x="508" y="57"/>
                </a:cubicBezTo>
                <a:cubicBezTo>
                  <a:pt x="508" y="125"/>
                  <a:pt x="508" y="125"/>
                  <a:pt x="508" y="125"/>
                </a:cubicBezTo>
                <a:cubicBezTo>
                  <a:pt x="239" y="125"/>
                  <a:pt x="239" y="125"/>
                  <a:pt x="239" y="125"/>
                </a:cubicBezTo>
                <a:lnTo>
                  <a:pt x="239" y="57"/>
                </a:lnTo>
                <a:close/>
                <a:moveTo>
                  <a:pt x="57" y="169"/>
                </a:moveTo>
                <a:cubicBezTo>
                  <a:pt x="689" y="169"/>
                  <a:pt x="689" y="169"/>
                  <a:pt x="689" y="169"/>
                </a:cubicBezTo>
                <a:cubicBezTo>
                  <a:pt x="697" y="169"/>
                  <a:pt x="703" y="175"/>
                  <a:pt x="703" y="182"/>
                </a:cubicBezTo>
                <a:cubicBezTo>
                  <a:pt x="703" y="295"/>
                  <a:pt x="703" y="295"/>
                  <a:pt x="703" y="295"/>
                </a:cubicBezTo>
                <a:cubicBezTo>
                  <a:pt x="545" y="295"/>
                  <a:pt x="545" y="295"/>
                  <a:pt x="545" y="295"/>
                </a:cubicBezTo>
                <a:cubicBezTo>
                  <a:pt x="545" y="267"/>
                  <a:pt x="545" y="267"/>
                  <a:pt x="545" y="267"/>
                </a:cubicBezTo>
                <a:cubicBezTo>
                  <a:pt x="501" y="267"/>
                  <a:pt x="501" y="267"/>
                  <a:pt x="501" y="267"/>
                </a:cubicBezTo>
                <a:cubicBezTo>
                  <a:pt x="501" y="295"/>
                  <a:pt x="501" y="295"/>
                  <a:pt x="501" y="295"/>
                </a:cubicBezTo>
                <a:cubicBezTo>
                  <a:pt x="245" y="295"/>
                  <a:pt x="245" y="295"/>
                  <a:pt x="245" y="295"/>
                </a:cubicBezTo>
                <a:cubicBezTo>
                  <a:pt x="245" y="266"/>
                  <a:pt x="245" y="266"/>
                  <a:pt x="245" y="266"/>
                </a:cubicBezTo>
                <a:cubicBezTo>
                  <a:pt x="201" y="266"/>
                  <a:pt x="201" y="266"/>
                  <a:pt x="201" y="266"/>
                </a:cubicBezTo>
                <a:cubicBezTo>
                  <a:pt x="201" y="295"/>
                  <a:pt x="201" y="295"/>
                  <a:pt x="201" y="295"/>
                </a:cubicBezTo>
                <a:cubicBezTo>
                  <a:pt x="43" y="295"/>
                  <a:pt x="43" y="295"/>
                  <a:pt x="43" y="295"/>
                </a:cubicBezTo>
                <a:cubicBezTo>
                  <a:pt x="43" y="182"/>
                  <a:pt x="43" y="182"/>
                  <a:pt x="43" y="182"/>
                </a:cubicBezTo>
                <a:cubicBezTo>
                  <a:pt x="43" y="175"/>
                  <a:pt x="49" y="169"/>
                  <a:pt x="57" y="169"/>
                </a:cubicBezTo>
                <a:close/>
                <a:moveTo>
                  <a:pt x="689" y="594"/>
                </a:moveTo>
                <a:cubicBezTo>
                  <a:pt x="57" y="594"/>
                  <a:pt x="57" y="594"/>
                  <a:pt x="57" y="594"/>
                </a:cubicBezTo>
                <a:cubicBezTo>
                  <a:pt x="49" y="594"/>
                  <a:pt x="43" y="588"/>
                  <a:pt x="43" y="581"/>
                </a:cubicBezTo>
                <a:cubicBezTo>
                  <a:pt x="43" y="338"/>
                  <a:pt x="43" y="338"/>
                  <a:pt x="43" y="338"/>
                </a:cubicBezTo>
                <a:cubicBezTo>
                  <a:pt x="201" y="338"/>
                  <a:pt x="201" y="338"/>
                  <a:pt x="201" y="338"/>
                </a:cubicBezTo>
                <a:cubicBezTo>
                  <a:pt x="201" y="368"/>
                  <a:pt x="201" y="368"/>
                  <a:pt x="201" y="368"/>
                </a:cubicBezTo>
                <a:cubicBezTo>
                  <a:pt x="245" y="368"/>
                  <a:pt x="245" y="368"/>
                  <a:pt x="245" y="368"/>
                </a:cubicBezTo>
                <a:cubicBezTo>
                  <a:pt x="245" y="338"/>
                  <a:pt x="245" y="338"/>
                  <a:pt x="245" y="338"/>
                </a:cubicBezTo>
                <a:cubicBezTo>
                  <a:pt x="501" y="338"/>
                  <a:pt x="501" y="338"/>
                  <a:pt x="501" y="338"/>
                </a:cubicBezTo>
                <a:cubicBezTo>
                  <a:pt x="501" y="369"/>
                  <a:pt x="501" y="369"/>
                  <a:pt x="501" y="369"/>
                </a:cubicBezTo>
                <a:cubicBezTo>
                  <a:pt x="545" y="369"/>
                  <a:pt x="545" y="369"/>
                  <a:pt x="545" y="369"/>
                </a:cubicBezTo>
                <a:cubicBezTo>
                  <a:pt x="545" y="338"/>
                  <a:pt x="545" y="338"/>
                  <a:pt x="545" y="338"/>
                </a:cubicBezTo>
                <a:cubicBezTo>
                  <a:pt x="703" y="338"/>
                  <a:pt x="703" y="338"/>
                  <a:pt x="703" y="338"/>
                </a:cubicBezTo>
                <a:cubicBezTo>
                  <a:pt x="703" y="581"/>
                  <a:pt x="703" y="581"/>
                  <a:pt x="703" y="581"/>
                </a:cubicBezTo>
                <a:cubicBezTo>
                  <a:pt x="703" y="588"/>
                  <a:pt x="697" y="594"/>
                  <a:pt x="689" y="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72205" y="2350135"/>
            <a:ext cx="1748155" cy="766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项目累计代码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ctr"/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1.3</a:t>
            </a:r>
            <a:r>
              <a:rPr lang="en-US" altLang="zh-CN" sz="2000" b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W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行以上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429700" y="113411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实训完成情况</a:t>
            </a:r>
            <a:endParaRPr lang="zh-CN" altLang="en-US" sz="24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982345"/>
            <a:ext cx="4034155" cy="2740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62200" y="4286885"/>
            <a:ext cx="45720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前后端累计完成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41</a:t>
            </a:r>
            <a:r>
              <a:rPr lang="zh-CN" altLang="en-US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个前端页面，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35</a:t>
            </a:r>
            <a:r>
              <a:rPr lang="zh-CN" altLang="en-US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个后端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controller</a:t>
            </a:r>
            <a:endParaRPr lang="en-US" altLang="zh-CN" sz="1400" b="1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90" y="492760"/>
            <a:ext cx="3594100" cy="34461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429700" y="113411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实训完成情况</a:t>
            </a:r>
            <a:endParaRPr lang="zh-CN" altLang="en-US" sz="24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62200" y="4375150"/>
            <a:ext cx="45720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采用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github</a:t>
            </a:r>
            <a:r>
              <a:rPr lang="zh-CN" altLang="en-US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托管代码和文档，共计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150</a:t>
            </a:r>
            <a:r>
              <a:rPr lang="zh-CN" altLang="en-US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次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commit</a:t>
            </a:r>
            <a:endParaRPr lang="en-US" altLang="zh-CN" sz="1400" b="1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 descr="屏幕截图 2024-07-30 1638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25" y="795655"/>
            <a:ext cx="7273290" cy="343789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ags/tag10.xml><?xml version="1.0" encoding="utf-8"?>
<p:tagLst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ags/tag11.xml><?xml version="1.0" encoding="utf-8"?>
<p:tagLst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ags/tag12.xml><?xml version="1.0" encoding="utf-8"?>
<p:tagLst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ags/tag13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14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15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16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17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18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19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2.xml><?xml version="1.0" encoding="utf-8"?>
<p:tagLst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ags/tag20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21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22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23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24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25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26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27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28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29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3.xml><?xml version="1.0" encoding="utf-8"?>
<p:tagLst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ags/tag30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31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32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33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34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35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36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37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38.xml><?xml version="1.0" encoding="utf-8"?>
<p:tagLst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39.xml><?xml version="1.0" encoding="utf-8"?>
<p:tagLst xmlns:p="http://schemas.openxmlformats.org/presentationml/2006/main">
  <p:tag name="KSO_WM_DIAGRAM_VIRTUALLY_FRAME" val="{&quot;height&quot;:271.8358267716536,&quot;left&quot;:8.038267716535433,&quot;top&quot;:99.32078740157479,&quot;width&quot;:703.3903149606299}"/>
</p:tagLst>
</file>

<file path=ppt/tags/tag4.xml><?xml version="1.0" encoding="utf-8"?>
<p:tagLst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ags/tag40.xml><?xml version="1.0" encoding="utf-8"?>
<p:tagLst xmlns:p="http://schemas.openxmlformats.org/presentationml/2006/main">
  <p:tag name="KSO_WM_DIAGRAM_VIRTUALLY_FRAME" val="{&quot;height&quot;:271.8358267716536,&quot;left&quot;:8.038267716535433,&quot;top&quot;:99.32078740157479,&quot;width&quot;:703.3903149606299}"/>
</p:tagLst>
</file>

<file path=ppt/tags/tag41.xml><?xml version="1.0" encoding="utf-8"?>
<p:tagLst xmlns:p="http://schemas.openxmlformats.org/presentationml/2006/main">
  <p:tag name="KSO_WM_DIAGRAM_VIRTUALLY_FRAME" val="{&quot;height&quot;:271.8358267716536,&quot;left&quot;:8.038267716535433,&quot;top&quot;:99.32078740157479,&quot;width&quot;:703.3903149606299}"/>
</p:tagLst>
</file>

<file path=ppt/tags/tag42.xml><?xml version="1.0" encoding="utf-8"?>
<p:tagLst xmlns:p="http://schemas.openxmlformats.org/presentationml/2006/main">
  <p:tag name="KSO_WM_DIAGRAM_VIRTUALLY_FRAME" val="{&quot;height&quot;:271.8358267716536,&quot;left&quot;:8.038267716535433,&quot;top&quot;:99.32078740157479,&quot;width&quot;:703.3903149606299}"/>
</p:tagLst>
</file>

<file path=ppt/tags/tag46.xml><?xml version="1.0" encoding="utf-8"?>
<p:tagLst xmlns:p="http://schemas.openxmlformats.org/presentationml/2006/main">
  <p:tag name="commondata" val="eyJjb3VudCI6MTQsImhkaWQiOiJmYmQyYTBhODdjZDljMDZjODkxMjlhOWRlNmU0MzFmMCIsInVzZXJDb3VudCI6MTR9"/>
</p:tagLst>
</file>

<file path=ppt/tags/tag5.xml><?xml version="1.0" encoding="utf-8"?>
<p:tagLst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ags/tag6.xml><?xml version="1.0" encoding="utf-8"?>
<p:tagLst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ags/tag7.xml><?xml version="1.0" encoding="utf-8"?>
<p:tagLst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ags/tag8.xml><?xml version="1.0" encoding="utf-8"?>
<p:tagLst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ags/tag9.xml><?xml version="1.0" encoding="utf-8"?>
<p:tagLst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heme/theme1.xml><?xml version="1.0" encoding="utf-8"?>
<a:theme xmlns:a="http://schemas.openxmlformats.org/drawingml/2006/main" name="Office 主题​​">
  <a:themeElements>
    <a:clrScheme name="2经典蓝配色方案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0F4C82"/>
      </a:accent1>
      <a:accent2>
        <a:srgbClr val="B3C6D5"/>
      </a:accent2>
      <a:accent3>
        <a:srgbClr val="F7B793"/>
      </a:accent3>
      <a:accent4>
        <a:srgbClr val="F4DBB2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5-3">
      <a:majorFont>
        <a:latin typeface="Century Gothic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2">
      <extobjdata type="ECB019B1-382A-4266-B25C-5B523AA43C14" data="ewoJIkZpbGVJZCIgOiAiMzE2ODU1NTcxNjQ0IiwKCSJHcm91cElkIiA6ICIxODkzMzIzMjMyIiwKCSJJbWFnZSIgOiAiaVZCT1J3MEtHZ29BQUFBTlNVaEVVZ0FBQm5rQUFBTm1DQVlBQUFBMkorN1pBQUFBQVhOU1IwSUFyczRjNlFBQUlBQkpSRUZVZUp6czNYbDhYRlhaQi9EZmMrNmRMS1VOTGFXVUpVSkxBeTJobWR4elIyUmY1V1VUWkVlUVhWRlIxbGZjUUVIY0txQ0FRSlVkV2xsRWlxeGxVMTZxYkxKbDdpUXRBYVRLWWxsa0tkQTFUV2JPOC82Uk8zRTZuU1RUTm0yUzV2ZjFrNCtaYzg4OTk3bVRTY21jWjg1ekF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LaVFVbjZPd0FpSWlJaUlpSWlJaUlpV3JmcEF4aUdhb3lBankxaHNCZzV2SU9sV0NnSFlGbC94MFkwbURISlEwUkVSRVJFQk9DeU8ydXJhMGNQMitESXZmN3hqZ2kwditNaElpSWlXaGZvaFREWlBmemRqU2ZIaTJCSFFDWkJ0UTJDbHdUNlpJZG1weVYyUll1QWYzOFJyUW9tZVlpSWlJaUlhTWk2K1o1eEl5c3EvUzhZTVVjcXNCTWdZMVR4RmtUL0FyZ1pyMVhOL2I4TDkwUzJ2K01rSWlJaUdveDBGb1k3M3o5YnhKd0tZTE1TUFJUQUhJSDdCWGJPM2NrUDJoQ3RQQ1o1aUZiQ0hoZk84ck9WaTBmNHlJMkdrUTJ4dEdQZVVpeGQ4QnptTHNLRkY3citqbytJaUlpSXluZm4vOVZ1bG0wYmRoRU1EZ0prL2VXUHFrTHhEb0E3MUxYOTR0Z0QzL3E0WDRJa0lpSWlHcVQwUlF4elN4UFhpTWp4blExeC9pWS9JNTFQNTBobmc3cnN0ODBpOXp1V2J5TmFPVXp5RUpWcHAxODl1bEZDbHgwcmFnNkNhaUNDVWFwNEQ4RGZJZmpUKzB1WHptaTk4S2oyL282VGlJaUlpSHIzaDRmcXJJcjVxeXFHaTRqcHZxZm1GSGhDMVoxdzNBRno1NjI5Q0ltSWlJZ0dMMzBlRzd0bGlTa2ljbkxjVXBEVUtleVliK3RzRkhYbkk1RzlVbmJBZ3JVVks5Rmd4eVFQVVJsMis5WDk0eVVuMXhqb0xoQVpWbmhNQVJYZ1l3ZDlWSmJLbVgrOThLQVAreXRPSWlJaUl1cmQ3UTl2dlFzZ3Z3UFEwRlVQUkRVL3R4QS9Sdnh1S2Y1a3Flck1SQ0o3MmxILzg2KzMxbWFzUkVSRVJJT05Qb3V4eUhxL1ZwaGp1N0kzSlRNOGNidWlvSnN1Vk9qRlptSDIxMXpSUTFRZUpubUllbkxrbmQ1dTIxVi8zbE04MnRXbUNzMS91Z0FvbUFBQUZNZzR6WjN3eEE4T21iM1dZeVVpSWlLaVh0MzI2SVNVNUx5YklHZ0FSTHFiYmxoeElrSVZ3S3hzeDdKVFR2amltNit2aFZDSmlJaUlCaDJkaFpGSWVKY3J6SWxZL2lNMEt6T0tFK1IrZ0FYdVNpWjZpSHJYUTFrQ0l0ck5WdTlyRkZNQlFMdit0eUxWemk4QkFpUGVWYnY5N081dDFuS29SRVJFUk5TTDIvNjhWU0E1Ny9GOGdnZm9UT0dVbm4wb1BpSUNZRTh2VVhuZDlBZHFTMndhVEVSRVJEUzA2VFBZREJYZWxRcHp3cW9uZUFCQWpNSzdDRFgrRC9WWjFQUmRoRVRySmlaNWlMcXgyMFgzN1dhTS9oWkEzWElIUkpaL3k3L2lmN0oyazBUaWp6dGZmTi9FTlIwakVSRVJFWlhuMW9lMzNFNXl1QUVpTmFzKzZTQWl3T2NUL3JETGJubGtpMDM2TmtLaTdsbHJ4d1JCOE9WZStweFFXMXRidmFyWGFHeHMzRG9NdzlPVHllVDRWUjBqQ0lLUjF0cmZKWlBKc05UeHlaTW5qN1hXWGoxNTh1VFByT28xVmxVcWxVcUVZVmlYVENiWEszRll4bzBiVjRXaWQzZXBWQ3BSWDE5ZnNiclhibXhzM0NVSWdtQjF4MWxWcVZScVdCQUU0MUtwVktLbmZwTW5UeDZiVENacjExWmNQUW1DNE5oa01ybmE3Nm1UeVdSdEdJYVBoR0Y0VUYvRVZTd013LzJzdFYvczdibnQ0MnR1c3pMUGpiVjJ0MlF5dVZHcFk0Mk5qZHNHUVhCQTMwVkhRNWsraTdGdy9oV3E1amlncC8wT3l5VkdJZWU0RHY4TWZRaVZxejhlMGJyTDcrOEFpQWFjSSsvMDlnaUg3U25pSGdIRXl6ZExEOVVOQzZjSnBQUGRmME5DNWRhZGYzci9TVTlmOE1XWDFtaThSRVJFUk5TajJ4OGVud1Q4cVFCS1RqeXZIQkZBanpDdVl0Z2ZIaDUzeGpIN3YvSEc2bzlKMURNUitiR0luQmFHWVdVNm5iNjUrTGkxOWhnUm1UNW16Smg5NTgyYmQyeHY0MWxyandId0RlZmNhYzNOelM4QmdPZDVud053bFRGbUhvQlZLa25ZMXRibVZWZFg3Kzk1M3VGQkVPeVN5V1JlS3poc0VvbkVOQUQ3SkJLSkp3RDhvWmZoVEYxZFhhS2lvaUloSWhXKzcxZDdubGZkMGRGUmJZeXBCckNlaU5RWVkwYW82Z2dSR2FXcW93RnNDT0NSS0lxS3g1OEE0R1hQODQ0RWNGZlI4NUVTa1JmV1gzLzlYWnVibTUvS3R6dm5abFJXVnRZQm1Md3F6MGVlNTNrM3FPb2NBRWVzNmhqYmJydnRCb2xFb3F4UHM0dElleFJGNytRZk8rY09NTWJNNk9qb2FBQXdwOVE1cVZScW1LcStCT0JKQUlldWFweDlvYkd4MFJwamJqWEd6QUJ3MU9xTWxVZ2tocXZxdmdCbWxqZ3N5V1J5bUhOdWVFVkZ4UWhWSFNraW13RFlWRlUzQmJBcGdFMXp1ZHhQVzFwYW5pcyt1YmEydGxwVmJ4QVJiOUdpUlZzRDZGaWRXRk9wMUxCbHk1YU5UaVFTWTBWazQxd3UxOTdjM1B6bkVsMXY4VHh2RVlBOWVoc3pUbEkrNkhuZVhBQzI2TEF4eHR3SllJc3dETGRMcDlNdnIwNzhOTFRwaXhqbWxuby9GWkhEVm04RlR6RVpKc0JQTU54OHFuZTZxK1VvNVBwdWJLSjFCNU04UkVWMnN4WDdpdVF1QjR6WGUrOGVpS1Q4Q2x5MTI4L3VQdTJKOHcvakgwdEVSRVJFL2VEV2g3ZmNEdW8vQnNHSXZwdDBFQ09DTHpna1JrOS9vUGJJRXcrYTkzYmZqRXRVV2phYi9iN25lZnNBdUxxaG9lSEYyYk5uZCswQnV1MjIyMjRBNEhKVm5aZkw1ZjYzekNGUEFQRFp0cmEydDFZbnJpQUlEZ1l3cHFqNUFSRTVDY0RSUVJDOG0yOFVrZTFGWkQ5VmZVeFYxd3VDNEpUQ2t6S1p6STBBMUZwN3BvaGNCcURrKzdGRVlzVUZFNUxmTS9XL3YrSUd2U2VSVmxrUUJPTkVwSzY0UFU2UXZldWMyNjdvMERBUjJjaGF1M2RSLzB4VFU5T0hBR0N0M1ZGVnR5MTFQUkY1WFVRT0FuQldPZkdwYWpPQUhsY09XV3QzRkpIMUM4NkJxajRsSW9jRVFYQ1NNZWE5b2hoYW01cWFWdXYxVWk3UDg4NEVnR3cyZTlHYUdEOE13NzhEcUZmVjRTTC9YVzFROFBvcC9ENW5qTGtYd0FwSm5qRmp4cHduSXB1cDZuM1YxZFZmS25PeDFzdVpUT2JwZ2xqT1U5VXpBWXhVMWNxS2l2OHVISXRmVDZ1MTZxMnFxbXBQQU1NQlRDOXgyT1Z5dWEvNHZ2K1VxczZvcmEzZGJ0NjhlVXRYNTNvME5Pa3oyQXpMdkYrS21HUDdOc0VURS9GVXZDdGtVN09SenNwZUpudmlrejYvQnRFZ3h5UVBVWUhkTHJwdk53UDVyWXBzc2JyL1ZaTE94VDk3SUpINDQ4NFgzWC9NMHovZ2loNGlJaUtpdGVuV2g3ZmN6c0MvdWJORVcxOFRFV0NIdUhUYjJjZnY5K2E3dlo5RDFMc3dESGRRMWIyTDIwVmtqcXF1bjBna0RyZldIbHh3YURjUkdhdXFkM3VlOTNWcmwvK3d2blB1cjRXclU2eTFXNGpJLzZqcXJhKysrdXJDMVlsVlJMNE9vTEc0WFZXWGlNaFBSZVJUVlYxVTBQNDJnRzFFNU1JU3c5ME1JQWZnR1ZWOVNFU1dxbW9iZ0tVaTBxYXFTK1B2dHdKd25LcmVLQ0lQcXVwQzU5d0MzL2NYWkxQWmhXMXRiUXRlZmZYVlJTWEdYMDVEUThNbzMvZnp5YklFQUJoajdyYld0aGZjMzJnQXZyVjJYc0dwRnNCeEl2S3o0akdkYzllaWN6TDkzcUxuWTVpSWJKcHZqeE1MMWFwNkVPSVZKaUp5cklpY1ZpcFdWZjJUYys0eUVYbWxvSGtiRVRsVFZlOEE4TGVpVXo3czdmNUY1R0pWWFdGMW82b3VGcEdwcWl2c1J2dHRBTmYxTnU3cVNxVlNrMVQxT0FEd2ZmLzVNQ3h2QWFhcXpvcWk2SC9LN0hzZmdEa2lzaWgrZlM0Q3NKV0lmRlZWejFmVnh6M1BtNzk0OGVJUFhubmxsZm5BaWx2ek5qWTJmazVFemdVQUVUbFlSQTR1N3RQTnRhOEYwSlhreWVWeWZ6ZkdiQzRpSHdIWVQxWEhpY2lYblhQLzhUenZQK1dNMmN2MURoR1JqbXcyZXp0S3pBRzJ0TFEwV1d2UEIvRHB2SG56T2tyMUFlRGlMNklWNkRQWURNNi9RdEhYSzNpS2lWSGdIUEY5b3k5bXA4aG5zV1ROWFl0bzhGbUR2M3hFZzRuSzdoYy91SWVCKzB0aGliYSs0aFN6TzR4MzZEUGZPK0NmZlQwMkVSRVJFYTJvczBSYjRub0EyNjNaU1FkMXF2cVFrUTZXYnFNK1lhMDlFOENVWHJwVmk0aFIxY1c5alNjaVAwMm4wNWZrSDRkaGVEbUFzMVcxSGN1WGwvSkZwQkpBbTZwMlZ3N253eWlLeHZWMnpUQU1Ud1p3RTREZDB1bjBrNzMxWHhuVzJpTkVaSVp6N211WlRPYUczdm8zTkRRMEpCS0p6Wnh6dGNhWTY1MXp2ekRHUE9XY1cyQ00yU2Z1dGltQXI2RXowVlM0V3VWb1ZkMUFSSDZYYjJocmEvdDFkWFcxbDh2bFJ1WGJqREZUQWV5WHkrVU9LRlZlS3d6RFYxUjFUaFJGUndCQU1wbWNIQ2VZRGtxbjB6UGp0dlVTaVVRMUFEam5iaEtSM1VWa0FnQXNXclJvV1hGQ0xnekRTd0I4VjFXM2phS290WnpuTEp2Tk5yUzB0Q3hYcmkwSWdtTkZaSjhvaWs0c0d2OTdBRFp0YTJ2N1VXdHJhNjlKczc1aXJiMFB3SUVBTGhHUlpXV2U5bTFWZlRhS292elBFMkVZSG9mTy9YVTNCSENhcWo0c0lzODc1OTdJWkRMVFNsejNDQkdaQVdEL2REcjlTRThYcTYrdjM3aXlzdkpaQUtORlpMaXFYbXVNK1ZGMy9WVTFxYW96QUF4M3p1M1gzTnc4cTFRL2ErMDBBSHRIVWRTMUwxSVlobldxdXR3U29UaEIxd2JneDRYdHk1WXRlNnExdGJWckJkYTRjZU9xUm8wYTlhNkl6RlRWKytMN1cybk91VjlrTXBsdTc0K0dMcDJGa2Fqd3JvejM0RmxMYzh6cXhPWE9SYzVkSm5zaXUzYXVTVFR3Y1NVUEVZRGRwdHkzdjZqNUxhVHZFendBSUlMSkNaZTducVhiaUlpSWlOYThQL3lsem1yV1BBaGc0elUvNlpBdjNWWlJmY3NqV3h6UEZUMjB1cUlvdWhMQWxUMzFDY1B3VFFBZlJWRzBVdnRNVFo0OCtUTUF2b0hPVlF6L1YzUjRFb0I5QVR3bUlpVS9uT2FjVzJHeTMxcDdLWURpZllCR0FJQ3EzbVd0WFdFVlJDRVJPU3VkVHYreHpGdFlhYjd2bndQZ1JHTTZxM0laWTM0WVgvZFA2WFQ2Q0FDdzFuNVdSTDZXeStWdVV0VVBmTi9mS3B2TlpqelBDd0RVcGRQcFVpdVBQbzNQUFFmQUYxVDFyRnd1MXh3RXdTSEZIVlYxT0lCTjg4ZEVaSE1BY003dEVBU0JiNHlaazA2bjV3SllISS9aRGtEenBkeEtVZFVqQVB5anR3UlBiMFNrVWtST3NOYTJSRkYwS1FBa2s4bGFWYjFBUktMVzF0YTIxUmwvWmNTSmxpK3E2bFZSRkoyN0V1ZDlFMWhoc25kZlZkMFRuY2xMQU5oUlZaTWk4bmNBS3lSNXlqVng0c1FSbFpXVkR3RFlSRlgzRXBFalJPVHNYQzczY2lhVHVhSkViSHVMeUo5RVpGZ3VsenUydXdSUER3NFVrY3VMRytON1dpNXBVMVZWMWJVeURBQkdqaHg1bUlpTUJQQWJBQjg2NTA0dU1jNzNSR1FiVmYyeHFwWXN4eGVYL3lOYWp2NE5uNEdYK0pVcWpscDdDUjRBRUtQRys2WENiS2l6c2xOWXVvMm9FNU04Tk9UbFM3UkJaSXMxZFEyV2JpTWlJaUphTzI1L2VIeFNPOHcwZEc2ZXZaYUlDSFF2bzVVWDMvN0FwdC8rOGtIdjlGb3FpV2hWVFp3NGNZU3FmZ1pGRTd6bFNDUVNGd09venVWeVgyMXVibjYrOEZpODhtRmY1OXlObVV6bTN0SWpyRWhWL3dTZ2E0OGdFWmtNNEJ3QTE2dnFNNzJkTHlKTlpkL0FLbERWQ3dGTUJiQ0ZpTndGNFB1cStuZzJtNTJmNzVQTlp1Y25Fb2svR21OR2lNaTlBRWI3dm4raHFqNHBJcTkxTjNZWWhnZXE2aVVBcm91aTZNb3dEUGRUMVZ0TGRCMG1JaHNEdUJYb0t0Y0dZOHc1cXBwVDFmUFFTMkt2VUJBRTI0bkllRlh0Y2MrYU1BeHZVZFZESmY0d28rLzd6MXRySFlCdjRyK3J1SllBZUV0RURyRFc1dmNYT3g3QU1GVzl4MXA3Ukg2OFhDNzNRRXRMUzYrcngxWkZLcFhhUkZXdkFmRHV3b1VMVjNiVmlJK2lKRTg2blQ0K0huZVNxcjRzSXVlbjArbXBxVlJxdzZERTVqbHhtVFE0NTdZc2RmekREejk4ZGYzMTE2K3VxS2g0R0VCS1ZVK085OVo1Tmd6RGJVVGtjbXZ0NkNpS2Znb2dXMWRYVnpsaXhJZ2Zpc2dQQUxRNTV3NXVibTUrcUhoY2EyMGo0bktCSWpKYVZSUFcyczhDZ0hPdWEzOGNWUjFuakZrY3R6OEdZTEV4NW1BQXlHYXprenpQVzJIRm5JaWNEdURUZERxZC94MWJMcmtWQk1GMjZFenVRa1NlaTZMbzBkSlBMOUh5OUJsc3Bqbi9XZ0Q3cmQwRVQ1NFlFWndKMzI5bjZUYWlUa3p5MEJDMlprdTBGWlBPZC84TnZzb2ZkcnJrSVpadUl5SWlJdXBqZC94bHEyMWNWcVpDMExEMnJ5NGkwR1BoRDYrODlhRzZjNDQ3WU82ODNzOGg2bDR5bVZ5djFKNGMwdmtSZmxIVjA2MjFwM1ozZmphYlRjNmVQZnRmK2NmVzJzTkY1QmdBdHhVbmVGWkhKcE41QmtCWE1pY013MXNBTE9ubzZQais3Tm16UDE3WjhSb2FHcmIwZmIrbHUrUDVoSVdJVExYVy9xYWJicTFSRkgwdWp1OE5BRytrVXFsRnFncFYvVmNVUlM4V2RwNDllL2EvNnV2cno2NnFxcHFscWdhZENaY0xWUFh3L09xV1lzbGtjaktBMjBYa2IvRmtPdUl5WDhPTCsvWlFydTNJS0lwbUFrQXFsVnBmVmNjQWdLcXVCOENFWVZnSEFPM3Q3UXZuekpuVDlWb1FrYThDZ0hQdW51NmVwM2ljQjFYMVRRQ1RST1J3QUxlbzZnY0Fxa1RrbHdYOUFHQWlnRjhYblA0T092ZmhLZlFVNHRWR2ZhbSt2cjVDVmU4RU1CcEF0cWFtWm40dmUvSHNrMDZuSDg4L0VCRS9Mai9ZSzFVOTJoaHpWWGZIalRHL0xkVStac3lZN1VSa2dxcHVwNnFuWnpLWjZmR2gzUHo1OHcvWllJTU5iZ0J3dnJWMmJ3Q1h4WHMyVFFMUWtzMW1qMnBwYVhtMW0wcytLaUpqQys0RkFGNklZM2tKd0EwQXNHelpzby95WmZQQ01NeXFha2QrcFZjeW1WeGhKWU8xOXZNaXNpUGlGV2VsYmxWRXJoQ1JIRHIvUGRrT3dISkpua21USm8xKzVaVlhQdXJtZkJxaWRCWkdRcjFmUXFTZkVqd3hrVW9GenBVbFpvSE9ZdWsySWlaNWFNaGEweVhhdXNQU2JVUkVSRVI5N3c5L3FiTXVLMnVwUkZ0M3hBQjZwSWdaemRKdHRMcXkyYXo0dnIrZXF2NUZWYnYyZVlrbjVMc2xJanVJeU9HSlJNSVV0VHRWZmJtOXZmM012b2d2RE1QREFOeFo0cEFIQUlsRTRvTmVKdXFMN1pOT3B4L1A1WEpMZk4vdmFVK1V6UURzSUNKelZMWGtQbGpkbFozS1N5YVR0WjduaFZFVTNROEFxVlJxYytmY1k2cTZPWUI5b3lqNld4aUdtNHZJakRBTVQwNm4wOHV0emhrM2JseVY1M2tQQVBCeXVkdzF4cGpkcmJYSTVYTC9UaVFTSHpubjlpNktaNFNJMUZwcmo0NGYxNktJcWg0UDRDcWdhNklmQUY0RGdJcUtpdHNBSEJmSHVxR3FuZ0FnWjR6NVlXTmo0NFdlNTIyMFlNR0N2OCtkTzNkQjRaaFJGTjBCZEpaQkEzQjROcHU5cW1CUG51dDdlbzdXcHNyS3loc0E3S0txbHdJNEdwMnJpeTRyN2ljaUZzRFg0MFJjRjFXdEJGRFcvajNPdVpuR21CVmVONnE2czRqOFFGVi9MQ0xwNHVQR21OZWFtcHBldE5hK2tzbGtsaXRmOXNZYmI3Uzk4Y1lieDFsclBSRTVHdkVxTzFXZGJvejVXa3RMUzBmeGVBWFhQVXhWSzFSVlBNKzdEOEF5NTl5UjhlSEZJckp6T2ZkVlRFUiszTk54YSsxNWNSTG9RZ0FIaWNqMlJjZVBBWEI5R0liSHA5UHBIcE9KTkhUMFg0bTI3aFNVYm5zbWU1SHNoUG05bjBPMGJtS1NoNGFrdFZHaXJUc3MzVVpFUkVUVXQvcW5SRnQzV0xxTitwYUlQQk5GMGE5Nzc5a3BYdDF6ZUZHejE5Ylc5cGZxNnVySFZUVlhYMSsvd21vVFZhMFVFWWhJVmFuamhWcGJXOXZhMnRxZXFhcXFLdHgvUnRCWkZtMDk1OXhYalRHNWNtTUdBQkZwaWNkK0Q4QVIzZldMOTIyWjRaeTdKcFBKM0xBeTE0aWQ3WG5lWjBYa0x3RHV0OWJ1N3B5N1UwUkdBRGc0blU3L0xZN25XT2ZjZlFCK0g0YmhqaUx5M2FhbXBpVUFNSHIwNk9HcU9nNEFQTS9yMmsvSTg3eXB1Vnp1OXlLeTNNOUxSRFlDTUFyeFNoa1JXV0V1UmtRZXprL3VpOGc1QUpLcWVpSUF4S3R4QUFET3VXK0tTTFdxM2kwaWgzbWU5MWRWdmJTbXB1WjJ4SW1nY29SaCtBdFZQYXVjdmlKeVQ3NzgyUnF5SG9CSG95ajZmcHdJZXllS29tdUtPOFUvKzYrWE9EOGhJbVVsZVVTa1BaMU96eXh1dDlaV3hjZWZqMWRrbFJSRjBYSUpuamhoZUZpOHVpb0pvQTFBQnAySnlCTlZkV0lZaHZka3M5bkhXbHBhbWdFczkzc1JyNFJEWTJQakxnQkdxT3FDVENiejEvenhNQXhYT3NrVEJNR3hBSGFOeTlSdFdudzhETU5kQVZ5b3FzOUhVZlNMTUF4SEFmaDZNcGxjcjZXbFpVa1loajhIY0I2QUQzTzVIUGM3SVFDQVBvMHQxUGxYbzk5S3RIVW5MdDJXOHoxOU52c1QyUUVMZWorSGFOM0RKQThOTVd1M1JGdDNXTHFOaUlpSXFHLzBiNG0yN3JCMEcvVWRWZDBvTGcxV3JoVW1kYTIxaDRySURGVkZWVlZWanllTHlCOTY2Mk90UFNaZUpkSTFXUjRFd1ZuR21NMVY5UTRSU2FocW9weGdjN25jdzJ0cW41ZThaREs1dlhQdXUzRVNLNldxMTZucXBXRVkvaENkS3hsOEFIOEVzRlVZaGxzQlhTdW1Ib2xYajN6TE9iZC9FQVEveVdReXR6WTFOYzNQOTRzTkE5QXNJaDlHVWZRQ2dPVlc2aFNYYTVzMGFkTG9xcXFxazNPNVhHdStUMU5UMHo4Qi9CTUFyTFZIaThnMlVSVGRWVGhPbkh3N0RjQy9ST1JPQUljQmVCbWR5YlV6ckxXUFJsRjBTem5QU2J6NlpaR3FIdDFUUHhINWphcFdselBtcW1wdmIvOWFJcEZ3S0VxQWxLTzJ0clphUkl5cWxud05PZWMyRXhHbzZqZXR0ZWNEU0FQWWYxVmpUYVZTR3pybnRsUFZQVVJrTHdBcEVSRlZmUjNBQlFDdWlhTG9nekFNa3dET1JtZkNkUWZmOXhHRzRWSUFyYXI2cW9pOGs4MW03MnBwYVhrT0FJd3grUVJkd2xwN2RUYWIvZDNzMmJObmw0cWhOOGFZWDZycVEraDhiWnhTZU14YVd3L2dIZ0NlYys0TUFObGNMdmVRNTNsbkdXT09ETVB3WUFDSEFFaXI2bUhOemMxdnJuQUJHbkwwQ1l5QitwZjJlNG0yN25TV2JqdGJPdnlGT2l2N2M1WnVvNkdJU1I0YVV2cXJSRnQzV0xxTmlJaUlhTlhkL3ZENHBPdVF1eUhZY3VCTk9zU2wyeUREYnI5di9DbGZQdmoxRmZaV0lTcUhpSHpUOS8xdnJzNFl1Vnh1dHVkNTU1WVkrd2gwYmlKL0FZQ09ndmJ6VmZVZEFEZDJFOU55cXhuQ01OeFZWUytKangyaXFnZVZFWll2SXBXKzcyOEZZTzVLM001S0NZTGdZbVBNOTFUVkFZQno3cXVMRmkyYVdWTlRNd3RBcUtwL0ZaRVhWUFZiQUE0c01jUmYwSm5zK1pXSVRBdkRjTDZJTkt2cWFkbHM5a2N0TFMyTGd5RFl6aGdENTl4clFSQnNaWXlaVURpQXFxNG5JbVBETU55dm9IbU9NV2JVeXR4TFpXWGxEK1A5Vzc2aXFybDhXYmNQUHZqZysyUEdqTmszM3Fmb2lTaUt5cHFZRnhFSFlGRXZmWEs5bFFoY1hTKzk5Rkp4aWFWTmdpQTRwVVRYVkhIRDJMRmoxNHZqV3k3SkU0Ymh6UUQyQmJBSkFJaklaMVQxS1JHWlhsZFhWMU5UVTFOZjJOODV0MVg4ZkU0S3c3Qnc5Y3FTZERyZDB0RFFNTXIzL1NaVkhSOG5DNkdxYzBYa3lsd3VkMWR6Yy9QVEFMcWVxSFE2M1FMZ0srUEdqZnZXeUpFajl4T1JmUXFTUWlrQUh5VVNpWXNCb0s2dXJnYkFzUUN5NlB5OTJDZVJTQnljU3FWMldKWG5YbFdmTThiOHdEbTMzTDhieVdSeVBEcGZ6Nk1Cd1BPOCtRRGcrLzRzNTl4OEVia1JnQUZ3M1lJRkM4NmNPM2R1V2F1amFOMm1qMkdzazhUbEFodzI4UDdXS2lSR0JlZXI3ME5uWlg4amU0S3IwR2hJWVpLSGhveitMTkhXSFpadUl5SWlJbG8xdHp3OGZpTFVud2FSQ2IzMzdpOGlJdmlDK29sZlhIdm5sdWQ4NDZoL2RiY0JObEczVlBWYVZWMmhkRlVQampERy9MQ3dJZDcwL2FMaWptRVk3Z0tnTFlxaW54VzFmd2ZBbTFFVXJYQk9zVlFxTlVsVjd3YlFEcURDT2JkL1libXA3Z1JCY0pLSTNGelVkcVF4WnZlZXpsUFZDUUJnalBseUdJWkJMNWQ1VWxVWHF1cFVBUGNDZUV4RTJ1Zk9uYnNnRE1NL0FiZ2xpcUlyMERrNS83MmVCcXF2cjcrdnFxcnFpK2wwK29Ga01objZ2bisyTWVZWkFET01NWlBqMkY0MHhoeXRxdDh2T24wWWdFMVVkYm1WT1hISnVFTjd1UWNBUUVORHc1WUEvaGZBN0hRNlBkMWFlMWorMkx4NTg1WnV0TkZHSndKNENzQjBBSHVpSU9IUUhWWGRHRUNQUDZ0NEZjL3I1Y1RZVjBSa2F4RXBhODhnVlIwWmYxczhvYnVicXY0THdMMGk4azBBNTBWUk5CVUFnaURZQThDc3dzN0dkRzN6YzNuUitDOEJtRHg3OXV5UHJiVTN4V1g2bmhHUnp3QllwcW93eHV4aXJkMmxsMURmVXRWcEFCNFdrWnBjTHJlc3VibjVRd0NvcWFuNUJvQXFWWDBNUUVNMm16M1k5LzNuVkhXbXF0NHBJcWlzckh6UFdwdVBxUm9BckxXTDR1ZHJ1VDJLbGl4WjhwVlhYMzExWWI0L0FEUTJObHBqekV3QUd3TjRGc0FPK1dOTlRVMGQxdHBwSXZKdEFEOU1wOU5UZXJrWEdpTDBXZFJxaDMrMUNMNHdzQk04ZVdJRStBRjhmd1JMdDlGUXd5UVBEUUVEbzBSYmQxaTZqWWlJaUdqbDNQSGdsbHM3ZU5kQXBMY0ozZ0ZBUkl5ZVBHS0VQNEtsMjJoVmlNaDdVUlJseXUxdnJkMmg5MTVka3FxNnl1OC9rc25rUkZWOUhFQldSTTRFY0pNeDVtRnJiVGxsdDFhWWo0Z1RQS2YxZEpMOGQ1NXh6L2lyVzZycVIxRjBLdENWak9vNmxwL0lEc1B3Uzg2NVhzdVJlWjczYkZOVDAzVUEwTkxTa3JiV3ZtYU0rVEtBR2Vncy8vVmVjM1B6UHdEOExQN3FVbHl1clV3bURNTURBZXp2bkh2SkdMTS9nRXBWL1Y4QXJyaHpPcDErMWxyN094RTV3MXA3UmhSRlY1WnhqYmVpS0JyWFV3ZHJiYThKdTc2bXFuK0xvbWlQTXZ0dUZhK3ErWGRoKy92dnZ6OTUzcng1UytPZmU4bVZjTTY1ODR3eHMwb2RpMTBPWUVUK1FSUkZQODkvYjYxOVNrUldlcjhjVlgweG5VNC9sbjg4Y2VMRUVlaE1NTjREWUFtQWhwYVdsamxCRUp3V3IvaFpHbmU5QkoyZDFUMTlBQUFnQUVsRVFWU0pWQUE0UGY3K3V2anhXSFNXaGdNQXZQcnFxd3NMcnhtRzRYNXhnckZhVmIrcXFoc2FZNWI3ZHlLWHkwMzFmZjhNZEw2V2Y0a3lrb1MwYnROWjJCQWRpVXN4YUJJOE1aWnVveUdLU1I1YTUrMytpL3YzRUpYckJrcUp0dTZJWUhLRlpxZnVkTWxEcHpQUlEwUkVSRlRhdFB2cnRzMkozQ09RdXNFejZmRGYwbTNUSDZnOTljU0Q1cjNkM3hIUjRLR3FZVGVscTBvcWQrSzVzYkZ4V3dDZlFUY2wyYm9UQk1FaG4zenl5U01qUjQ1TUdXUHVRK2ZxbmMrTHlQcnhaUHYzbkhOUmIrTjRucmMvT2pkMzc5TFcxdlp0QUQvbzZieXFxcXBEQU53QzRQUzJ0cmJwUGZWdGIyL3Y2T2s0QUtqcUZjYVlzV1gwT3dQQUt3Vk4xNmpxcjhNdzNBdkFRYXA2Y3lxVldsOVZkeXh4YnFseWJmbGo3MFpSMUF6QWEyeHNUSW5JNTBYa2MraE1ManlncXUrSVNEMkFQUURjSEVYUi8zVVg0OEtGQzM5VVUxTnpKSUFwUVJEY244bGszaWc4Ym96WklnekRuZVA5ZUNBaXc0TWdPS21uK3hhUmpWWDF3NTc2ckVWK1kyUGpSR1BNeCszdDdXMmU1MjBLNENlcXFzYVk1K0lWVmdlMXRiVmQyOXJhK2w1dmc0bklhK2wwK3RudWpvZGgrQ2tLa2p6RlZQV2xLSXJLK3JCQlkyUGpZWjduL2JHNGZkaXdZVk1BYkJpWE96dzkzNTdKWktZQm1CYVhRcngwMmJKbEY3VzJ0cmJIY1IyaHFvdnlLKzNxNitzM3JxeXN6SWxJeVhrRVZSMFRyL1k1SW9xaWU0SWcrRTV4bjVhV2x0ZXR0VmVMeUpsaEdKNldUcWVubG5OZnRHN1NKN0FKSkhHeENvNFlQSDlyRmVvcTNWYXBqMlIvSmZ1aHVDUWswVHFIU1I1YXArMCs1WUVkWWZSR2lQVDQ2YVNCUUFCUnlMNEpsN3VIcGR1SWlJaUlWalR0L3JwdEt4Sm1HaUJiOWQ1N29Pa3MzZVo3MVpkY2UrZVczMkxwTmlxWGlPd0hZSzl5KzZ1cUwyWE15UmxqemdNQTU5eWQ1WTVkWDE5ZllZeTVaNE1OTnJoWFZXOVRWYU9xKzJjeW1SZXN0WHZIMTg5NW50ZnJKNmRWMVJYSEdVOWl0NWMrbzVPMXRrMUU0SnhiMXRyYTJ1TitNdVZTMWJ1aktQcFNxV09OalkwVFBjK2JVOXh1akxsR1ZiK0x6aFVZVlFCdXl1VnlXNHZJWFNzTTBrMjV0dGhkQUU0S3cvQWhBUHZFOGN3VGtTdWNjek5FWkpHSVBLdXE4N0xaN0RrOTNjZmN1WE1YQkVGd2pqSG1OZ0Q3TlRZMlBtbU0yVjVFRG8xam5na0FJbkticXI0SG9FWkV6aGFSV2dBalZYVU9nQW9SMlVaVjN3RHdxYXJXQWxqaC92T3N0YWVLU0UwNm5iNFVRRGtydUZhSGVwNzNQSUJobFpXVi8yMVVuWnBPcCtkYWE3OEM0TUtxcXFvV2RQNWMxb2F5VmdrWVkxWllmUlU3VUZYdmlLTG94Y0x5YW5ucGRQcEpBRS8yTkhhYzBGb2hjWk1YUmRGdDF0cVdPSm5ZVTR3WHFPcWhBQzRQZ3VEVlRDYnpsNTc2MDdwSloyRWN4TDlCQlhzTnpnUlBuaGdCdnVPR2VTUDFrZHdQbWVpaGRSMlRQTFNPVXRsOXlvTzdpTkhIUldUUXZNNExTN2Z0OXJPN3YvVEUrWWU5M044eEVSRVJFUTBFdjM5MGkvR2VNMWVoeE1iYmc0ZUlDSTRlUHNKcnYrV1JMYzQ3ZnI4MzMrM3ZpR2hRbUJKRjBZWGxkcmJXbmdyZzZwNzZoR0Y0Tm9BdnErclR6YzNOZjE2SldEWUF1bGFmM0ZWWFYvZm51WFBuTHJmbmdUSG1ONnJhM1lSMkZ4bFlsUllVM1V6Vys3NmZLeXp6bHRmVTFMUWtETVB2b25OVjBiK05NYTFOVFUxTEFBd3Y3bHRPdVRibjNBc2k4b3FxL2pHVHlmdzlqZ2xCRUp3bElwNnFmbW4yN05rZjkzWWptVXptOWpBTTM0dWk2UEV3REI5WDFUMEF2S1NxMTZqcWs5bHM5c2s1YytiOHU3Nit2cUs2dXZxQ2REcTl4Rm9iQWZoWEZFV2ZDNEpnbklpOER1QzdVUlRkVlZ0Ylc3M2hoaHRXV210ZkVKSHZwOVBweC9QWG1qaHg0Z2dSbVFyZ1JYU1dFMXZUY3FyNkhRQ2JxMnFsTVdZQmdHZWpLSG9FQUVTa0FRQnl1ZHhnK3NEa0pjdVdMVnZUQ1NuWFU0SW5ETU45VmZXVXBxYW1JOE13UEZaVkh6UEczQmVHNFhIcGRQcnVOUndiRFNDZEszajhxMVJra0NkNFlpSytpUGs2aHN0Q25aVTlqNlhiYUYwMmFDYS9pVmJHcmhjOXVBL2dyaHBNQ1o1Q0lwaU1ST0szTzEzeTBOZFl1bzJJaUlpR3Vsc2VIai9SNUJKM2lLQng4RTg2aUJIZ1JPTXExN3Zsa1MzT1lxS0gxcWFHaG9aUnZ1OWZBdUFVQU8vbWNybWp1K25hTGlJckpDc3FLeXNueHQrK0JYU3VIQ251NDV6Yko1UEo5THFQU3hBRUp4bGpiaTQvK2k2YngvKy9VcE4xSFIwZHZ1LzdRTi90TmVLcDZva2lrbzFYdTh3T2d1Q1hpeFl0dXJQVTg5S2JUQ2J6bzI3YXIwaWxVak16bVV6Wjd3dnppWmhjTG5lcWMrNkRVc21oMXRiVzlsUXFwV0VZWGc0Z1VOV3ZGaDUzemhrQW1EZHYzdEtOTnRwb0hJRFBPdWMyTCt4VFhWMjlBenFmaDc1TVVud0tZRUlxbFVvME5UV3RVRzR2aXFLU0NjemEydHBxVlQwQXdDZk56YzJ2NWRzN09qcUc5ZkhQdlU5MWR6OXJrakZHQUVCVng0VmgrQ3NBaHdENER3Q1RUcWVmRElMZ1pCSDV2YXJPQ0lMZ2lxVkxsLzY0ZUo4Zld2Zm9FOWdFSnZFYkJRNFkvSDlyRlJLandEbnErem1XYnFOMTJhQ2NBQ2ZxeWU1VEh0aFJSSzhGWlBQZWV3OU1BZ2dFZTdCMEd4RVJFUTExZHp4VU44R3BtUTZSc3ZZOUdCeEVSUFFJb3hXTHIzMWcwOU8rY2RBN1MvbzdJaHJRenJQV2RsdUtxWVFWM3VlblVxa0pxdm9WQUtjQldCOUFXa1FPYldscG1kZk5HSzhBMkRNTXd6c0J2QThBcWxvcElnY0NnSFB1dWU0dUxpSjNXMnQ3TExrVzk2dnUvVlpnckxWcEVWbXFxb3RGeEtqcXp2SDVyNVp4UHF5MXU0bkl2Z0IyaU05YkllRWhJbHVYMnFjRUFISzUzQmhqVEhHemI2MjlTVVQyZHM1OVhVVCtCZUJhWTh6MUkwYU0rRzBZaGkrcDZod1JtYStxQytJa1NFY1lodWNCRUZYMTBQbHpTc1Q3NC93OWs4bk02TzRlbXBxYVZ1bURmODNOemY4b2JxdXJxNnNjTVdKRUNHQi81OXdKSXJLRmMrN3lUQ1p6VTN5L254cGpZSXo1bHJWMk9BQUI4R1VBTU1ZOFZUaVdNV1puQUhETzlXV1M1d2tST1ZWVm43UFdQaWNpNVpTQUc2YXFlMHBubWZiZkFGQnI3Wm1xT3M0WXN6c0F4T1hwbGlNaXQxaHJwL1V3YmhXVzM0ZXArUHh0d3pBc0s5bW9xZ05tMGx4Vko0Z0lST1NSK1BIVTl2YjJId053UU5kcXNLVWljcHVJL0c5MWRmVTdBSDdkbnpIVG10VlZvZzJEdlVSYmQxaTZqZFo5VFBMUU9xU2dSTnM2OE5wbTZUWWlJaUlhNm43LzZCYmpjODVjTDhEbitqdVd2aWNpd0FuRC9mWEEwbTNVaThmems3RmwyZ25Ba1lVTnpybHZpY2kzQWJ5bnF1Zkhxd2U2blp4VzFkTkZaS3FxN2lZaVZRQWdJaDJxK3I2cVh0bmMzRHlyaCt0ZnA2cmRUb3dYMkVWRXZ0cExuM3padHgzeSsvZUl5RWVxZW5VVVJYOHY0eHBRMWZFaWNsNzg4SEVSS2JXL1NiMklsQ3lKSnlVMk9MTFdYaUFpeDZ2cVJabE01dnE0ZVd0cjdiNGljcUNxZmxaRTlrWm5RcTBxUDFUOGhjSWhSUVNxZW04NTk5SUh2SnFhbXVjQkpGVzFIY0JNVlQwbUxnOEhBSmc5ZS9iSDF0cWZBemhkUkc2TW16OTB6cDJYeVdUbUZnNFdKOXhhU3lXVFZsVTJtejB2a1VnTUI3Q2ZpS3k0U1UwM3B3RjRXMVV2TnNhY0R3QWlZa1hrSkFBZEFPNWR0bXpaQXlYTyt4TjYyRzlJVlUvdTVicnZPZWN1TFNmQXVKVGNDZVgwWFpOU3FkUXc1OXl4OGNOTUxwZjdXbk56YzFUY0w1MU8zNU5LcFVKVi9Vb21reW5ySG1sd1d1ZEt0SFdIcGR0b0hUZm9KOEtKOGdaN2liYnVzSFFiRVJFUkRVWHJWb20yN3JCMEc1WGwyWFE2L1p0eU8xdHIyMFJrdVNUUHdvVUx6eHN4WXNUZmpUSDNwZFBwRlVwZ0ZZdWlxQlhBWHFzUUsxVDFrVExMdGFHTUpBK2lLTXF2NGpQb1RKS1VzN0tqUzN0Nyt4K2Njek1YTFZxMFpONjhlVXU3aWZuZTd2YkxTYVZTazFSMXVRL2NkWFIwWEY5UlVmR2ZLSXArVzlEc29paDZHTUREWllRbFJWOXJhN0l4NTV3N1VWVzM5bjMvMGFhbXBrOUxkWXFpNkh3QTUvY3lsZ2RnQjFXOW9pOERqRXZMSGIrNjQ3UzF0WDJqdmIzOXJMbHo1eTVCTjg5di9ITy9xN3N4d2pEY0l5N0ZWNUtxZnBUSlpNcGE0V0t0UFFLOUozbmFBQ3d1Wjd4VkZlOGw5VXRWSFJ0RjBiZlJ3KzlUVTFQVEt3Qyt0eWJqb2Y2bC80Zk5ZQktYclhzbDJyb1RsMjd6ZkYrZnlmNWNkdUtLSGxwM0RJRmZZQm9LZHAveXdJN2k0UThBTnBkMThIV3RnS3BpVGhiSzBtMUVSRVMwenJ2am9ib0pEdVkyaUd6ZjM3R3NIYW9Lblo1WXVQUmJSeDFWZWhLYWFCRHc2dXZycTF0Ylc1ZGlKUk14Ukd1Wm9ETkpsY01BM2F1SGFFM1RXYWhUei84OWpPd3dOQkk4aFZSVjNjMG1tenRIOXNRbi9SME5VVjhZWXIvRXRPNHBLTkVtNi83S05LZVlyUjBkTE4xR1JFUkU2NnhiSDZxck5XS3VCN0R2VUpwMFVGVW4wS3M2S3BiODdNUzkzLzZvditNaElpS2lkWk0rZ1UxZy9Gc1ZzdWRRK2x0cmVlb0VlakU2c2hld2RCdXRDMWJZUFpCb01ObjFvZ2YzZ1hFM0RvVUVEOUJadWswU2lkL3U5cXY3eC9kM0xFUkVSRVI5N1piN0p0UUp6QjBZWWdrZUFCQVJvNUF6RXUzRExybnBvYm94L1IwUEVSRVJyWHZpRW0yL0dkb0pIZ0FRb3lyZlE0WC9DMzBHRy9SM05FU3Jhd2ovTXROZ3Q2NlhhT3VPQWdwRnM0aC85S3p2Ny85cWY4ZERSRVJFMUJlR1hvbTJicWc2RmR5azZzNDU3b0M1Qy9vN0hDSWlJbG8zNk44d0hzYS9Ua1UrUDdRVFBJWFVxYnFyalplN2dIdjAwR0RHbFR3MENLbnNQbVhtcm1Md2hBQmJES1VFRHdBSUlDSUlWTE4zN0RMbHdhMzdPeDRpSWlLaTFYWEhRM1VUbkppcEVIeXV2MlBwZHlKR2dKTUZjdkgweHpZYjNkL2hFQkVSMGVDblQySnplUDROVFBBVUV5Tml2Z24xTDlCblVOM2YwUkN0S2laNWFKQlJHV29sMnJvbGFQU04rKzBlVXg2WTFOK2hFQkVSRWEycVcrNmJVT2RnYnNNUUxOSFdQZkVBK1RwTHR4RVJFZEhxMG1kUkMvR3ZaSW0yN29oUmxkT2gvaTladW8wR0svNWkwNkN5KzVTWnUzWW1lS1J1cUszZzZZWlQxUmVnZXR4Znp6MTRibjhIUTBSRVJMUXlibjJvcmxaZzdoQ1JuZnM3bGdHcHMzVGIxZTFWN2Q4NWVjODMydm83SENJaUlocGM5RzhZcjhhL0JTSTdNY0hURzVadW84R0x2OXcwU0tqc1B1WEJYY1RvNDBOK0JVOEpxc2hrbmZuU1UrZDk0Ui85SFFzUkVSRlJPYWJmditYbWZzSy9Vb0F2Y3RLaEo1cFRoeXZiMjl0L2V2S2hiM3pTMzlFUUVSSFI0S0JQWW5PSWY3UEM3Tlhmc1F3ZTZrVDBLa2oyWE5rSlMvczdHcUp5c1Z3YkRRSXMwZFlybG00aklpS2lRZVQzOTI4eFBwSHdiMmFDcHh6aVFYQldWV1hGejZiZnpUMTZpSWlJcUhmTGwyaWo4aFdVYm5zTy9MdUxCZzIrb2FJQmp5WGF5c2JTYlVSRVJEVGdzVVRiS21McE5pSWlJaXFEemtLZCt2NjBBVjJpVFNxQW1wMGdtLzhJcUt3RlB2NHo5SzBwUU1kNy9SMVpUSjJxbTJZMDl3UFpEUi8wZHpSRXZlRktIaHJBVkhhZk1uTlhNZnE0RWRtS0NaNWVHUkhaSG1KbTdETGx3YTM3T3hnaUlpS2lZdFB2MzNKekVUTlZCRHYxZHl5RGpvZ1I0TlNLSlJWVGJyNW4zTWorRG9mV25tUXlPVEVJZ3UyNk94NEV3Y2hrTWhuVzE5ZFhyTTI0MWlHbXNiSHhLR3Z0bVA0T3BKQzE5b2llWXJMV2ZqRU13MjNXWmt5OU1NbGtjcjMrRHFJY2t5Wk5HZzNBSzI2dnI2L2ZPSmxNVHV5SGtIb1VCTUZXSlg3V1hoQUVRV05qNDJabERHRWFHeHVQUW9sN3BuV1BQbzBKNnZ1M1Fzek9BemJCWTZxQXNTZEF0cDRHMU93S1ZJNEhOajRGc3RXMXdIckovbzR1SmtiRW5PU01OMFVmUWsxL1IwUFVHNWErb2dFcUx0RUdkNVdJOEhXNk12NWJ1dTJNdjU1MzBDdjlIUTRSRVJFUjBGbWl6VS80TndEWWM4Qk9PZ3g0NGtIMHJLcktpc1QwdXplNzhNVEQzdjZvdnlPaU5jL3p2TzhDMkFIQTVGTEhqVEVYaThpSnhwaEpBTjRvYzFpL29hRmhHOC96VWlLU0FyQ05NV2IvcHFhbWpuTGphbWhvR0NVaTVVd3dJNUZJdkpmTDVYYnA0YjNkTTFFVXZRTUF5V1N5MXZmOW9OdzRTbkhPemNsa01tVTlGMEVRSEcrTW1hYXEwd0djdENyWHM5YitETUN1SW5KbU9wMXU2YWJQcjBYa25MYTJ0azFhVzF0Ny9LaDZRME5EZzRqTVVOVzdBQnhaZkx5dXJxNEd3QXdBcndCbzdDMitNQXkzY2M1OW9heWJLYUtxRHpjM043L1VVNTlVS2pYTU9mY1FnRTFTcWRUL05EVTF2YlVxMStwamZqS1ozTGk0VVVTR2VaNDNKd3pEdzlMcDlNekNZNVdWbGQ4U2tiTnFhMnMzbmpkdjNpcnZ4VEZ1M0xpcTRjT0hqMGtrRW1OVmRheUliQXhnY3dCYkFCaW5xcGRrTXBtSDh2M0RNTnhQVlU5ZHVIRGhsK2JPbmJ1c2VEeGp6QzBBTmdSUWwyOUxwVktqVkRVQ2NBV0FzM3VLSnd6RE13RmNIb2JoZGVsMCtodXJlbDgwOE9uVG1LRE9ud3FSei9WM0xEMGF1US9rTStjQ0ZXTUxHajFnNU9jaHBocjY2Z2tEWkVXUEdJRTVHVFhJNm5PNUg4bjI0TjlkTkdCeDhwd0dwTjJuUExoTG5PQ3A2NzAzRlJKQUlOaExqVTdiNDVmM3NYUWJFUkVSOWJ2cEQ5UnU1dm1WMTRFSm50VW1Ja2FCYi9qVjY3WGZmUE80SDU1OE1rdTNyV3ZHalJ0WE5YTGt5S3FDcGdvQUpnaUNyaFZjN2UzdDJkYlcxa1ZCRUFTcWVncUFmeHRqdmhPR1llRlExK1VURGcwTkRRMkpST0liQU9wVWRZS0lqRU04SDZDcW53Qm9SdWNrOUQvTGpkUHp2TU9OTWRlWDA5YzVkNjZJL0VoRVNxNzBjTTRkQ3VCZUFEREc3QTNnWmdDelZkWEZYYXBGWkdzQXI2aHFmaExjRjVGdEFmeFRWUmNWREpjMHhwd0pZR281c1dVeW1WdkRNRHdId0FsQkVGeVh5V1NlS2VlOElzZUt5TVlpOG1hK3dWcDd2cXEyWkRLWisxWjJNTi8zajQyL3ZhclU4ZUhEaHg4b0loVnhZcW9jS1dQTXJ3QXNMWGhPZXlRaUJrQzFjKzVEQUQwbWVacWFtcFpZYTZjQ3VNMDU5MGg5ZmYzbldsdGJGL1YwenBxV1RDWW4rYjQvdTdoZFZiZFQxZGRFNUNzQVpqWTBORFFZWTlhUER4K2hxaStNSGowNk5YcjBjbHR4TEc1dWJvN3lENnkxUDBGbndtVTlBTVBpL3g4cElxTUFqQVJRbmU4cnBmK1Rsd0RRbGVSUjFXMUY1T0NhbXBwTEFaeStpcmRja3JXMkVjQXZWUFdUam82T253TkFHSVlIcWVxTWNzNFhrV1BTNmZROWZSa1RyUms2QzNYcS9GczdFendEOVc4dEQ2alpBVkkzRlVpTUJhQkFiaEdRL1JpbzNCU1FCTEQrcnBDNjMwTC9lU2JRL25aL0J3eEFQSVg1dXJhalFwOWc2VFlhdUpqa29RRkdaZmNwRCs0aVJoL25DcDdWWWtSa2U0WE0yR1hLZzE5NjZyd3YvS08vQXlJaUlxS2g2WlpIdHRqRTA4ckxBSHgrNEU0NkREb0pVWnhWT1RheDlNYjdOcno0cXdkL3VMQy9BNksrTTJyVXFKK0x5RG5GN1NMeWNmNzdxcXFxSmdBN2lNanZSR1FoZ0EvUnVkb0hBTVlCR0sycUR3Sm9BWUNLaW9vbHFub1lPcE00VDZ0cUFwMTdldTVWdU9JbERNTURWZldPbnVJVGtWbnBkUHFnam82T3V4T0p4SXY1ZG1QTU13Qis3cHg3UDA3KzdPYWNXd2dBenJsM0FOeVV6V2FYS3hsZldWazVVVVQrV3VvNmJXMXRPK1VUQmRiYXp3SjRRVVFPVGFmVHJ3Q2RwYldxcXFyZWRjNmRrc2xrdXNhdzFxNXM0ak1INEhzaWNwMnFiclNTNThKYSsxa1JHUS9ndHFhbXBrK0J6bFZPQUM0VWtYc0JsSnZrTVVFUTFIUjBkQmdST1ZGVlgxYlZsbnh5enpuWDBkTFNzaGdBakRFbnFxcm1jcm1uZ3lBWXQ4SU41WEtmenA0OSsrUGlkZ0I3UlZIMDdFcmMxd3RseG80b2l1NEtncURDR0hOYlpXWGxWS3ppcXFpK3BxcVhpa2dHd0Y0QVRqYkdmT3ljdXdQQStRME5EYU44MzcrNmFJKzRiVHpQKzN6UkdDOWgrWlYwaDhjSnhpVnhnbkV4Z0FXcStnOEFuNGpJeDZvNkg4QUgrUzhSZVY5VjMxMjRjT0Y3eGF0MW9paTZ6RnE3djRpYzF0alkrRVJ6Yy9PZGZYSHZjYm0vZTFTMUNzQXhjK2JNK1hkODZFMFJ1YUdjTVp4enIvZEZMTFJtNmJPbzFRNS9Hc1JzMzkreGRFdDhZTlFYSUZ0ZUVpZDRBT1FXUWQrK0ZQajBDY2htWndFYkhBekFBS1AyaFd4MURmVDFjNEVsYy9vMTdFNmRwZHNnV0txemN0K1JQY0VQMk5DQXcwbDBHa0JZb3EzUHNYUWJFUkVSOWFOYjdwdFE1NmwzTFFib0NoNFJIOE9xeHFLeVloU3FLemRDUldKOXFPYlEzdkVwMnBaOWhDVnQ3Nkt0ZllCVzVoRHhWSEh1c01RRzYwKy91NUtsMjlZaEluSWpnTUxFeHhrQUpnRTRMZCtReStVK3NkWmVKU0k3T3VjT3pHUXlEd0tkWmJ4R2pCanhEd0F2UmxIMDUzei9wcWFtZndMWU5QL1lXdnNZZ0kyTFM1bzU1M3hqekhvQVpxTDBxcDZ2cVdvMUFMejAwa3Z6QWN3dkdOT0p5RnNBNXNWanpjNWtNcC8wZEsvSlpISkQzeS85MXEreXN2TEFJQWp5RTJrVEFFQlZQeDhFd2FTNGJTUUFpTWd1aGF1YzRoVW9YYXkxendPbzd5a09WWVdJZUNKeXE3VzIyMzRpOHM5ME90MVkxUGExK051dWxVT0pSR0lmQUVaVjcrM3B1b1dTeVdTOU1XWjJaV1ZsZnR5TkN4Tjd4cGhIQWV5WFNxVTJkODd0TFNMaSszN0poSTJJWEFUZzNIS3YzVmN5bWN6dDF0bzlSZVFVYSsydFVSUTl0clpqS0NZaWYwMm4wek90dFY4QU1EZWRUdjh6Q0lJSFJPU25pVVRpa0xhMnRpTXFLaXFxakRGVEFXenFuRHVzeEJqdEpZWitOWjFPVHlyUnZpcFVWVThSa1pjOHo3c2hETU8wYzI2VU1lYkUrT0E0RWFrS3c3RHJOZWFjcXhJUnFPb2VCZTFQcHRQcFB3SmRpY1kvaThoNFZmMUJGRVgzNTgrTlYvajE2WW9oNmovNk5DWm9oejhWSWdON3Y4TVIyME8yK0RGUXVUa0FCVndiZE40bHdEdFhBVzRwdE8wTmlGUUFvL2FOVi9Uc0JabHdCZlFmSndITC90M3I4R3VlR0lVNVZSTHc5SW5jQlZ6UlF3TU5KOUpwd0JoSUpkb1Nuc0h3U2g4anFpdFFVMVdCc1RYVkdGN2xZNzNLQkJLZXdaSmxXYlJsYzVpL2VCbmVYN0FVaTlvNnNMQ3RBNHVYZFVEN08vZ0NMTjFHUkVSRS9XWDZBN1diR2QvOEhzQU9BeVhCNDN2cllWalZXQXdmdGpuR2p0NGVueG03RDZvcVIwTmdBQkVJT3NOVUtLQUsxUnptTDJqRmZ6NzZPOTcvdUFtTGw4ekQwbVVmSU9jR3hnYzRXYnB0M1pST3AxOEc4SEwrc2JYMkVBQ2JSVkUwczZEdERCRTVWVlduNWhNOEFGQlRVL01qQUJzQTJBZWRLMVJXaVhQdXhrd21zMEtDd2xwN2RPSGordnI2alNzcUtxb0FRRHJyVW0wb0lsa0FNTVpzbmsrK1pES1pONEdWZTZza0l0OFRrY0xTWWszb1hJbVJLbmpjSkNLSGlNZ2grVTZxNmhlV3lJcFgwenhmTU01WDBMbnk2WDRVS1NxdDlVVUFuMUhWYTBRay8xd3VONmxYVjFkWG82ckhvak9wMXBWd1VkV2o0ckVhcmJWYnhNMDdBRUJsWmVYWjF0cmxTcGxGVWZUemdvZC9WdFVuaStMcVN0aW82di9HaWF5ZnhQZUJnbVBqUmVUYkFFb2xKZUNjMjlOYVcxdnFXREVSMmJLY2ZpV3VjYUhuZWFlZ2M2K1lKRmJqZGRpSGZBRDdxdW8wQU1oa01wbkd4c1l2cWVxRHJhMnRpMU9wMUNSVjNjODVkMHk1ZXpuMXRVd204NGExOW53UkdUMS8vdng1RzJ5d1FZT3E1bC9Yb3dCNEJZOExrNWtUVkhYRCtQdUZBUDVvcmQwVXdJTWlFZ0Q0ZFJSRkZ6YzJObTY5ZVBIaTkrYk9uYnRncmQwVXJYSDZGQ2FxODZjUDZCSnQ0Z00xTzBIcXJnR3FKblMyNVJZQy83a0plUGQzZ0l1M3YycC9HL3I2OXlEZWNLQm01L2k4SFNIamZ3WDkxM2VBOW5uOWR3OWQ0dEp0WXRiWFdSM2ZsajB4RURZT0lnSUFETXgvQUdqSTJYM0tBenVLd1JNaS9aZDRIRkdWd1BnTlIyQ1RrY093NVpnYTFJMWRIMXVPR1lFUlZSVXdQZnltT0ZXODkrbFMvUFA5QlhqbDNVL3c3cWRMOFBvSEMvRDJ4NHVSZFFNbjVhT0twdlpzKytIUC9PandOM3Z2VFVSRVJMVHE0aEp0dndGdzVFQ1pkTmhrdzEweGZyT0RNYXFtSHNPcXhzTDNobUZsM2c1bGM0dXhlT25iK09EakNLKzk5UWQ4c25BQUxaSld6UUY2a1lOZWN0d0JuTUJiRjRSaCtQL3NuWGQ0VkdYMng3L252WGRLS2dRU1Fna1lJQWdFbU56M2pyMnN2YUdzYTE5WDk2ZXVhOW0xcm1YdGJlMjlpN3RyRjExRjF5NTJzU0RXM0hzelNBQU5KRUpBNlRXa3pNdzl2ejltQmlhVG1XUVNBak9zOS9NOFBHVGVlaWFaK243ditaNDdzRG56WmpkRWlxNXZFbmxzMjM2WmlDNEJjQzh6eHc3UmM0bm9TUUNmTWZQREFCQUtoYjc4L3Z2dmwvcDh2dEZFVkJLYkw0UzRGMEIvMjdiL0w5Ykd6TXVGRUdPRkVLL2F0bjFVQ3BIbkZ3RGZtNlo1WVBUMkowUzBUMWYzWjlXcVZUa05EUjFGU0ovUE4xNVYxVm14L1NvcUtqejUrZm5EQUl4VEZHVjZjM056QjRIQTQvRjhBNkMydGJVMXFSMlkxK3ZkajRoK1hMbHlaVU95UGFXVUh4RFJlTU13Qm5VV3M1UnlNUkd0TXd4amJDZGpMaUtpdTVuNXY2WnBIZ3NBZnIrL21Ka1hJWElvdjBsc0lTSTNJclZZTmpKenV5K0twbW5teDM0WHpIeUZhWnEzeGZmcnVyNEN3SGZNL0VjQTlZaUlTdnNteGxOVlZiV1hvaWlmQTdqS01JeGI0dWFmRE9EWnp1NXZLbXpiUGsxUmxLK1llWittcHFibjU4MmIxNms5cEs3clJ3UDRiMnl1WlZsUDlXVGZMU1gyK3dRd2lablhFOUVudG0zdkYyL3RGMFBYOWFrQWprT1N2dzB6UDJ4WjFtWHhiVkxLNzRtb2xKbnYzNUlZbHk5ZmZuZGpZMk56VitPa2xGOEQ2R2VhNXFoWVcvUnh0aHpBL1laaFhKZ2t2bkhNZkk5cG1oZjcvWDZYYmRzV0VSVVJrYSs2dW5wRjRoNE8yeC84S1lhemNMMkNpSmlYcFVTdDE4cHZCWEtqTDZYY0JpeStGN3prSVNDNHJPT1VQQTAwL0RhZ3ozN1I4VUZnelFmZ0JSY0RMUXUyWGVpZFFXd3o0MWtSREo3dFdMYzVaQXRPSm85RGhvbFl0Qkh4UHlsRGowZFZFSGF2S01WRTN6QU1MeWxBdnNjRnIwdUJTUE04UWhCaGNOOWNETzZiaTkxR0RrQnJLSXdWRzFxeGFPVUd2RkpkajhDaWxkbVIzVVBRM2FyN01jZTZ6Y0hCd2NIQndXRnI4cDkzeXN0dDIvVWdDQk96UWVBcHlDMkh2L0lxRE95L083YkVFVmhWOHRBbmYwZjB5ZDhSSTh1T3daejZ4ekczL2ttMEJqdDFvOW8yRUNrQUxoZU13dWZlR25iZFNVY3NURmFMdzJINzRyZk1UQUJtQVZDSWlKalpTMFJERUJGOXptWG12a0tJbDVNVWRqK1FpQTRFQUxmYlBRbkFXNnFxM2dEZ2hNU0JVVUVneG92UldpWGRncG5mWk9aclU5VGsyVlVJY1dlNmF4VVdGajRkaTVPWjRmVjZVdzBkNi9WNmora2tKdlRyMSsrOWhvYUdRNVAwZlV4RUIwb3BLMDNUckUwMlg5ZjFDa1JFdHBSMmEzNi9QOWUyN2I4bldmOU1BTjVFb1V4S2VSY1JYZHpTMGpLeXRyYTJSMWQvRTlGTkFQS1krZHBrL1VJSUpScERhN0orQUljU1VYVTZlekZ6QllEN0FDd1BoOE43Q1NFZXpjbkpXUVJnV2hkVEowWC9YeUdFdUJyQUZBQ2hkUGJjV2hEUkVjeTh4cmJ0YjZPQ0Z3REFNSXpucEpTSElpTHdnSm5QSjZMNDM5MGRST1JKc1d3eEVkMjRKWEdWbHBZKzJ0alkySWIyVnh5RTBjMnN0eVQ4bDVtZk1FM3pIZ0JnNXI4VFVTV0FoeDJCNTM4RC9nSWoyVmIvRFVKVjE2TXpTTTZPb0dIWEFMazdSbTdiRzRFbEQ0TVgzUTdZVGNubk5Gbmcrc3RBRlpPQmZEMWkzZGIzSUZENUxlRDU1eWNYaHJZMVRJTEFmNFJMYVhhczJ4eXlCVWZrY2Nnb01ZczJnSVp0NjcyTGN0Mm9HdG9mUityRFVUVzBYNitzNlZKRTFPck5oZkwrK2RoNWVBbmVtYlVJSDlVdXhvTGw2OUFTekZ5bWVyeDEyMzYzdjM3SzlNdU9uSmV4WUJ3Y0hCd2NIQnorSjNuMjNSMEcyZXgrakFqN1oxcmdVWlU4REIveU80d3UveU1LY2p2VUpkOGlpRlNNSFhFR0J2YmZFM1BxSDBQajBvOWdjN0JYOStoQlZBcEFaNUhpM1RCdFdzVU5FeWZXcFRya2RkaCtlUHkwZk9zQUFDQUFTVVJCVk5NMHpVdWtsSTh4ODI2bWFSNHJwVHlXaUY2S0h4UU1CbjFFdEZvSU1Vd0lvWVJDb1hwRlVVWVQwYVo2S0tGUTZCSUFOd0dBRUdJbkljU1R6RndYRG9lUGlsdHFqUkJpcHg3RXVjcXlyQm9wcFllSTVpSmFwOGUyN1ZsRVZCb2JwR25hNFVTVVdQQm1RUHlOMXRiV3Z5cUtja2xubTZtcStpRXp6d3VIdytkME5zN2xjaVc5dWxvSThScUFXd0NjQ09DYVpHT1krY2lvZVBaT3F2VnQyejQvL3Y0QmdNL255MlBtOHdIOFpGbldtNTNGMXhOczI1NHBoQWlGUXFGWlVzb1MwelFURHhaZDBmL2IyYldGdytFMlJWSEF6Q0hETU5JOTVGK0JxTVdjbFBJWkFDRkZVYjdvYklMZjc4OWw1bU1RRVNmL0NlQWhLZVVmVE5OOEpzMDl0eGI3QS9naEhBNTdWRlc5THlxWTVvMFpNK1lkQVA4R3NCSkEvOWJXMWhkcmEyczNXZW5wdW41MUoydk9iV2xwMlhsTGdxcXRyZDBncFp4QlJIdkcybEprR3hHNklmeVlwbmw5Ykx5bWFUc0R1QTdBM0dYTGxsMnFhZHBFSWNURWJvYjZwbUVZNzNWempzTldZcnV3YUFNQitSSzA0NU5BVHJSMGxkMENMSHNXM05pSndCT2pxUVpjZHc1bzVBTkF3VTRSb2FmZlJGQm9MYmpoQ2lDMHF2UDUyd1FTam5XYlF6YmhpRHdPR1NOaTBjWWYwNVpjVXRrRGN0d0t0S0hGT0ZJdngvZ2hSY2h4cDdjOUE0Z2tiak1BNnRUQ0xZYlhwZUFvdlJ6N2pobU1yK2N2eFV2ZkxzQlBLemZBNW96bDlnZ2kycFVacisxeDAzOFBkYXpiSEJ3Y0hCd2NISHFMT0l1MmpBczh1ZDZCOEkyNkFHV2xCOEdsNW5jNjF1WWdRcUdOYUcxYmhXQzRDV0RBNVNwQWpxY1lxcEtYY2g1Qm9GK2ZjZkNQdlFwOThrZGhic09UQ0lZMnBCeS9UU0M0d2ZqN0dwQTlaVnFGWTkzMks4SHRkdjljWFYyOVFrcjVFRE1YQndLQnZYdytYMTlWM2Z3OUp4QUlOQUpvQk5vZFhMY0dBb0h2NDlmU05LMG5JZzk4UHQ4UUloTGhjSGhacXU5M1JIUVVJdlZ3TnNhMWlmZ3hzMmZQWGdWZzFiaHg0L3A1UEo1VUdTUERpS2hZVmRXWFUvUmYxOW1CdEdFWWMzUmRudzdncklxS2lwdnE2am9Jb2dUZ0xBQ0xETU5JS3ZLTUh6OStLSUNybU5raW9wR3hkbFZWVHdOUWF0djJPZGdLdFdnc3kzcTZvcUxpaGNMQ3d0bk0vRXRsWmVYK3RiVzE4WUtPQ3dBU3NsRUFZSGEwL1E1TjB5WUxJZEt5RjdKdFd4RkNqQWR3SWpPL2J4akcyczdHaDhQaDQ0VVFCUUJlWExaczJSTWxKU1hYUmVzSlRRRmdkelozYXhJT2gyOVhGT1ZGajhjejBUQ01ZbDNYendYd1lFNU96a2tBWE14OEF4RTk0UEY0ZnBGeXN3N0p6TGxFOUc2U0pRbEFNRjRRMmdLZUFQQWhnRXBFTTRvNmJFYWtKTnJJZFFFRHdJUUpFNHFJNk1WbzI4bU5qWTNOQXdZTTBKZzVxZFZoOVBtWUF5Q1lZRFc0RUlBajhtUUIvQ21HTTd0ZXlHNkxOZ0FGdTRCRzNMTlo0QUdBNWMrREY5MFJxY2VURGswV2VNSGZRQ1B1QlFwMkFjZ0RsSndBVW5MQkRkY0FyUmtwbjVVQUNSSjhndTF5dGZHTTRIbTBGOUs4Y3c0T3ZZOGo4amhrZ014WnRKVVc1dUQ0WFVaaTM5R0RVSlNYS3V0Nk15dld0MkRaK21iOHRHSUQxcmNHc2JFdEJOdG1xSUxnZGFzWVVKaURnWVU1R05ZL0g3bWRpRVZGdVc0Y05LNE1GYVY5OE1IM2pYakZxRWM0ay9WNmlFWTcxbTBPRGc0T0RnNE92VVUyV2JUbGVnZGhUKzBlRlBkTlRCaUl3YkR0SUlLaERWaTA5SDNNYlhnYTY1c2EwUEVpYVVKcHYxMHdidVRaNk4vWEJ5SGNFS1NpdmFzT3dlc3B3ZmlLYzVDZk94UmZ6N29xOHhrOWpuWGJyeG9pNnZSTGhwUnlCd0F4bTdNOEtlWExSSFM1WVJoMVc3S3ZFT0lBQU9GZ01HaTUzZTZZZmRBK1JKUm9tYkRRTk0xTnFYWGp4NDhmNm5LNTdnV3dPSDRRTTdzQjdNck1kd1A0S3AwWWlLZ0FrUVB6a3E3R012TjlSUFI2UVVIQk9RRHVpZStUVWg1TlJLT1krUnFrRUdyY2J2Y0R6SnpIek9jUzBkdXg5bFdyVmoxV1ZGUlUxdGJXOWxnNk1hZTRId2RybXBhb1R1ZkdmcWlycTJ2Vk5PMVJJY1NkWHEvM1VVU0VzeGd1QUxCdHU1M0lVMU5UTTF0S2VRVVJYUm0xMGtzTElRU1kyU2FpVDRMQjRObGRoMDZYQWdpMnRMUThIaFVVN2dkd2s1VHk1RXhtODlUVTFFeVZVcDZLU0RiYjgzRmRMeE5SUFRQbkFRQVJuYzNNOFFKWXFwbzdMZ0M5a2kxcG11WVRBQkROMGpzdSt2TStBRzZJaldIbTBVUWtwSlNiTW54czIzWVJFWmo1V0NtbEZqZjJUc3V5M2k0dkwvZTZYSzdYQVF3SE1NOHdqR29BaU5acTJsU3ZLWjY0bWs2M1JMT0JITElJL2hqaldLZ1BacjFGbTNja2FJZnJnZnpvNXpCdUJWYThBcTYvQWdoM3grS1dnUTNmZ1JzdUE0MThFTWdkRDRnY29QL1JJTGJCOVpkbWxYV2JEUmZ6VjhITGFUY3N6WFJJRHI5T0hKSEhZWnVUQ1lzMkFsQ1E0OFpsRXpYNGh2WlBtb1ZqTXhBSzIxalgwb2JheGFzeExiQVEzOVNuWjZ0Wm1PUEdiaU1HNExoZFJtQkFRUTY4TGdXcUl0b2RBU2lDVURHZ0VDUDJHNHRoeGZsNDdOTzVXTnZjbG5MTnJZbGozZWJnNE9EZzRPRFFXMlNUUlp2WFV3Sjl6R1VvS3F4TTBzdG9EYTdGc2xYZm9ISHBoMWk2OGlzMHQzWjJPTUJZdXVwckxGMzFOZkp5aHFCc3dBRVlWTEkzU3Z2dENpSGNIVVlQSFhnd2dxRW1WTSs1R2N3WkxUOEJ4N3J0ZndNaStxdXU2NmN5Y3o0UnFicXVyd0RROGNHM0djSE1uV2FQTVBNRmlCeE96eWFpQWN5OEU0RFBkVjAveERDTVFBOURkUWtoTGdMd2JtMXQ3UVpOMDJZejg3S29MVnFuZlAvOTk0c0FISnVxbjRoK0NJVkNhWWs4ekZ6a2NybTZIZ2pBTk0wM2RGMy9HTUEvTkUxN3hiS3NCZ0Nvckt6TUIzQWZNeS9adUhGanFnTitNUE5HSW5yRU5NMHZkRjNmMU43UTBORFMwTkJ3ZVZwQnBGNTdUeUxhSmFFNUovNkdaVmwzU3lsL1EwU25TU20vTVUzejBlaGNEeEVoV2FhT2FacTNBYmh0d29RSlJXNjNXK2tzQnR1Mmp3UndIb0FMVE5QOEFtblUxTkYxL1hnQWxjejhiS3ptMExwMTZ4NHNMQ3o4R3hIZFZGWlc5bEpqWTJOelYrdHNMWWpvZmdEdlNpbjNpcldacHJrTXdKdFN5dDhEUUV0THkyc0pkbTAzcFZqTHc4ekxBRURUdEZFQVR1bE9MRUtJNXd6RG1KT3EzN2J0c0tJbzhYL0RQR1plU2tUeGJiSG5laWkrblloQzVlWGwzcUtpb3FrQTl1NU9YQTdaQzMrTWNYQ3BUNEhJbituUFdwMlNPdzQwOG42Z01QclE0eUN3Nmkxdy9lWGRGSGppV0Rjem10RnpQNUE3QmlBVjZEOEoxUFl6ZU5GTlFEakRXZFFBQUJJRS9qOE9xbjE1WnVoYzJxUDloUXNPRHRzQ1IrUngyS1prd3FKTkZZUzlSZzNFYVh1UHh0Qit5ZTA2MW14c1EvVlB5L0Z0L1hKODM3Z0tQNi9aMksxS2grdWEyL0QrN0VaOFdMc1lGUU1LTVc1SUVYYXZLRVhWMFA1d0tlMGNDQ0NJY1BDNE1oVG5lL0h2VCtkZ3dmS01aWE02MW0wT0RnNE9EZzRPVzhUemJ3NHVadmJjVGxsZzBlWlM4NkdQdVJ4bHBRZEZrMW5pWWF4WlB3K3o1eitLSmNzL1F5aThNZWthcVdocVhveDVQejJMK2lWdm9LejBBRXlvT0FlNTNrR0l6K3BSaEFjanlvN0NtdlUvWUg3alZIUngxcjcxaVZxM3JZYlk4T2FiZysrYk5HbEo5KzYwUXpid09ZQjNpT2d1Wmw3S3pOY1JrWitJa21aVUVKRWJuV1FYU0NrckFaekR6QThUa1krWjFYQTRQRWxWMVUrWitWTk4wdzd2U1pCRU5CN0FLTnUyL3dJQWxtV3Q4Zmw4STRpb1hGR1VnNUdRS2ROTjdsY1VaVXZtZDhhNVJGUkRSUC94Ky8wSFZGZFhOM3U5M3NrQXlwajV4SG56NXFYOG9pYUV1QkhBd3NSMktlVlRTQ0ZhUmY4KzhIcTk4NldVbk5EM2FpZ1V1ajE2ODdxb0lMT0pxTUFYRHdNNG5abG5FOUc5dXE3UGpJcDBicUJqSms4OHMyYk42aks3VDlmMUhBQlY0WEE0akRRRUhwL1Bsd2ZnVGdBaEljU21ESlM2dXJwMVVzcGJpZWl1a3BLU2F4c2JHNi9vYXEydFJUQVkvTWJsY29HSXhxWWE0M2E3VDVkU2J2cmRNWE5mU3Y3VzFoZEFMUUFJSVVZaVl0MW5kNVZKeDh4RVJNSzI3ZThBcEJSNWFtcHFaZ0E0RkFBbVRKZ3d3ZVZ5SFVKRWp4dUdjVlZzak4vdkwyYm01VVQwbW1FWUY4YmFLeW9xUFAzNjlmc0F3TjdNL0JBUmRiZitqa09Xd1o5alI0YnJWUkNOeW5Rc25aSTdIalRpYnFBd1ZtSXFES3g2STJLdEZ0ekNjalZyUHdQWC9SVTA4ajRncndvUWVjRGd2NEpjeGVDR3E3ZDgvVjZCQkFoSGNsZ044WXpRbnh6ck5vZHRqU1B5T0d3ak1tZlJkbmpWTUp5MDJ5ajBML0IyNkd0dUM4TmN1QUl2ZlRzZlB5eGRpK2EyTGZzeWJqUGpoNlZyOGNQU3RmaDR6aExvT3hUajZKMkdZOXpnb25ialhJckFMaU1HWUdDZlhOejliZ0N6RjYvcWxxalVxempXYlE0T0RnNE9EZzQ5WU1xMGlqS1F1SnVBWXpNdDhBQ0VpcUVuWU5qQVF4SUVIZ2F6alY5V3pzUzNzMjlBVTNQakZ1ekJhQXV1d1lMR1Y3QjYzUnpzN3JzZGZmSXJzRm5vSVNqQ2k1MHFyMEpMMjNJMEx2MndzOFcyRFVRS01mOWpuWkpYT1BXREViY2VmOUNDVHV0cE9HUVBUVTFOTzdlMnRnYjc5ZXYzRHdBS2dOVUFYaFpDUEIwT2g2K3dMR3V0cHJVdnljRE1SUUJTMmE0UklnWG13Y3gzRTlIVEFCQUlCT3A5UHQ5QnFxcE9KNkordHQzOXNpbk1iQUw0cldWWm15NGFDd1FDVFFCbVN5bkhwamdrVDNmdFA1cW1tYXIyVGp0aWg5N3BybTBZeGh3cDVmbEVOSm1acDBvcDV3STRtWm1mTVUzemhjN21WbGRYSi8zZVJFU3ZNM1BTdndFekgwcEVlekx6Z3dBMkpQU2xQUEJQaFdtYXk2dXFxczVWRk9WSlpxNEVFRUEwNDBjSTBRd0F1cTYveWN6N2RYZHRabllSRVJSRmVWOUt1ZWxCUVVTdkdvYnh4OFR4aXFMY0NtQW9nUHVxcTZ2bngvZTF0clkrNlBGNHppU2lTM1JkZnpsbUc3YXRhVzV1M3VoeXVXRGJ0bGNJa2ZTTHZ4RGlmTFQzN2t5MEc0d0pXb1VBMmozV2lPZ1V3ekNtZEJhRGxQSllBQzkxSjI1VlZZK0svdmg1T3VQcjZ1cGFkVjN2eTh5M21hWjVoYTdyaDNWblA0ZnNnci9BU0daMU1vQ0tUTWZTS1o1aG9CMnVBd3IzQUNBaUZtM0xwNEovdWhab1c5STdlNnovR3J6Z0V0RElCNERjeXMwMWV1eFc4RS9YQWFGRUxUd1RFSUZ3TkVoWnhsK0hyNlZkc1RMVEVUbjhlbkJFSG9kdFFxWXMydmJhY1NEKy9KdXh5UFdvN2F6VEdNQ3lkYzE0WnVZUG1ENW5DVnFDdlgrbDVkcm1Oa3lmdXdUbXdoVTRhYmRST0x4cUdEd3VKZTRZQU5paGZ6NHVPbVFDYm5uTFJOMnl6TlRGZGF6YkhCd2NIQndjSExyTDFHa1ZKVUhRSXdDT3lMekFBd3d1MlFjNzduQXlFcFBGUStGbTFDOSt2WmN0MUJpcjE5VmlobmsrNUpnck1MQjRkd2phYkJGRnBLSnl4SmxZMy9RVDFtNzRzWmYyM0FLSUZHS2NId3FLalE5TXE3ajlmTWU2YmJ0ZzNyeDU2LzErL3hobXZoQkFNeEdWQXFpM2JmdEd5N0tTWmJZSUFEc1NVVkpCUk5mMWN3RHN3Y3czMWRUVUxJNHZMaDhJQk9iNWZMNVJnVUNnU2RPMDMzVTNWaUk2S1ZvWEpGbGZwN1pnQURCbXpKait1Ym01YndPNDBEQ01kdFpzUlBSc05EdW1TMnpiUm5jRkpkTTBINVZTK29qb0wwUjBPRE4vMnRyYWVrYTNGb25ETUl4WEFieWFyRTlLMlJmQW5xMnRyZmZGN016aThmbDg0N3U3WDdUV3pBelROR09ucUhrQXdNek4wZjlmSXFKTm9nb3pGd0FvSjZKWm5hM0x6THNBT0F6QUMwUzBLV01wSEE3WEpvN1ZkZjFvQU9jeDgwL2hjUGpxeFA3YTJ0bzJLZVU1QUQ0QThLTGY3L2RYVjFkdk04RTVlcDlSVUZBd0NRQ0VFUE1CbENjYjI5TFNVcFZnMTlaQnpCTkN4TElwdHVTcWdiVHcrLzE5bVBrOEFBc053L2dnM1huTVBNazBUY2VwWXp1SFoyQTBXSDBhb0YyeTRiTldTanhEUVNQdUJmb2RCa0FCT0FTcytRaTg4T2JlRTNnQUFEYXc3bk53M1Y4aVFrL2VCSURjd0lBVFFhR1Y0RVczQUhZSHA4b01RSUpabkkwMkd1eFl0emxzU3h5UngyR3Jrd21MTmtIQWJpTkxjZUhCUHVSNTJtOGJETnVZOTh0YVBQL1ZqL2htd1RMWVd6bUZaczNHTmt5ZVBocy9yVnlQRTNlcndLQSt1ZTM2aC9VdndCLzMyQkdUcDgvR0wyc3pabEhzV0xjNU9EZzRPRGc0cE1YVHJ3enBIMlM2ZzRnT3o1WkRoL0xCUnlESE02QkQrODhyWm1EV2p3OXNsUm81NjVycVljNjlGZjdLYXpDdy8rNkl0MjRyS2h5TDhzRkhZTmFQRDhIbVlLL3YzVzJJY3NEaTJ2NUF5TEZ1MjI1UWJkditKNEFmQVZRRDhBTjRsNGp1MW5WZGIybHArUk1pbVFSZkF3aEtLZmNub3I3TS9Bc1FxUmtENEd2YnRsZEhiMWNDcUcxdGJiMHgyV2JSekpzZXdjd3pBRHljb204M0lycTRzL2w1ZVhrbHpMd3JnTEVBRXV2dlhCQU9oNmVsR1VlUnkrWHFWbDBobjgrM0t4RnRxdEZDUk1NOUhzK2hBTjdvempxWkpFN2dnUkFpNWsrK01kcjNUUHhZS2VWakFBNjNiZnNqeTdJZVNiV21ydXZuQWpnc0hBNC9FYlVPUzRxVWNuY0F6d0lJRXRIdlV6Mk9UTlA4VUVvNW1Zait3c3l2VkZaV0hsWmJXOXV1UUcxRlJZV25vS0RnNnFpOTJFTGJ0djl1V2RZV0srVkVkSUdVY2dvUkNRRHpsaTFiOXRHQUFRTk83MnBlTkdPblB6TzNPelVXUXV3Yi9iR25OYXpTUldIbUtRQ0tBWnlGelRWNHVzUVJlTFovSWhrOHJ0Y0FHcFBwV0RyRk14dzAvTGJOQWcvQ3dJYnZJaGs4cmZWYlo4LzFYNEVYWEF3YStXQ2tSby9JQTRaY0RISU5BQy84Unk4TFN6MGx6cnJ0ODlDWnREZTZ0TWwwY05oU0hKSEhZV3RDKzl6eTFsNms4SlBiMnFKdDlLQytPUDAzWTlBbnAzMWQwcEROK095SG4vSDBqQit3ZUhYVE5yTklzeGw0Ny90R0xGeTVBVmRQMHRHL3dMdnBHRUFRc0VkRktkeXF3RzF2VzFqYjNOYnBXbHVWaUhYYnczdmMrT29GTTY4NWFuN1hFeHdjSEJ3Y0hCeCtUZnpuL2FHRDdaRDNUb0IrajhpQldjYnBrNzhqQnBmczI2RU96L3FtZWxoejcwUnJjT3Q5cjE3WFZJODVDeDVIL3o0VDRGSUxOclVMY21Ib3dFT3hvUEZWck4vWXNOWDI3eFp4MW0zUHZUWHM5cE9PV09nY09HUXhVc3BIRWFtcHNSY1IvUWtBbTZaNXNhN3JTd0hjN3ZGNFROTTA3d2J3TmdCVlNua3pBQkRSdnpSTnN5M0xlZzdBYnJIMXd1SHcvYXFxUHBONHNKNEtJcEs2cm5lNEpKcVozVW1HLzVUS1VpMVpkazhpNFhCNGhCQUNTR0kxeDh3RGlDaHAxa1VpUW9nKzZZeUx4bFVKNEJvQXgwZTI0ZHNBckFWd0F4RzlMcVg4a3BsdnR5enJUUURkOTdETEhDVUFRRVJKeFpiVzF0WUxQUjVQaVJEaVlTbmxYa0tJUDFkWFYvZEk5TlUwYlU4QWJ3TEl0VzM3VE11eUVnVzZkaXhmdnZ6aUFRTUc3QVpnZjYvWCs0YlA1enNtWGhRcUxDeThHOERaelB3K2dOMko2UDJLaW9veGRYVmJuSDM0QW9CcHRtMnZVQlRsdWNiR3h0YVNrcElqaVFnVEprd29TS3hSSktWOEdzQnZpY2dMd0V0RVh5U3Nkekl6MitGdytPTXRqQ3VSblFCQUNPRUZRTHF1dnczZ0VHWiszVFROZi9YeVhnNVpESCtKc2JEVkJ3R016blFzbmVJcUJRMjdzcjNBcy9aVDhQd0xnZWF0YkJDemJpYjRwNnNqUW85N01FQXFNT0FQSUxzRnZQQUdJSlFOSDNFaTFtMDJ1MWJ6aDhFcjZFREh1czFoNitLSVBBNWJqWDF1ZVhNM0V2d3ZBQ08yNWI2Q2dCTjJIb25oeFFVZCtqNmI5ek1lL21nMjFtemM5a0pLTUd3ajBMZ0tGNzN3SmE3NXJZNVJwWnUvZ3lpQ3NPdUlBVGhLTDhjek0zK0V6Wm1wMEJPMWJqdk03VktLSGVzMkJ3Y0hCd2NIaDNpZWZYZUhRWGJZOHdnUkpnSFpJZkNvU2k1MkhuY2RYR3ArdS9aUXVBbldEM2RqUS9PaXJSN0RMeXUvd055R3B6QnV4RmtRWXZQNWQxN09ZQXdkZUJCcUYveDdxOGVRTmxIck5paGVlK3JVeXV1UFB6NjlBMytIYll1VThtb2lPaDNBZmFacHpwUlMvaW5XWnhqR0hWTEtoYTJ0cmE5RW14UmQxLy9OekRzRE9JYVpUeFZDVE5FMHpXZFoxaFdJQ2hTQlFLQmJuK3VKNk5vVTdlQ0U3eXBFbE92eitjcFNqTzhYOS9NR0FQMzhmcitydXJvNlBzV3RLdHFmckpiTlh4UkZPVG1kbUptNUsyczRWZE8wSTRqb0xBQUhFNUZnNWsrWitSTFROTDhEZ0FrVEpyenRjcm51SXFLRGllZzFLZVVTSW5vdUhBNy9wNmFteGt3bmpsN2dCaWxsb3UxWlhocnpWR1krRUlBdGhFaWF5UkcxSWp0S1Nua3ZFWjFxMjNZbGdPOFN4MFhGTmFTcVhhTnAya2xDaU1jQWVHM2J2dEt5ckM1ZjZCb2JHNXRMUzB0L1o5djJGMFIwaUtJbzMvcDh2dE1DZ2NEWDBUMFBCakRWTk0wL2FKbzJVUWp4ZG1GaDRXaHNlY1pNbldtYWI4WEZmaE9BQXdDc1ZWWDFWWi9QZDd4dDIvTVVSYmtmUUJzaW1Vay9NM09RbWIreUxPdnQyRnlmejdjckFEOFJ2UjhJQkpiRmI4TE1wYnF1ZDFVM1pXQ1NObFZLK1ZEMGNSbGk1c21hcGgzUHpJOFEwZkwxNjlmL09kbENUVTFObkpPVDA4VE12V2JCU1VRN0FBQnZqZlJYaDdUZ3IxREpJZGN6QVBSc3laWk9pcXNFTk9JdW9QaFlSTnhDYldEOU4rRDVGMjE5Z1FjQUVBWld2UVVPTGdmdCtEamdyWWpVNkNrOUZXaGRCQ3g1QU1pR1RHcVFJT0xUMmEwTzRjOUNmNmJmNE9kTVIrVHd2NHNqOGpoc0ZmYTU5WTJkQmZFbklFcDJwZGRXUXhXRVNkb08yTDJpdEYxNzJHYk1hbHlGQno2WWhYVXRtWDJoYjF6ZGhBYy8vQjRYSDFxRkhmcTNQNUNZV0RVTTgzNVppeS9uTDgxUWRBRGlyTnYydjJQYUVSLy9mYUtUMGVQZzRPRGc0UEFyWjhxMGlrSmhpOXNBVE1xV0RCNEE2RmM0RHYzNytqcTAvN1RrYlN4ZU5uMmJ4VEd2NFJrTUxUMEVmUXQyM05RbXlJVXh3LytFdWZWUFpZZGxXd3lpSEFDWHRoV0dGaytkV3ZsdlIrakpQb2pvREFCdkc0WnhTYkorMHpSZkFBQk4welFpZWdUQTdnQXVOd3pqRlFDdlNTbHZFa0pjSWFXY0lJUTRzWWYxVHk2eWJidkRrMGdJOFdHU3NjZXBxbnBjVnd2YXRtMEtJUXFZK1MwcDVReEVNbWdLaEJCbk1mT2NkZXZXcmRJMFRRTUFJdXFQeUlCN21Ublpuc25vUzBUVEFReUxyYk5peFlwNUpTVWxleExSY2N4OEZCR1ZSTmY5Qk1EdHBtbStHNy9BckZtelpnRTRwS3FxYWo5RlVTNERjRENBU3hWRnVWUkt1UmpBTTZacFhwbG1QRDJDaUV4bXRoS2FUNG0vb2V1NlAxcXJwUmtScXpRRndONEF4akh6UjExazU5aW1hVjVRV1ZsNWE2dzJrSzdyYjBVUDlwc1JFWlFPQVJBT2g4TWR2Z3RHYmRmTzVvamFkNEZsV1Era2U5K3FxNnNYK255K0ExVlZmWitJeGlxSzhxV21hYnRhbHZWdDlINVBrbEpPanQ2WGRVMU5UYjNxOTFSVlZYVXdFVjBKNEVuYnRwOGdvamNWUlpsUFJHL2J0bDNuOFhndUlpSWJ3Q3JidGhVaTBqVk4yMTBJRVRJTTR3WkZVUjRBQUdhK0wzRnRJcm9Md0YzZGpVblg5YWtBam1MbTU4UGg4SzJLb3J4SFJGOEQrSXFadnkwb0tMaFUxL1ZXMjdiYmlLaU5tWU5SOGMzTnpGY0NjT3U2ZmhVemV3QzRBWHhvbW1aYXp4bGQxMTlrNXFFQU5rVHY5OTdSKytkYzdKa0IrQXVNNUpEclhZQ0daanFXVG5FUEJnMjdGdWgvTkNJQ1R4aFk5eFc0NFNxZ2VjNjJqV1g5TitENUY0SkczQVBrakFaRURxajhGa0F0QkM5NUJBaG05R3d0Q2drSUhHYXo2eDZlSHZ3TDdZYzFtWTdJNFg4VFIrUng2RzFvdjl2ZjNKK1pIOTNXQWc4QStJYjJ4eG43aklWTGFYLzJNSHZKYXR6MWJrM0dCWjRZYzM5ZWd5ZG56TU5WUjhoMnNmYkw4K0szY29kTWl6d1JpRWJiZG1qeWIyNTg0NnpQcnZudFZqSlRkY2dHTkUzYldRaHhBWUJYb29jRDNabmJGMEJKYi9obHA0dXU2NGZZdGoxaHc0WU5EOWJWMWJWS0tROWJ2Mzc5eDcxZzVaQzFUSmd3WVlTcXF2M0M0ZkF2Z1VBZzdTS3ZQcDl2MTlqVmtlbWk2L3Fsekh4U01CaWM5UDMzMzNlNEJON3Y5L2RKNTdCSTA3U1RBQlFyaXZMdm50cUEvSnFRVWg0TDRGUFROSmVuNlA4dEVmMW9HRVphMzV6S3k4dTlvVkNJR2hzYmU3WFltOC9ueXdzRUFodUJ6aDFQeDR3WjAzL3UzTG1PSmNIL0NNKy9QcnlVU2R6RWpKTXBpd1FlQU9qWFp4d0V1ZHExYld6NUJRc1d2d0xtdE1zWGJESEIwSG9zYUh3WmNzemZFVitHMHVNcXdxQ1N2YkY0V1crNyttd3hxbUM2TDFnWTZqTmxXc1ZESjArc1c1ZnBnQncyWTl2MlBiWnRQNFlVTlRnbVRKaFFwS3JxaXdBT0JOREV6S2VicHZsRWJMcHBtbGRLS1JjQmVNaTI3Uy9MeXNyODNYMC9zRzI3M3JLc1JLRUJVc3BrVi9pL3hjdzNKRnVIaVBZSGNEc0FLSXJ5UERQdkMrQm9Jam80Mmg4Q01BdkFtWDM2OUJuT3pPMnlaWVFRZDNZbjdpZzNDeUZ1Qm9EaTRtSUo0RWdBWndMWXdNeFBoTVBoaHdPQmdOSFpBalUxTmRNQlRJL2F1cDNKekg4Z29vRzJiYi9mZzNpNkJUTy9acHJtYmZGdHVxNGZtekJzTFJHZGt0QVdCdkMrRU9LTWRQYUpDVHhSaWdIc1FrVEV6RGFBaGN4OFUySzJTalMrOTZLaTJTbnhXUzdwRWdnRTVsVldWdTdxOFhpbUFQaldzcXh2QVNBVUNwMm5LSW9Id01uUi9ZK1pOMi9lK3U2dTN4bUtvbHpOekdzQlhHNVoxbksvM3ovT3R1MkxtWG1pRU9KSUFON1kyS2lGSUNpU1RQR2MzKzhmWWR2MlRnQm1tS2I1VHVMYXpQd0FnTSs3Q0tGRGpTcG1ua2RFVTAzVC9EOEE0WXFLaXJINStmbm5FTkVSUkhROE0vY0Q0RTZJWjlQUHNkdHg3UytsKy90ZzVqQVI3UjdYdEJiQXZ5M0wrbSs2YXpqMERuRVdiVW16SXJNR3BSQlVkaWxRY2tMRUlpMG04TXcvRDloWW00R0FHRmo3Q2ZpbkcwQVZEd0JxY2FSNThIa2djb0VYM1FLRU4yUWdya1NJQ0h3Y1ZOYzYvakI0cFdQZDVyQTFjRVFlaDE1bG4xdmUzQzBxOEl6YzFudTdWWUZESnd5RjE5VStTMy9saGxhOCtQVjhMRm1UUFdlTUladngrYnlmOFZoQkRzN2NkeXdVRWZsQUpnalllWGdKRGhnN0JCL05XWnpSR0NQV2JYUUF1VEJsOTF0ZlArWExLNDVNWnAvZzhEOUFOQzMvSkVSODBMc2w4aERSMlVSMHE2N3JSeHVHOFdxMFdkRjFmZWV1NXRxMjNaTHM4Q0FOamhaQ25PbnhlSjdRTkcwUWdGY0xDd3NicEpSbm1hYjVhYklKbXFZZFIwVGQ5alMyYlh0cVRVM05EejJJc2RlUVV1NUVSSjhCeUJGQ1hBbmcxblRtNmJwK0RvQ0hkRjAveXpDTTd2aDREeUdpS3JmYjdVbXk1aEhNUEVYWDlaTU53M2dyMmVSb3pQc1EwUlFBWU9aWkFMTGlkRlBUdEw3TVBEN2Q4WXFpTkJ1R1VSMjc3ZmY3aTIzYlRtcVowUlhNUE5leXJOZVM5VTJZTUdFQ0ViM0V6QzhENkhBbGRFVkZSU0VpWDlqbkltcHAweFZGUlVWVEFJeHBiR3lNdjc5cVpXV2xOOVdjZUdwcmExc0F0RHZJR3pkdVhEOUZVVDZTVXM0UlFweVNZTFd6aWVqdnFWWksrZm5xMWF0UGFtaG82RkRUd1dINzRkbDNkeGpFN0pwTVdaYkJBd0JDdU5HM2NHeUg5alhyZjhDRzVtMy9PV3JKOGs4eHZPd29GQlcwajJsUThWNVlzdXdUY1BhVjlWREJkSlVRU3U3VXFaWC9jREo2c2dmTHN1N3ZySC9XckZtcmRWMWZ6TXhQQUxneFdaRjEwelFuU3lsWEF4alZIWUVuK2w2VjBpTElOTTJCQ2JjUFFFVDRUL1VBL3c3QUhRRFEwTkFBQUtkRi82V2kxKzJKL0g3L1JlRncrTXUydHJZM29uWmxhV09hWmkyQUMvMSsvNlhNUE5heXJDMjFEa3RKS0JUNlFWWFZVY3k4SXJIUE1JemloTnQxQUVSWldabTNUNTgrT2N6c3pzbkpXWm5xdmJrckRNUFlyZXRSRVN6TGVtMzA2TkVmYllrQUV4V1lEa0xjM3pzcUtQMnVwMnVtZzIzYk53b2hkalFNWXprQVZGZFgvd3pna3VnL1ZGUlVlUEx6ODNNVVJWR0R3YUFBZ0xhMnRuQW9GTm9RdmJqc0RtWitJZG5hUlBTdFlSaEphMVBGU0ZhalNnaHhXM056Y3pPaW9tNWRYZDA2UkQ3dnQvdk03L2Y3WGNGZzBNM01icmZiclRRMU5iSEw1YklWUldGRlVYanQycldzS0FwMzUrOWltdVlmRVBrZXAxSTk4UUFBSUFCSlJFRlVTTkYvMis3cUNJZE5iRGNXYlNJUE5QUUtZT0NmQVhJRFlLRDVCM0Q5MzRHTnN6TVhGNGVBbGY4RnR5NEVqWGtlOEF3RlJCNHcrRndndUFKWThoREFXZkFSaDBoaDhKL2hWc3Q0WnVoTTJnT1pQZlJ6K0o4amUxODhITFk3SWhadG1KR0pEQjRBMktPaUZKZE4xRkRnM1h3MUp3TjQ5T05hdkdMVUkyeG5wczVOWjdnVWdVc1BxOEwrWXdkRHhMMlhyOTdZaHI4Kzh6bVdydXZWQzdCN0RETm1nOVVqUHJuaXNDeXBIT3pRbTBncGp5V2lsd0RjWUJqRzlkMllxa2dwNXdOb05VMXpIS0lId3BxbTlSVkNwRlBwY0w1aEdGMzVWbmRBMS9YN0FGd1FDb1ZLQTRIQU1rM1ROQ0hFZjVoNU5JQnpUTk9jbkRoSFN2a2FFUjNKekVtTDBDWVN0Ynp3MnJaOVZQekJmRlZWMVk1Q2lONzZjbit3YVpxZmRUYWdxcXBxaUJEaUd5SXFBRkFEWUxkd09IeDRUVTFObDFlUlZsWldEdlI0UEJZUkZRTTR3akNNZDd1YUEyeisvUUlZRlQxQWlPOGJ5OHd6QU9ReDh5VExzajVJbkY5ZVh1NHRLaXI2RHNBUUFFMUUxRXBFRTVKbDgwVFgremFkdUxvaUhBNlhCZ0tCWmlubC9xbkdVT1R5K2c1WFhuWkN1OGVveitjYnI2cnFySjdFeDh6L05VMHo4U3BjQUlDVThqWWl1b3laOTBuMm1OQTA3UTlDaU9lWStXTFROTzlKWno4cDVjc0F4cGltT1Q2dTdXd2k2dkQ4U0ladDI2ZFpsdlZVUXJPUVVqNUJSS2N3OHp2TGx5OC9KdG5Cb2E3clV3Q2NaTnYydlpabFhaVE9mZzdaeVpScEZZVUM0a0VBSjJlYndBTUFmZkozeEo3YTNlaVRQNnBkKzQ4TG40Y3g1OVp0YnBHbUtEbllxZklhakJoeUZPSy9aaTFiOVExbTFseUM1dFlPRjhSbkN5R2IrRUwzT3RXeGJuTnc2QmtLT2hlNkhCd2NISkxDTXpDYTRmb2c2eTNhMVA2Z0lSY0NnLzRLS1BrQWJHRGpQUEJQMXdHcjNrQVhTZjdiQ0FYby96dlE4SnNCei9CTnJiendIOERQandLaGJFbWVZU2JtdHhBSy9ZbjJRd2RSMzhHaHB6aVpQQTY5UVVZdDJvQklCc3krWXdhM0UzZ0FZTjdQYS9CQmJXTldDandBRUF6YmVQR2IrUmc5c0ErRzl0dGNuNmR2cmh1N2pTekY2MloyYUNwRUdHc2o5TS9mM1BqRzJZNTFtME1NS2VYeFJMUkRPQncrQVVBb2F1TzBTVVJoNW1jQlBKTmkrZzFFVkpxaXIxT1llV1BVanNBTkFKWmxXWDYvMzgvTTF6UTNOMC90WkY2VGFacjVxZnJqaVJPKzJpR0UyRUJFN2JJeG1IbHZBQU9UalkvMjcwcEU1Y3o4Q2hFRjQ5bzcvVUJYV1ZrNVVGR1VkNW01UDRDSlJGVE56RjhyaXZKU1ZWWFZRVFUxTmQ5ME5yKzJ0dllYS2VWSnpQdytnUC9vdXI1em9talRYUXpEbU9QeitTYXFxanFkaUY3VE5PMGd5N0pteG8vcDE2L2ZZd0RHMmJaOXNoQmlCWUIzbzFjYW40aUVULytoVUtoRlVaUU94WDdUaElob0QwUS95NFJDSVNvdkwzY1RVUWZoS2NhNmRldjZGQlFVSkdhWjNVbEUrd0k0bEpuYmZmSVBoOE9wTWxEKzFkTFNjbkdLdm5hNFhLNCtpcUlrczlnVG1xWVZCb05CRVJWTjVqQnpJR3FCQ051Mmc3SG5reERpRkdibWNEajhoYVpwNVlrTGhjUGh0Yk5telVwSFdBVUFNUFBGQUphazZDdnJ4QnJITmszelQ3cXVLMFIwOG9BQkE5NXFiR3c4Q0hHSFdwcW0vUTdBU2N6OGlXVlpmMDgzSm9mc0k1c3QybUwwNjFPSi9OeGhIZHFYcmZvMkl6Vnc3SEFyMW02b0EzTzRuV1ZiWHM1ZzVIaExzMW5rY2F6YkhCeTJEQ2Y3d2NIQm9kdndGOURZVmg4Q1pidEZXd0ZveU4rQVFXZTJGM2pxTHdiV2ZvcnNFSGdBSUF5c2VoUE1RVkRGSTRDckJBQkFnODhEU0lBYjd3THNiTGlRbW9nSkUwbDEzYzNUZ3hjN1FvOURiK0dJUEE1YlRDWXQybUlVZU4zWXFieWtYZHVhalcyNDQ1MGFyTm1ZM1JjazFpOWZqMjhXTEc4bjhoQ0FmVVlQd3VjLy9JeFZUVmxSWmtRSXdvRzJpeHpydHUyY2lvb0tUMTFkWFJEcFhXbW9JUFdYVmlLaUt3QVlOVFUxTHdHQW9pai8wWFY5UUZ0YjIzRnV0eHRFdE1Bd2pLUkZQNldVNXdMb0lQSklLV2NDNkZoQnUvM0diZ0JRVlhXZWxKSUJ3TFlqZHljbkorYzhLU1ZDb2REdTBjSzV2WXBwbWtzQS9ENitMVnFvOWtERE1INmZiSTZVOGlrQTVWRy8vTFNLTEVvcGR3RHdJWURoQUU0d0RPTmpBUEQ1ZkVlcXF2cUZvaWlmUkMzVE9yWFhNMDN6SXlubHpRRE90VzE3QUlENnlzcktuQzYyajZubHVaV1ZsYkVYcHJiYTJzalYzWUZBNEd0TjAvNHNoSGhhQ0RFYXdDYVJSMHA1SXlLV0QwOVpsdlVjc0NrejZFSk4wNVlrWm5VRUFvRjZBUHQyK1F0SndPZnpsYW1xK2pRQWxabWJtUG1xMnRyYUpnQW9LaXJhR1FDWWVid1E0a2tBTnpEelc4QW0rNHQyb3BLdTZ5T1krVWZUTk4vclJnakJkTzFlTkUxTCtsbkw1L05WQ2lGbWVUd1JWendpR2toRW00UWFJY1I3QUE3MSsvM0RiTnMra0loSVZkV3ZrcTFGUkxjQnVFTFR0SWxFVkJodEsyUG1QbExLMzBkdnI0blVSd2FFRU5PcXE2dm5wb2hyZkJLUlIxUldWdWJHYnRpMmZaNFFvb2laWDQxdno4bko2V2ZiOXI4QS9Nek1wOFZidzYxYnR5N2MyL1dCSExZZXo3OCt2QlJ1MTczRU9DRWJNM2hpS01JRFFlMmZZc0hRZWl4ZlhaMWl4dGFGWVdQMXVqbXdPUVFsTGk0aDNIQ3BhVjFqa0VsVVlsd0JrSEw5Vk54Ky9mSEk3Zy9RRGc0T0RnNE8yekU4RXhNNDdIb0tCRjkyVzdUbFJMSjNCdjgxWW9FR0cyaGRHTEZvVy9OUnBxUHJDTGNCcTk0QXoxc0RHdlU0NENrRDFMN0FrSXVCbHArQTVTOWtoM1ViU0dIaWs2R3FRM2xtNkkrT2RadERiK0NJUEE1YlJNU2lqVC9KVkFaUGpOUDJIbzIrdWUxRE1INWFnY1dyMDNKbXlpZzJNOTRPTE1SRTN6RGt1RGZYRXhvOXNDL2tEc1g0cURaclh1dUZJT3poZ1hodDMxdmZjYXpidGxQeTgvUFBrMUwralloK2J4aEdxc0tnSktWOEVzQW8welQzVERaQVNua3lnQWtBZmdPQU5VM1RpR2dTZ09kVVZkMlNBcW01QUZxSjZEK2RqUEVCMkp1WjN5Q2lwRG5YUW9oVlNacFZYZGRQVGljSVp1NnlwdERXUXRPMFBRRzhTRVQ5YmRzK3hyS3MxMk45Z1VCZ25xN3JlelB6QndCZTBuWDlSaUs2dVRQL2RkTTBiL0Q1ZkU4R0FvSDZWQmxLS2FqeGVpTm45TXg4TjZKZTVRQmdXZGJ6ZnIvLzYrcnE2dm5SSnFIcitvTUEvc3JNSHdvaHpveU5OUXpqWWlubGNDSEUzNlNVL2RldlgzOW1YVjFkajlWclhkZFBZT2JKQUlvQXZNL01aMW1XdGVuMXlEVE43NkxqVkFDd2JidkJzcXhOd283UDU5dVZLRktsUFNxSURDT2l0NnVxcXZaSzJLcXBwcWJHeE5ibmZXWnU5MXlNQ3FnQUFHYitXelNMNGdhZy9WVmV6RHljaUM0Q0lvZXhRb2dibzdhRlFLUndNQUY0TERxMkZzQVQ2QUZTU3AySU90anFFZEhoWHEvM3NiaDROaFg5RlVMVXh4NC9BT0QxZXI5dWJHeE0yKy9mSVhOTW5WcVdFM1M3YnNwMmdRY0FWcTRKWU8yRytlaGJzQ01BSUJSdXd2ZDFEMmMwWTJiRmFnTkxWMzZOUVNWN2d4RDU5YTF2YXNENnBnNGxVN0lReWllaWEzY3NITlU0ZGVxUHp4eC92Sk9kNE9EZzRPRGcwTnZ3REl4bVcvMEVSUDB5SFV1bktIMUJRODRIQnAreldlRFpPRGRpZjVhTkFrODhhNzhBMTE4R0tyOFo4STRBUkE1bzVQMkFkd2Z3a2tleXhMcU5CSWoyUTFpZHpOTWQ2emFITGNjUmVSeDZTc1l0Mm1JVTVYbHdZT1dRZG0zclc0S1lXZmNMZ3VIdHd4YTVZY1Y2dkc0MjRQaGRSa0pFcitId3VBVEdEUzdDSjNPWFpKWGRuR1BkdG4wVHRYMHFKcUk1blF4akltSUFlK2k2Zm5SaXRralVUdXBXWm43Wk5NM1BvK3ZlQ0dCZFMwdkxKVzczRnI4ay9Hd1l4cm1wT3FOWkpIdUh3K0g3QW9IQTEra3VTa1FlQU0rbU9UYmRaWHNUa2xKZVJrUTNBbWl5YmZzd3k3SStTUnhrR01ZY0tlV2VBS1lCdUk2Wmo5RjEvUXpETUpKbWVRQUlSek5tWU52MkhDSzZ1ZE1naUE0aW9sMEFQR0xiOW1vQUVFTE1TQndYRTNoOFBsK1pvaWhQSUZJODkvMXdPSHkwYVpyeG9wTzlldlhxM3hjVkZiMUFSUDlYVUZCUTZmUDV6Z29FQWtiWHY1TE4rUDMrUWJadFB3VGdhQUNyQWZ6Sk1Jd251N01HQUtpcStqYUEvZ25OaHl1S2NuaDhBelBQQmpBZXljbnorWHhwMlNyRU1tdFN3Y3pUVGRPOExiNU4xL1VMQVVCS1djTE1ad0Q0MURUTkR2V3lxcXFxOWxJVTVTSWlhZ1VBd3pEOHNUNHBaVDJBcHNTYVBPbkVuSVFsdG0ybmZOd0lJVTRFTUFMQUxiYWQvQTFMQ0xHb2gzczdiRU9lL25CSS8xQmJ6alVFbkpidEFnOEFyRjQvQjkvT3ZnNytzVmNpR0dwQy9lSlgwZkR6MnhtTktXeTM0Z3ZyYnhnMTdFU1VsUjZBZFUwTnFKMy9UMnhzU2VxUW1JMm96UFRQVU9Ib1BnOVBYZlhZT2NjdjcxYVJlZ2NIQndjSEI0ZlViTFpvbzZKTXg5SXA1SW1JTzRQUEJaUStrYmFXQm5EREZWR0JKOXV2QXdrRHE5NEMyeTJnTWY4QmhEZVNsVFQ0WEJBQWJyd1RzRk01YzI5Ym1NaXhiblBvRlJ5Ung2RkhaSU5GV3d4OVdERnkzZTBmeW5WTDE2SzZZZnQ2Ylh6MyswVTRaTUpRRkVVemtvZ0lsVU9Lb0FxQnNKMVZiNkNPZGR0MmlwUnlKd0RqaVdocWRYVjFwMCtRVUNqMEQxVlZUMmJtbXdDOGpyaFBjVUtJQ3dBTVllWUJVc3FYaWNnTDRIQm12cUMydHZhWFdFMFJadDVMU25sNWlpMUdwV2p2RW1aZUY0MGo4ZkJjQlJCS05vZUlWak56dlJCaWwzVDJzRzM3SUFEM0NpRzJ5U2MvVGRNMEljUURBUFlHTU5lMjdSUGIydHJxNHV6UzJ0SGEycnBTVmRYOVZGVzlHOERKekR4VFN2a1dFZDFwR01ibnVxNWZ5TXliMGlpWWVhNWxXYS9WMU5UTUJuQjFaN0hvdXA0UFlCY0E5MXFXdGVuNUxhVzhDSkZNcXhpdjJMYnRVUlJsT29BK0FLYTB0TFNjSHJOMWk2ZWhvYUdsb2FIaEdDbmx3MFIwbHFJbzMwb3BqekJOODUwMGZqMms2L29aekh3SEVmVmg1disydHJhZVcxdGIrMHNhYzFQeE1UTmYxa24vWStqOE05S3BxcXFldWdYN3B3VVIzUVFnajVtdlRkWXZoRkFBZ0puYlpVWkpLYXVpZGFCbUo1dkh6Ti9vdXA3cUtvZ09CL3RSbThLVWp4dGQxM2NHTU1Jd2pHdmdGSjNlYm5uKzllR2xDTHJ1QlhBQ2tQMENUNHdWYTB5ODkrVnhtUTZqSGFId1JzeXBmeHh6NmgvUGRDZzlna0F1TU4vWU43OXZ3VDFUUFhkZGRMeGp0ZWpnNE9EZzRMQ2w4SmNZaTdCck1naTdaclZGRzZsQXlRbWd3ZWRFQlI0R1FxdkE5WmNCcTkvTmRIVHB3MjNBNm1uZ0gvOE1HbkV2NENvR2xMNUEyZCtCMWlYQXNtZXp5YnJ0SkZMVklwNForb3RqM2ViUVV4eVJ4NkhiWkl0Rkd3Q29nakJxWUo5MmJReGdWdU1xckczT2hoZnI5Rm0wY2dNV3JseVBvdHpJQmVZRVlFUkpJWEk5S2xwRFdTWHlBSTUxMi9iS1h3Q0FtZi9kMWNCQUlGQ3Y2L29VSWpwVlNubUthWnFiYko2WWVRYUF6NkpXYWVzQi9KYVpMZE0wSDA1WVppOGkyaW5GRm5rQVVublhpR1RpeHNhTkcwTU5EUTB0aXFLc2pjYlI3dW9uWGRlL0FqRExNSXpUa1hEUWJCakdhWjNjM1dUOEovcHZheU9rbEE4Qk9BdUFZT1luQURRS0ljeDRxNnRPbUFmZ3QwUjBINEJKQUNaSktmOEE0SG9paW45eC9DK0ExMkkzTkUzYlF3alIzekNNTjlNTmxJaXVSRndHRERQWDFkVFVUTlYxL1hObW5zYk1YM284bmtkMFhaOXNHRWFIZ2hpVmxaVTVwbW1lTGFYOEJNQng2ZGJBa1ZJZUN1Q2ZBSDRCY0pwcG1xK21HM01xbUhsMXpOYk41L09OVmhUbHFIQTQvR0lzNDBsS3VRRkEzMDdtdndzZzNkUGJYQ0o2dWlkeDJyWTlVd2dSQ29WQ3M2U1VKYVpwTGs4WUVxdWZsUGlHOThmWUQzNi9mMWgxZGZYQytFNW12cCtJbHFiWWRoQ0FLM3NTTDdLbjZxcERONWt5cmFLUVNXd1hGbTBPMjRxSWRWdHBZZTdxcVZNeDJiRnVjM0J3Y0hCdzZEbjhCY1p6V1AwVXlIYUx0bnhnd0NtZ3Nrc0JOZnJWcjdVUnZPam03VXZnaVdmbEcyQWxEN1REallCckFFQnUwUEJid0s3K3dNLy9CTUpyTXgwaElrSVBUVUpZemVmcG9UL1FmdGlTQ3hvZGZxVTRJbzlEK2x4L3ZkZ3Z4NzlmTmxpMHhjanp1RkJlWE5DdWpabng0N0oxR1lxbzV6Q0FtWFZMVVRWMHM0dVFLZ2dIVlE3QjFHOFhaQzZ3VG9oWnQrMTUrK3ZuZjNIWmtmTXlIWTlEYXNhTkc5ZVBpRTVrNW5yVE5OTXkwQTJIdzdjS0lmNlBpSzZ2cUtoNExsWkhKVHIvSXdEUWRmMXZ6UHlIVUNqMGYwakkyU2FpMnd6RDZHQXhCUUJTeXRlSXFJTVZWclQyeUZpdjE5dWhyby9INDNtbm9hRmhvbTNiUzRVUUVFSU1qUFhwdW40b0FEK0ErVWdRZUtTVUZoRlZwWE9mazhITVY1aW1lVnRaV1ZuT2dBRURFZ3ZTZzVuSEVaR3E2L3BES1piWUZRQ0VFSGZvdXQ3dU1MNjF0ZlZhWmw0bGhHaGc1ck5NMC94UTEvWGRtRG10cTZhWmVhVmxXVzlXVmxhKzUvVjZ6MkhtZlUzVGZOSG44NzBSQ29VSUFMeGU3NXI0T1g2LzMyWGI5bE1BQnVxNnJodUdrVlkyWGlnVTJpRVVDcEhINDltYmlLWkZtMjNETUNZQmdLWnB2eU9pMDZNQ1NEdVJSMHE1T3hIOVYwcDV1V21hendCNElaMDlBWUNJWXRrcXovV0d3Sk9Jb2lnVGlPaFdWVlV0QUdsWlVCTFJmTU13WGs1bnJLWnBmWHRxLzJkWjF0TVZGUlV2RkJZV3ptYm1YeW9ySy9kUHlKU0sxUmJhbE1sVFVWSGhJYUpUbVprQkRHRG1XVkxLZjVpbWVYZHNqQkRpdWVycTZybko5dlQ1Zk9OVlZlMld5TVBNU3ZRK09pTFBkc2pUSHc3cFQyMTAwL1pnMFZiYWYzY003UCsvVWRwcFFlT3JXTDh4NjYrUlVjRzRKMVE0V25XczJ4d2NIQndjSEhvR3o4UXVISFk5QWtLV1c3UzVJZ0xQc0NzQnRUalNGbG9OWG5RVHNQeUZMTWw2NlFIY0NpeC9BY3doME1pSEk5WnRTaC9Ra0F2QjRmWEF6NDhpYTc3R0VPMERsK3Qrbmg0OHg3RnVjK2d1anNqamtEYjd1SGZhRTJ3L2tBMFdiVEdLODcwb0xjeHAxOVlXc2pGL1dUWW84ZDFud2ZKMWFHb05JYyt6K2FrNTBUY01MMzI3SUZ2ZWNoSVJndmhBRjhRL2YzUGpHNmM1TlhxeUY0L0g4MmNBT1VUME9OTDhCRk5UVS9PRHJ1c3ZBemcrUHovL2RBQ1B4UGY3Zkw3eEFHNG1vbXRtelpvMXF6ZmlaT1o4QUkwQUVyT0NiZ0N3RVFBVVJXbGtaakJ6ZkRHdVM2T0gycmVrV1BvWEFMZDNNNWFCUkxUSjBxdTR1TmdENEp6RWNYRUgrQjM2RWpnanNjSGxjdDFsV2RhMVpXVmxOemMyUnV4d29yVjFVdFhYU1VyMDRQL2U2RDhFQW9HbVdKK3U2KzNHVmxkWEIzMCszeDlWVmYwQ3dBdCt2My8zNnVycUlMb2d0cWFtYWMzcGloYVZsWlZ1ajhkekRSRmRqa2l0cDhSYU9MOTZpT2hnVGRNU005YzIyZUxWMWRXMWFwcjJxQkRpVHEvWCt5aUFQOFdOY3dHQWJkdWJSSjdDd3NJem9zK2p6d0FVQS9pR2lPNlNVcTd1U1h4U3luMFFseG1VNGo2TVkyYVdVajdXeGJpd1lSaG45U1FPaDYzREU5TXFTbHh0ZEJ1RFR0MGVMTnBLaW5TTUhkSGhwWFM3Wk5tcTc3WUhrU2RtM1haOVVVRmYxNVBUOHg0OGJiK0c3REN3ZDNCd2NIQncyQTdnTHpHV1E2NUhRTkN6M3FLdC8xR2dzb3VpR1R3TWhGYUNHNjRGbGo2VjZlaTJITHNGV0RZRkRBRXF2eVZpM2FiMkI1WGZBZzZ0QlZaTUJUaXA4L3MyaGdTRGp5VlZ6WEdzMnh5Nml5UHlPS1JGeEtMTi9oQkU3bXg2VnlySzk2QnZidnVrb3NWcm12REwydTNUT3Z6bk5SdXhhTlVHakJtMDJTV29wQ0FIaFRudUxMYWZJMEhBUHNKRmJ6cldiZGxKZVhtNUY4RGZBR3drb245MmMvb2RBSTRYUWx4ZVdWbjVXQ3lMWU55NGNmMVVWWDJabVEzVE5PK0tEYTZvcVBCc1NheEVWTURNWnBKQzlEY3ljeE1BVkZkWHI1QlNiaEJDakFJQVRkTU9BckEvZ0dkTjA2eEp0aTR6cnpSTjg3N0VkaW5scDBSVVpCaUdMN0V2bXRHd1NlU3hMR3ROWldWbFFlSTRyOWM3RFVCVlMwdkxrTVMrYVArakFFNEtoOE5sd1dDd25RSmRXMXZiQklCakFzKzJJaEFJZkszcitqMEFMclZ0KzJvQTEvWHlGaVNsUElhSWJnTXdFb0FKNEl4a05tNVpSRWEwZEdiZWs0Z1NhMFcxdTNyQnNxeTdwWlMvSWFMVHBKVGZtS2I1YUhTdWg0Z1FxeDNsOS90em1mbEtSREtsOGdFVXQ3UzBuTzN4ZUVZQ3VELzY5K2d1RlFCKzM4V1l2S2p3ZHhJemQyYnBGRUxFbXRBaEMzaHllcm5YM1NLdUErTlV5dklNbmhnRUFuVXNHK1d3MWFFK0FOM2lidkdzUXZwV2xRNE9EZzRPRHI5cStETU00cEQ2R1lpS014MUxwNGhjb1BRVTBKQ0xBUGRnQUFTMExRWTMzZ0VzbTVMcDZIcVhGUytCaFJlMHd6OEF0UWdRdWFEaHQ0SFZQc0RTcHdGN1k2WWpCRUNDaVNZUnE4UXpRbitndmREQjVjVEJJUm1PeU9QUU9WbG8wUlpQY2I0WCtSNVh1N2J2NmhOTEZtdy9yTjNZaHBVYjJsOGdxUWhDdnp4UEZvczhFUnpydHV5bHFLam9OQUFEYmR1KzE3S3NicVg4R29aUkxhWDhpSWdPOEhxOXB3TDRGd0RoOFhnK0FEQ2FpQnFrbEc4VFVUbUFIUUJjR2JVQ0E0QmhWVlZWZXlWYmx5aXBGN0ZnNWtLZ2ZWcXkzKzkzTWJOS1JQRTJNYk9ZZVh6MFVQdFJadDRRRG9lN1hVZUVpSXFZT2UzM3d0cmEyZzVXTlZMS0FpSmFrNnd2Mmg4aUloQlJVN0l4dXE2UFplWnZ1eGQ1U2w0d1RmUFA2UXdrb3V0dDJ6Nk9pSzdVTk8wdHk3SjZKUVlpT2x6WDllc0FqR2ZtcFVSMG5tRVlrNEhzck9mQXpQbEVCR2J1anMvbm1WTEtVM3NwaE91U2lKcUp6MU1HY0Rvenp5YWllM1ZkbjJrWVJnQ0FHOWljeVdQYjlvMUVOSWlJSG1UbUs0QklsdGVZTVdPT3pzM05yV0xtSFlrSXRtMGZxMmxhVXA5bklob2NmOXMwemNmUnlhR3VwbWtIRWRIN0FNRE1qNW1tZVY3MzdyNURKbmptdmRJOHBkbDFGeEhPeUhhTE5vZXNRUVY0OG5QdmpNcHpyZi94MGVPUDcxQUx6TUhCd2NIQndTRUtmNDRpRzY2N2lCRDkzaHU3bml5Ykxwc0dBQUgwT3h3MDlITEFWUXFBQUxzbEl2QXNmVFppZGZhL2hOME1MSDBLYkxlQ1J2MHIwdVlhQUJwMkRSZ2NxZEdUSlQ0NnpMUS9rL29YbmhxNm01emFpQTVwNElnOERwMlNqUlp0OFJUbGVxQ0k5bStTZ1VXck1oVE5saE5tUmxOcit4UlJWU0VVNVhsUXZ5THJ4WHZIdWkwTEtTc3J5d0Z3RlRPM0V0RmRYVTVJQWpQZlEwUUhSQStObndBUVl1WWlBS3NBOUNPaUJRQmVZZWI1dG0yL0YyZmxkWnFpS0tkMXN2VDgrQnVhcG8wa0lyZHQyKzBPbjIzYjdoczloTitVQlVORUJvQnpiTnVlVEVRam1QbWNRQ0RRMklQN1ZnQnNtZGR0ZEgrcnAvTmJXbHBXZTczZXBEWlgwU3lQblJDcGNUTWpqZVcrUzNmZjZ1cnFqWnFtWFVoRUU4UGhjRnAxZWRMa1ZHWmVURVNYaGNQaGgrT3Q0d0FveURLeFJ3Z3hCQUNZT2UzSEFUTi9CK0NOZE1ZU2tSZTlrQ2xsbXVieXFxcXFjeFZGZVpLWkt3RUVFTTM0RVVJMEkvS1o3a3htZnQ0MHpXb3A1YWE1YytmT1hRbmdZeW5sanRHWXJrQ0tieS9kemVnZ29vdVltWWxvQmhHZHBXbmE0NVpsOWZqNTRMRDF1WjRoMUhjS0wyVFFtZHVEUlp0RDloQ3hic1BWb1Q0N0xnUitlQzNUOGZ3S0lTbmxNYVpwdm9LRStvTXhORTA3U1ZHVVY2dXJxN2ZwcGNoU3lxcFFLTFJ3MXF4Wm5WcURhcHAya0JEaXlGQW9kRm5DNTROT3FheXNIS2lxNnZwVWM2U1VsUURXbUthNXBMTjFKa3lZVUtTcTZpeEVMckRvMWF3MEtlV3hBRDQxVFRQcEZZZFN5dDhTMFkvL3o5NlpoN2RSbkgvOCs4NnVEc2VPa3pqT0FURVF3SkRFU2VTZE5mZFZqbEJveWxXT2xCSmFibWdMdE9VdWxDTVVLQkNnVU81Q2dkSWZ0SnlsVU83N0NGZUtkbVU1TVFrWU1NSGt2aDBmc3JUei92N1F5cEZsMlpZVEo1YVQvVHhQbm1obloyYmZsVWZTN0x6emZsL0xzajdQb1R2Q0pscGxyS2lvR0YxYlc3c2N5ZWphVG9SQ29iSU5tVlBuTTV0eWZFb3BEd0hhYzViMkdRTmh6SHYwaE84WFJEZ3l2K2RhQkJUdkRkcnVjdGZCQThCWmszUjBMSG9RZWZiWTFuZHdHN0RzbjJCZkthanNZa0F2U1VxM2JmY0hjR3doc1BJbDlPKzlNNUkvQXpTSW1DN0FOdnBzSVBGdVB4cmtNVUR3bkR3ZVhiTHZOUzlzTHpSK0E2QkF2dTAxU0RGa1VPZmdvaThIYUQ0ZUFIQVVvN0cxWTJvTUlzSWcvMEQ1cUNhbDJ6US9QYlAzaktjTy9Yakd0SUhyY2R0Q0dEbHk1SVVBeGpEelgzdDZDT2lLU0NUeWltbWE4NGhvdkdFWVA0MUVJbyt2V3JXcW9yNCt1eTYvWVJoREFZQ1o3M01jNTk1c2RYUmQvd3VTa1QvcFRBUUFJckxUQzRVUXc1a1pSTFE2cmZnMUFPY1MwUytZK2RWSUpISmY2a1JsWmVXWTZ1cnFIclZyUTZGUUlSR1ZBZGpnQ0JiRE1Bd0F4UUN5eXNUbFFtMXQ3V0lBdjhzc04wMnpuSWhPWmVadldscGFEbk1YNmdHMFA2Qm5qY1RvaVZBb3RDZUE3NlBSYUVNa0Vua2V3UE1iYW5zMm1QbDYyN2F2UlpiRkE4TXdqaVdpUzVWU1oxZFhWOXRabXZjNVFvaDlwSlNUQWV3SDRQVXNWZlptNWxXUlNPU3JMT2V5UWtTV1pWazVTWjhaaGpGVUNORW5jbmpWMWRWUFNTbG5wWDJXQ3dHQW1Wc0FKSWpvVVNLNm9hZCtpS2pLc3F4NTJjNjVNb1U1NWRneURPTUVJanFjbVY5SUpCSy8wM1Y5amhEaWlZa1RKKzR6ZCs1Yzcvcy9UOW5sMWZKREFUcC92VU12OVNBNU1JbTFyY1NLTmRIazdzczhaY3lJZy9yYmhJMGtiZmN4MFFoV3VPcmgxM1lPbjM3WVY5LzFxMWxiR1ZMSzA0am9JZE0wYjdVczY1TE04NlpwSGduZ01hWFVQd0ZNMzlEcmpCMDdObGhVVkRUQzUvT05ZdVpSUkRRYXdQWkl6dHZHTXZQTVNDVHljcXArVlZWVktUTi81UFA1WGdOd2JLbzhGQW9WYXBxMmQxdGJtNVg2VFNDaUtnRG4rbnkrR1FDYUFLQ3lzbElLSVZTNjVHNWxaYVZVU3RYWDFOU3NHanQyYkRBWURDNWk1cXNBWE8rK0Z5YzJOamErWEZkWGw0ckNmUjVBRzl5NVpGZjQvWDdOemVuWUxyOGJDb1VtRWRIUWJwcDFJSkZJMUdiK3hrMmVQSGt5RVQzTnpNOEFPQ0d6VFhsNWVUR0Fwd0hNQTFEWlhmOVN5aDhCdU1OeG5NT2owZWczcm8zak5FMmJuS3VOU3FtMTFkWFYyZVk4Q0FhRGY1ZFM3bVRiOXE2WjUwelR2QUxBVmFacFRyWXNxemNiZ1BUSmt5ZFAwRFN0eXYwYlR4QkMvQ2lYbkkrOUpSL0dad2IvSXFLdkFHeVVrMmVnalhtUG5tR2lTNUgydnVmZFhJdDBvUFE0MEhaWEFnWGxBQWh3Vm9PL3Z3TlllQmUyV0FkUENvNERpKzRIcTFiUUR0Y0EyaERBTndLMDA1L0J2aEhBa29mUmZ4RTlIY2JLYUNhNkc4Q2tmakxHWXdBeFVGYU9QVFl6Qjg1OGFUVFkrUnVBamNxdnNhbnhhUjAzUlNnR2xqY08zSHl3aWhsdFRzY2ZVd0lRMExYK01XaERZVXdLQklPWFY4MzQ3elhoR1VmbWc2anBWZ3N6djAxRUh6aU9jL1BHZEFQZ0NnQ0ZrVWprU1FESWRQQ1VsWlVWbEphV1NqZmgrMndBSUtLbDBXaDBUcllPcFpTTmxKRjNrb2dPQmdESGNXYW5seXVsSnJwMUY2YVZ0UW9oQUtCVkNQRnoxMFpVVlZXVktxVytNMDN6UXN1eU91WGdTVWNJY1FLU3Y0UDdTU2wvN3pqT3c5Rm9kR2tQNzBXbXpSY0FBRFAvdHpmdGVzS1ZvWHNXZ0hBYzU2aDBCNDloR0JjTElhNlNVaDVwMi9iN3ZlblhNSXpmRXRGTVpqNGR3T045WWF0cG1oTXlkcVZXbzR2ZG9VUTBtb2gySTZLQ2JPYzNGc013aGhMUmtRRDJaZWFEM1hGemxoc0o5aTNRTVhHbGxISUhBRDhrb2dXVEprMGFNMmZPbkx4ZnNFeDMxZ29oaXR5WHpRQmdXZFp2c1ptZXlFS2gwSjVDaUljQU5DWVNpUXRxYW1xK01RempFaUhFUFg2Ly81WHg0OGRQVFIrM0h2bkI0eTl1UHd3c0xnR1J1MTB6ZngwanViSnk3Vnk4SC80MU9IdGdRMTd3czhPeitsUUhFQVJtQnNBZ0loQmdCcFgyZXdEbjlyZGxXeE8yYmY5ZFNua2lFVjFzR01ic1NDVHlkT3BjUlVYRmFHWitrSWdXSU12R2tYU2tsTmQwd2R3TEFBQWdBRWxFUVZRaW1XK3RFTUFnOS8raFJEUU13RkNrNVlYTG5LdTUrQUMwTDZLSHcrSGxwbW5PQUREVE5NMlRMY3RLSlhEWWtZamU4UHY5aHdKNHN5dDdoQkMzRUZFcmdDUGNleWtTUXJ3cGhKZ040TWVaOWQwTkJ2OGFQSGp3OVFDdW1qaHhZZ2tSbFN1bGJ1L3V2cnRDMDdRN2lPaVFYT3NUMFU4QWRJaGswM1U5NVZTN0sxdWJvcUtpSTRqSXo4eVA1bkNKMVVTMHM2N3JUMWRVVk94VFcxdmJwdXY2MFFEK2xFTmJEUUEwVFpzUFlIem15Y21USnc5RE1vOWwxZ2p5UkNMeEwxM1hyMlRtK3dBYzJ0VkZKaytlUE5ubjg1MERvSnlaZDNabG0zVUFZT2JWU000RnQwZEcxSDR1NVB2NFRLZWlvc0lQb0JUQWg3Mjd5MDc5RExneDc5RTkvQkZLV0NGTkFqbmZOdFFRTU96SG9CMXVBQUpsU0VtMFlkRUR3TUs3QVNlckN2bVdoMm9DRnY4TkRBYzA5bVpBQklGQUdXaUhHV0MxRGxqMkZQcHZydHhoekV6Z3p6Q0lkb08zdHViUkxaNlR4Nk1UNVhlK0hFQnovRndRN1Fma3IzSW9BUGoxams0ZVIrWHZBMzR1TUFNSnAvT1BpS2JsNDd1ZmhmV0R4VS9BYVVVQk5SdkpYV3NlL1lSdDJ4OERPR0JqKzdFczY3blU2MUFvVkNpRU1JUVFCak9iQUtxSWFDSUFuWmtmWmViWlhmZlVKWUtJamdld0lCcU5mbUdhNWt4bUZnRGlBRTRHRUdmbUR3REFOTTFqc2Q1QkVWUktuUURnUHFEZElVUktxWFE1aG4vRGZlaE51NGR4UkhRemdFWUEzeExSamJxdS85RTB6ZWNBL05XeXJMY0JMQVZ3clZJcXEweWFhWnJuQVBnRk0vOHZFb2wwK1hEWVc2cXFxbnhLcVdlSmFBS0FJek1kWlpxbVBhZVUraDBSdldhYTVqVExzcnB6TUJFekU0QlNLZVhMUlBRalpxN3RUbDR1cWJ5VjIzZU9hWnJuQVpnNWJ0eTRVVGsxU0Q2MGc0aSt6TEUrbURuZ09tbHljVjRNSmFKL3VPM3FBVHlpbEhwUDA3UjNMTXRhQUFCU1NqOHpMeGc3ZG13UXdOOEIrSmk1ek8vM3o1ZFMzaUtFdU5seG5QdGNtYlY4WndRQUVGRkt5bU96T0hoY3labkhrRnhvT2JhbXB1WnJBSWhFSXZkS0tTY1IwYThLQ2dvK2tWTCt6TGJ0bkNVRVBUWTlRaE5ERkxCdjhpaWZaM2dlK1liN1BkeCt6SXpwOEp3OG13elRORU91TkdjbXJ3TFlUd2hSSWFVOE1hMThJb0JoU3FrN2lPaVFkTWxPQUVna0VuTnJhbXBTVVpySHVmTzJabVplaDJURXdscG0vZ0pKQjhNcVpsNEpZRm5xSHhFdFplWkZqWTJOaSt2cTZqb2xhTEFzNjgrbWFmNkNtUzhDc0ZGWnVtdHJhOWRKS1M4Z29rZWxsRE5XclZyVjd0eW9xcW9hcjVSNm1KbmZjcU9HNGZQNURnRUFJY1JyRzNIWlQ1VlNKM1pYZ1psMzFUUXQvUnJDTUl6aWVEd3VpT2dVWnY2Y21hT3BpSGFsVkR3bHRTV0VPSVdaMlhHY0R3M0RHSnZadCtNNGExSlNZclp0Znl5bHZJR0lydmI3L1RjQnVOQ3lySmtBWmdLQVlSaG5LYVZlU1pkVXE2eXNuS2hwMm5VQWZnTGdIV2IrUTdaNzBEVHRlQ1NkSUc5TEthL3M0bGJuRWRFb0tlVlZ5TEs2eWN5UGFacld6TXpISXVuRStaQ1pmUUFVTXg4Y2lVVHFVM1ZOMHp5Q21aL282ajBGQUNKNng3S3NJOU9LOG5wOHB1UDMrN2NsSW1MbUZSVVZGVVU5dCtoTWJXMXQwd0FhOHg2NUV2ZVA2ZmowbVdkekxmOFkwSmp6Z01DWTVMSFRDQ3grQVB6dERHenhFVHlaY0F4WS9EQllLd2FOdVJEUWh5Vno5T3h3TFRqV0FLemRLQi91UnBBK1praWdFU1dBNStUeDZCN1B5ZVBSaVJGcm5WTG80aHh5ZDhuazJjOVJ0K1M2TUptdkVLRlRqcUVCUlFmVGFiZ3JHK1E1ZWZJYzkwRXFKZm5VSTVxbUhVQkVMN3R0djJMbTJVcXBSd0I4dG56NWNxdTB0TFRYRVlDR1lad0lZQnRtdmlacEN1OU1STWU2ZHExaTVsOEpJUmFhcG5rRE0vOGV3QUptUGxrSThTZ1IvVVZLdWNxMjdTZklkVTRUVWJzRW0yM2JmMHk5TGk4dkR4UVhGNThLNEJZQWc1VlMweU9SeUQ5RG9aQ3BhZHE1UkhRU2dHbW1hYzVqNWp1SmFHWjFkWFdIeVpUYngvVUFMbWJtSlVxcGs5RkhXM3dxS2lyOFNxbEhBUnpHek5OdDIzNHQ4enlBTlVxcDB6Vk5ldzdBdnlzcks2ZFhWMWMvbGEyL3FxcXFuVnhuMlE4QWdKbnZYclZxMVNWZFNlMEJBQkZOQW9DMnRyYXNpY0NFRU1QY2w3Y2lLUVg0UmxOVFUyTFFvRUV4dDMxSjExM1R2Z0JXZEtWWG42ME5nS1BjNi9hWU15Y1NpZFFiaGpFZHdFZnBpd3pwMkxaOVoyVmw1WmhodzRhOVNrUS9ZT2JiaEJEM01mTzlSSFMxVXVvTUFCZll0dDFkcE5QZVVzcWM1TnFJcUtmUHc3VlpGbG9LYytoYVorWXBBSlFRNHR0Y2JFbWhsQm9WQ29XeWJ0SFROSzFMaDUycjYzNGpnTE1CdENpbFRvaEVJaDJjakxadG4yc1lScXNRNGdJQUgwc3A3M2NjNTdyZVJzbDViQm9jNFpza1ZNcUJPWURuR3g3OVF2bzhtNGlHUFA3bTlqdE5uN0xnNjM0MGFZdUZtVThpb3N1NnFUSWoyM01QSmVXQk9xRnAyZzBBMHFVNDUxdVcxU25TbzdlNHY3aytBR0RtbHdBc05BempWQUFRUXVRay9aa04yN2IvWVpybUpLWFVpK25sU3FraUlwb2RqOGRQZ0JzMUxJUTQzczBOTjhMTmk5TUJJY1RzUkNJeFh0TzBYWlZTaGE3RGNqL1ROQk1BNnBnWnpOemExYndoUlNnVUtzbzRyaEJDMUFRQ3laOTVOMXE1ZlpPUnV3Qi9lRlZWMWZaS3FTbEVSTHF1ZjVLdGJ5SzZDY0RsYVcydlorWmppT2gzaG1FOEc0bEVQZ1NBU1pNbWJTZUVPSitJN3BaU1BxS1Vla3pUdEhPWStTUUFzNWw1U25lNVlZam8xd0MrVWtwOUxvVDRlN1k2YWM3Y3JzYmZySEE0L0M2d1BrcEJTdmttZ05HWjc2RlNTaGRDRkFKNEVkbWplczVpNW16UjNYazlQbE13Y3hrQUVORVp3V0R3akEzcG82S2lZcHZhMnRyRkEySE1lL1NDQTlybTRrTmZJMEN1WEZ1ZVJmS0lBS0FQQnlEYy9EUlBnaHR1eFZibjRFbkJiY0NpZThHcURiVDlsWUEyR1BDTkJBWlY5S09USjMzTThGSWNpQjdsNkQwOFBDZVBSeWNDSkVZUXFSRkEvdS94Ykc3cnFBaWtDMExRcDZFMVBqQi9uQWlBbmlGQng4Q0F1aDgzZHdvQWdNQTdoMjU1clRCNnlXRTVKMWIxMlBTWXB2a1VBQlBBV2lRZmZGTDZydUZjMmpjMk5yNWRYRng4WENLUm1KVytjR3VhNWhValJveElkMHBjSWFXOE9Gc2ZSQlJrWmlHbFhJZWtwdlNCek53RVZ6N0N0dTBUS2lvcUJ2bjlmajBTaWF4MjgrZDhDa0FTMFd0RWRISTRIRjVlV1ZsNXRCRGlOU0w2bDVUeVJnRGJBVmhrMjNhN2ZOallzV09EUTRjTzNWOElNWldaZndaZ0ZJRGxBS2FuRnFpajBhZ0Y0QXdwNWU4Qi9KS0lmazFFOXlxbGJqQU00OEZFSW5IM25EbHp2ak5OOHlmTVBCTkplWXE1U3FsanE2dXJ2OGpsZmVzSjB6U3JtUG4vM0FpZU5jeDh2bW1hVnpCekVSRU5adWJCcnRRSE5HMzkxakJOMHg0M0RLTXRFb2wwa2xGUVN2M1dmYkJieGN5bnVUbDQyakVNd3lDaWV3R3NJYUlXSlBYTVRXYXVtek5uenBKc2RqTHp5VVFFSWlwaDV0L1l0bjAzQUM0cEtabW5hUm9EdUY1S2FSQlJXMW9iSWlJVFFCVXozOS9WZXlDbGZKQ0lmb3prMzZjWndEWUF0bWRtVmtybEZDMFZpVVQrMmRXNWlvcUtJci9mZno0UlhVcEpMZkk3Yk51K0JNbXYyc01Nd3ppSmlPNFFRandscFh4QktmWHJiUG1kbUZrU1ViZWErcmxDUkhhV3lLcFQwZy9jc1hFK2dCWUFjU0xTQU93UFlDSXp2OVhiQk50RTlLNnU1ejRGZFBYc3oyWG0zN3B5S1RYeGVIeDYycTd3ZERnU2lWeG9HTVpuUkhRM0VaMm42L3FacG1rK3djeVAyN2I5THJxUTgvUFlERGk4SElRRUFEMlZ3NGJ5ZHBibmtXOHdPRzI4Y015WFVLdTdiZUN4d2NSaXNlc0JkQ3M3MnhPQlFFQTRqaU1TaVVRQ3dDYlIzaUdpMndBVVpaUUJBSmo1eCs1ODRiOVN5dFREakE4QWxGTDFxV2dqTjNMMjFWUjd3ekJPRlVLTUJkQ3NhZHJVb1VPSEh1WFdPeGpKOVlzUGZEN2ZiMDNUZkRVZWo4OTNyME1BL2krYjQ0dVpmNjVwMmhFQWZ0citqRUowSElEalhHbGNFRkdKYVpxSDkzQzdtYmtrVTd5ZWlqWlBldy9hSFRiTWZBRWxjNkJkaStUOEp0MjJIWW5vUWlSenE3UVREb2ZqcG1tZVRrUkgyTGI5Q1FBYU8zWnNZTjI2ZGNzU2ljU2VwYVdseHdvaHJuUWRQRXhFdjFtNWN1WGZnT1M4Ritnc3JXd1l4cjVFWkREejc2dXJxK2NpNCsrMktWRktQWlJ0bnBvUmpkYm5iSXJ4bVk2bWFXNFlCRjVVU20xb2ZzNTFBM0RNZS9RQUVaU2FSUjhEK09INjBqeHk5RGhOUUNKTlZkbFpuU3pibW5IV0FXdmVBWnpmSkowODdBQ0pmcHJtTUNkM2dMY2ZxdjhJMmdJMGxqMDJPWjZUeDZNVGpzYWpVZ01qVDM2Q3VxUWwxbm1kYU1mU3dmaDgwY0I4NWlRaUJESWs2Smdac1FIazVPa3cwU1FTZzUzWWNMaUpLejN5QTJiK0NzRHhLVTB1Wmw0SzRCN2J0bk5hUkhkbEVQNmQ1ZFFuekh5SDIyZFBOclMvSnFJNVJLUUFmR0paVmlyZmlLcXRyVzFma0loR28wMkdZZHdKd0JlSlJCNU1sVmRYVjgrdHFxcmFYU2wxTlJGTkJmQzlVdW8zQU5pVkVqc2J3QVNzLzczN2xwa3ZiMjV1dm1mKy9QbWRJbFhjQ0pQcnlzdkxaeFlWRmYyQ2lDNFdRbHpxOS9zdmxGSWV6c3lEa2RRWXYyWFpzbVhYTkRRMDVCVDlsQXVKUk9JN1hkZkxBQ1NZZVNVUkJaaDVDWkpKZWxjQ1dNWE1xOUprS2xZeGMwQUk4UzhpZXRJd2pEMGprVWdIWjRIak9MZHJtbmFBVXVxMDZ1cHFPOHRsNjRsb0R6ZmFod0EwTXZPN1JQVGJydXhrNXMrSmFGNDhIcCtXdnNnZmpVYS9rVkplQXVCU0l2cFY1MmE4bElnZUVFSmMxRlhmUkZUTHpLY1QwVGFwUmtRMEg4RE1MdXpQRlRKTjh5NEF2MEF5QWVwWHpIeUtiZHN2cEZlS1JDTC9yS2lvZURzUUNEeENSRWNKSWJZRnNIc1dPKysxTE91OFhDNXNHTVpRSWNTcXJzNHo4MzlzMis0UUZXU2FadWF1ekRWRWRFcEdtUVBnZFNIRVdibllrWTVTNml3aFJFTVhwM2NBME82SWsxSmVwSlM2d1kxSVdvWGszL2VPbXBxYWJwTXBSeUtSZjA2YU5Pa3R2OTkvSFlEVEFKeEtSSHVOSHo5K1B5OVhULzhSNTBTOW44UjNCTnF4djIzeEdOZ3dFSjEyZUlPWGlIc1Q0YzZCTnNveEk2VzhTZGYxeTRRUXd5S1JTR1pmdzd1UjY4cUpaY3VXM1diYjl1aXV6cGVYbHhjUEhqejRoTXp5ekRtaUt5M1cvckJEUkljQzJETjFMSVFZNmRhckpLTHRVK1ZLcVhxZnozY3drdEd2UHllaVY5UE8vUjhSVFVra0VtT2FtNXZYQUhqYTcvZWZHUWdFaGhOUlBZRExXbHRiNzIxdWJrNE1HemJzUlFDVEFielM2emNoYWRjN1dYN0hmd2NBVXNvUnpId1dnUGRzMjU2UjJiYXlzbkkvVGRNdUpLSnNFbU5odUJ1d1ROTXNCNUJWNnRhZHo5OVZVbExTSVI5UWZYMTloMGQ1SWNSVnJyMXZ1MFdhbFBJbk9kNW1xby9udytGdzNKVTlIcEYyYWdpQVFaV1ZsZnVsQ3BnNTE2anRiT1R0K013NE44WjluSG9nTTdLNU4wZ3BCOVNZOThnTlpuNmVDUHNCTkNpdEZIbXh5dWFzQVpwcWdlSjlBZklEcGNjQkxWOERpVzUrMXAwbVlPMHNRQTFReGJEQ3lVRHhmZ0Q1dXF4Q2c4WUQrdERrZ1dvRjJoWnZKdU82ZzFjSUVvOXN0VkZXSHIzQ2MvSjRkTUtuMHp4MnVBbTV5Y1gwSzh2WGRWWWNDbTAzZk1BNmVUUkJHQnowZHloekZHTlZjNmQ1Zjk2U3Z1bUFnUlVmL3Y3SXZFOWt2clZoMi9ibFNFcEM2RlZWVldSWlZyZUx0Ym5pNXJGNXU4ZUtXU2dySzN1K29hR2hTd2t4QUloRUlsbGxKY0xoOENJQW1VNEZPSTd6b1JEaTkwVDBLalBQSnFLWGJkdk9LVnJKZFdROUNPQWhLZVUwQUVlN0VRaE9LQlI2dFRmU1U3WnRud3JnMUo3cVJhUFJwYUZRYUorMWE5ZldkU2VubGtsbFplVXhSSFJJSkJMcHRJTXdHbzErQTBDaUN6bTVTQ1N5R3IyY0MwUWlrUm1oVU9qR21wcWFUczViMjdadkEzQmJiL3BMeDdLczJ3SGNEa0FyTHkvWDYrcnE0a0NmWkZObnBWUzlFT0lMWnI0M0ZvczlWbHRiMjVhdFltMXQ3V0lBVTZXVTV5dWxPdXpNZGZNajllckp6SDJQTzdWSkpCSmY2THErQ3pOM2txR3pMS3MwNDdnT2dDZ3JLd3NPR1RLa2dKbjlCUVVGSzhMaGNKZWZYU0pxWWVhc1QyR2FwczBLaDhOWk04R0hRcUZKNlZFK3NWanM4V0F3ZUFJelB5ZUV1RDhjRHEvcDhtWXpjS1BCem5aekM1eE5SSC8xSER6OWk0LzBaZ0JSQURzU2tqbFdHTnh4ZzRhSFJ6YVlrMTlrN2xDaGJoS1ZlL1FOb1ZCb25LWnA3M1ZYaDRnaWxtVWREZ0NWbFpVL0ZFSm90bTNuc25CYlNrVFhiWXg5bzBhTnVyK2twR1NDcG1tNzJyYjlCQUJVVkZTTURnYUR0OGJqOFp2ZGpTRFA1TkJWaHpxMmJVOVB2VFlNNHlRaHhOL2N3eWVaK2IrcCt6TU1ZeWd6ejNjamxoT1daYlgvbnBxbU9STEpQSS9wODdWWVZWVlYwRjNFYjB0dEpobzJiQmlZK1NNaHhOSHBkcmdTYXdjUjBSOEF3SEdjTWlIRVRVU1VOZEk1RzBSMFBZQkNacjQ2MjNraGhBWUF6QndEZ01yS1NrbEVROUtxUk54NUJOeDZmeVNpajlPTzd3ZndwUnV4a21JYWtwc3IyakZOYzM4QWg3azJNUUJVVkZRVUVGR3ZaTFVkeHhrR1lMV3U2OWNDK0dubWVVM1QwdWROVHlxbHVzM0gwdzE1T3o0ekdBTUFpVVJpbzJTVXRxUXg3N0Vla1lqL1ErbSt2VWp3ZERDSlBsTDM3aHRVQzNqbFM2RFNZd0RmYUNBd0ZyVGpUZWoyc2F2MVcvRG54d094Qlp2TnpMNURBRVZWb08ydkJzU2dycXVSQnBBT2dJR21HcUFsNXpTeWZVdjd2SnhiQ1ppQmZlTWJrdlBZWXl2RWMvSjRkR0pkVzJ4ZG9lYXJCckFQZ0x6V2JGdmQzSWFXTmdjRi92WFNSZnZ0T2hwUHpzNG0rWnYvRkFWOUdGN1VNZGUzWWtaVGxvaWxmSVNCRHVPRXdLOERsRWV6R1k4TUV1RndUajZQVFU1ZlJzU2tjQ00veWpheUcrVStHTFkvcEc3SzNDS3VFNkZYVkZkWHZ3UGduVzZxOVBWbk1CR05SamYxbDVKVFYxZlhwOXVWSXBISXJVam1FY29GdG0zN3pyNjhmaWF1azZtdUYwMjRvYUdoSmRmUGltVlpQODhzczIzN2ZxUkY2V1FqMDVIbE9yMzI2b1dkbmJCdCsxc0FXWk5BZTJ4ZVRwNWExL2l2VjhvZlpvamRBZG8yNmR6eGZxWTljbUQ5Z29OaVVLUXRrWGlrWCszWk92QVIwU2htcmlhaVR0R1h6THdQZ1BaTkFVS0lxMTFwcVZ5Y1BQTmFXMXM3UmFyMkJqZFovTVZFZENiY2VWSWdFQmdIWUxxdTY0OUxLZC9vYlorTzQweU5ScU5XVlZXVnozR2M2NFVRbHpMemJVUjBFWUJqQWZ4U1N2bG4yN1ovVDBRM0VsRXE0cUZEZENJemp5V2lUQ25VN29pSHcrRU9teTVNMHh3UDRJeHdPSHlPVzdRY1FFL3lWaDFRU24wa2hFZ2tFb2thS2VXSUxEa0pVMXZLMndCQUNIRVhKZk1YcHRvZkJPRGQxREV6MjdadHQwZHZ1TExIMzF1V2xWNW1aRGp1QlRQZm11bk1yNjJ0WFdjWXhqRDBna2drc2dZQUVvbkV4UUN1ZDIzZVRRanhDRFBYT1k2VEhobTBXZ2l4VzIvNlR5T3Z4MmZxbUloR0FZQ3U2ejgzVGZPbzN2U2xsUHBmSkJKNUtYVzhwWXg1ai9YUVFWakg3OGN2QXV1bERCd0drT2k1MVdaazdRZkFrcjhEMi80bTZmalFpcnV2cjYwRWtGKzMwRHMwUUFTVC8zb2l2aFM4NUdFZzNvOHBSWmtkSXI0Ymd4T1BFUFhKcGtlUHJRRFB5ZVBSaVhWdGljWkJBZDhiSkZBRm9OY0oxRGNucTVwaVdOUFNoZ0wvK255Tlk0Y1BSbEhBaDNXeFBnbE8yS3lVRkFZd3NyampqMDRzN21CbFU4NmIrdk1INWpVQW51eHZNenc4UER3OFBEemE0YlVMNmw0cDNtN25HVXo2dlFEMHZOekY0NUhQZkE5SFhYYnFFVi9YbmRaelhZOCtnSm52c0cyN1V6U3psSElXZ0J4V3F6cEJBT0xwc3JnYkNpWHpKVjQyZWZMa25XcHFhcjVtNWwxY1owSzFHOFdTeWFrQURHYSswSlhxN1lCUzZudkRNUFpWU3YyVmlDWXc4MjlXclZyMVlFbEp5VVVBN2diUVFrUTNTeWwzSTZMRkFKNXo4K1JWcGZvd0RHTXNFWlVnR2JYWUpSVVZGYU1EZ1lCdzcyTzBZUmdkb3E2WjJRQkFtZVVBSUlTWWxVeDExRDJSU09UUjh2THlKNHFMaStjeTgrS0tpb3FETXlLSmZlNzFVN0lOUDBra0VnRmQxNmNDK0d1VzYvNU5TbmwzNnRoMU11d29wWnlTVmpZNHZZMlU4bHhYbXZjdElqb2svZHpxMWF0Nys1REpBQkNOUmhzQU5BQ0FhWm9wV2JWWTVtWWx3ekEyeE1tVDErTXpveWkxbnZhNzN0b21oTGdWd0V0QU1sL1NRQmp6Ym1TNVJ5K2dBN0NNWnlkT1I1dCtENEJqOHNyUm8xckEzLzRSYUZzSzJ1WnNRQzlCcHptaEtBQzB6WmErYS9QQmNTQytIQjBrMEpnQnRRNW8rUnE4OUhGZ3hYL1FONElTRzJSZ2dvbG5Vanh4QzFWNnFRODhjc2R6OG5oMG9uYkd0TGFTRzEvOGl3N3NRK0JEOC9uWmYwbGpDNVkxdG1EMGtQVk9ub0JQdzg0amkxSDkzY0JUaEJrenRCQ2xHWkU4bjlVdlIwdmJ3TkRmYk4vakNZb3orSjd2djYvUG1xVFN3OFBEdzhQRG8zODQ1eHpFWjh6NDZxRmQ5dHlaQ1BvOThKNEhQSEtHWXl6NDVPbUhmL25CZEM4QjhPWmtTRVZGUmJiY0lsMG5GdWdlSDRBKzBZSm01aytKQ0pxbVZRSDRHc0F1ekx6VXR1MkZTQzVRZDBCS2VRWVJWWGNWTFR0eDRzUVNJY1Fyekx3Q3dFRzJiYjgvZHV6WUlETTNFVkdiWlZtM1NTbS9KS0t6RW9uRUdUNmZyd0RBQTBncFVDUnQyc045K1VrV2UxT0o1QzhOQkFLM01mTXZpV2dRZ0hGQ2lLelJhVVRVcVZ3cGRScUF6OXp6UHpRTUkzTVZ0RjBQcUs2dUxtWVl4djFDaUZ1Q3dlRDlBRTVQcStkeis0c0I3YmtoSWFWYzJZV001citKS0gwaC93b0FDNGpvc2JSN1BKU0kycU5LM0R5TG54RFJ2UURhblR3VkZSVkZ3V0N3VTM3SzdoZzZkT2l3ZFBrNEtlVU9BSTV6RHd1bGxNOFEwZTgzMGhtUXQrTXprN1ZyMTU3aTkvdlA3STFOZnI5L2J5SEU2MGptT1J4b1k5NXo4bXdBdEFjVzh5ZUozeUtoRDJaZ1NscG9iQjdnQUl2dUJTOS9HdENIZC9MeDBJanBRTmtsZlhNcDhydVJOQnV3ajF5MUFad0FWQXY2eFBIU1dnZWU5ek1nbHVtMzVhUURTUFhqSm10bWg4Qi9vVVRpR2pvSUEwUFN4eU52OEI3cVBMSXk2L0lqVnUwNzQvbFRmVUg2TnhIdGpqeU55MXpYR3NmQzFjMllYRmJTWHFZTEdyQk9ucXF4cGZCcDY5OXF4Y0NyTlFNdXBZMERWbyt2UThITXVydCtNM0NTQ1hsNGVIaDRlR3dsekpnQjlkUlRYLzA5WGxRK2pDQ3VBRkVQR2gwZVd6Zk1ESHhQckg0OS9iQzY5L3ZibXEwTkljUWR3V0R3amk1TzkxcDNsNGdDekx3VUFBekQyQVhBS2IyMDUzSExzajRIQU51MkYwb3Bsd2doREFCUEU5RjRJcG9EQUZWVlZhV080N1E3UHpSTjA1aDVJalAvMHpDTXNabjlybDY5ZXZIY3VYTlhTaW1QYkc1dXR1YlBuOThvcFR3RXdOK1orVERidGo5MHIva0NnQmZjWmsxU3luZUo2Q2VoVUdqUGFEVDZxUkRpQ0FCSUpCSWZwdm8yRE9ONkl2b3BnSElBNENSLzBUVHRiYVhVYjVuNWVkdTJqMCszUjBwNU5SRmRZVmxXdG1ncEp4UUtUWFQ3MnBlSTlzZzRYNUIrRUlsRWJwTlNIa0JFcDBrcFo3dnlxV0RtQUJGQkNKSFRpcUpTNnVWSUpQS2ZOQnQvQ1dDZWJkdDNwNVVWQVRncXJjMURqdU04cVdsYVNJajF6NW0xdGJXdHBtbDJrbmJ0RGszVE91d29aK2JmSXVtUW1VdEVJNWw1TndBZm1LWjVtR1ZaM1VhVmRFVStqOC9NbkpsdURzOWVQZThhaHVFSEFLWFVhZ0FZU0dPK04vZnAwUkhhQ3czOFFlSk1RSDhBaEVQektxSUhuSlFseXlKTnh2SEZmYkRubTVMNWNFYWVEQlFaZ040cmxValhFQWJhdmdNdmZ3NVkvZ3pnck4wNGs1aUJST1BHOTlQWEpCMDhkeU9SdU41ejhIaHNDSjZUeDZOTFBweHg5TUlELy9UZlUxbmdMaEFPb1R6VTg0akZIZFF0WFlQRE10SnVUTmgyS0hTYmtGQURaNVBoMEVGK1RCcFQwcUZzeGJwV2ZMRjRkUmN0OGhKSGdSOXBVWU4rSDc1aVNzN0p1VDA4UER3OFBEdzJMOU9tb2UyaDUxZmZHL1FOQmJHNEFVUmF6NjIyWkFoalJoeUk3YmVaaW9UVGpQbjFqMkp0MDlmOWJWUmV3TUJpSXJxb2NVR2RGNkhkRHpEem40bW9VLzZRYkhsV2NtUW9nRm9BRUVMc0RPQVB6S3lJdXMranljeEVSRUlwOVJtQXo5Tk96UU1RY2w5UFVFcTk2TmEvUXdneFBhMDlBSUNJVGlHaVRndjN3NFlOTzdTK3Z2NU5adDZ4b0tCZ0Y4TXdBT0E4SWhwRlJJWmhHQk5TZFlVUWpaWmxQUWtBaVVUaVJaL1A5eGROMDZhWGxaVkZBUnpCekIrN2ttS3Arb2N6Y3hESkNJaXppZWdXMjdidkFBRFROSXVaZVNIUWNVRXRUYTZycDRXMmEyemJ2aW05d0RUTjVSbDFHTUFaekR5WGlHNDNUZk1qMXdtU1d2RFAxVkd3bTJtYTZmWU1adVl5MHpTUGFMOFE4L2owQnBGSTVFWUFNQXdqaEk0a0xNdDZEQnVJbExJQ3dMbk1mQThSaFpoWmR4em5TRjNYMzJQbTl3ekQrUEVHZHAzWDQzTUQ3eW1kb2U1MVZxVmRlNkNOZVk4TmdQYkhBcDZkT0ZYRmZIOG00cC9tbDZObkUxSllDU3EvR3lpc3hFYnRIUjgwQVRSNEw3Qi9GUERkVEd4eGZrZG1oNGx2cG5qaUZqb0lBMm9SMENOLzhKdzhIdDN5N2hWSHp0dnZUeStkcXd2MUpBaEdmOXVUQ1FPSUxPZ2NzVE5wVEFuR2pSNkt1UXRYZFc2VXAreXgwMGhzTTdROXNoOE1ZTjZpMVdpSkQ1UWZMMWFLNlhHSHhhV3pyNWd5Y041NER3OFBEdytQclpRempsN2UrTlJUeTI5UEZKWEh3T0xXcmRuUlV6YnFFT3hyM0E1QlB2ZDRDdDc2OU9kYnZhT0htZHRJME9sZmZETC96Umt6dklXLy9vQ1phMnpiN3VSZ2sxSmVpVjdtNUFtRlFvVUFpZ0VzU3k4bm9sTjZXdkNYVWg0UDRPa3NwK1l4OHc4cktpcjhSTFFqTTFlbm5adEZSR2N4OHk0QVhtRG00NFVRYzVWU3R4RlJNUkdkNVRqT2VDSEVjNmtHUW9oYm1UbElSQUVBT2pNM0FiZzU1ZEFpb2lBemZ3YzM5MmROVGMzWHBtbCtRRVJuakJ3NWNnV0FZY3o4cnd3YlQ3UnQrNnVxcXFyaHpIeDJxckNzckt3QXdMWUFGaG1HY1NpQU1hbHpYZVVuaWNmakw4eWRPM2RsZCs5Vk5temJYbFpaV1htZXBtbVBNSE1Ga3ZsVEN0eDdic21sRHlIRUh6TExpR2g3cE1tdzljYnhKNlY4aDRnbTUxajlTOHV5OWs1ZEJzQ0RBTURNdHhIUm93QVFqVWEvQ1lWQ2grcTYvZzRSbFNqVk8xbWxmQitmNDhlUEgxNVFVSEJ6cjI0cWpWZ3M5anNoeERBQVVFcTFMMkpzcVdQZW96Tko2YmI0Qlp6UUJ3RTRLcitrMnpZQi9qR2duZThBQ3FWYjRBQnFBM0puazBqS3ZXbkZvRzNQQTY5K0MyaWMzYWVtOWkvc1VESUhqeWZSNXJGUmVFNGVqeDZaZGNXUHZ6and4dWRQWU5CaitTamQ5dFhTdGZocTZWcnNQSEs5MHNqSTRnTHN0Zk1vZkw1b05SVG5melJQVWNDSDAvWWIxMEdxTFo1UStIemhLamk5bkJ6M0U0NEMvVE91eFMvNTZKSmpQUWVQaDRlSGg0ZkhBR0hhTkxUZCtUTHVLNFVxQnJSTEFSVDJ0MDJiRzEwcnhJNWpmdEx1NEFHQW9IODR4b3c4Q0d1LzJWcWRQTXdBbGhQenIwNDYvQXN2Z3FjZklhSVRwSlRqczV6YUFjQ1MzdlFsaE5qRmZkblFiY1hlRVFFd3dlLzNWd0RRaFJCMjJybW1jRGc4THhRSzZicXVBOEMzNFhCNG5tbWFqUUMwY0RnOHp6Q01EbzRxeTdKS3E2cXFTcFZTdFFBK3RtMzc2TlM1U1pNbWpmTDVmUE9JNktVTUcrNEE4Q3lBR1FDV3gyS3hEamxGdXNvUlUxcGFPZ21BUmtRUklycUltWDhJb0MydFNweUk3Z2NBSWhJQWZENmZUd0xZb0FYdjZ1cnFwNlNVczl5Y01JRDdmY3ZNT1RsNUFCeG5XVlpLdGd0U3lnaUFzRzNiWjZUS1ROTzhGTUFOT2ZZM2pKblhBYmkvaDNwbkVGRzd4cEpwbXVjQzJJZVpyNit1cnY1ZVN0bGVNUnFOemcrRlFydEVvOUVtd3pDT3lkRU9BUGsvUGdzTEN3dVZVaWR1cUNGS3FjdVllUVFSZ1puYm83MjI1REh2MFJuYUMwdDRkdUo4anVuREliQVBlQXVPNkJsMktEQjR6L1hIeTU4Rk45Y0MzTHMxTHZLVkFDTk9BbndqQWIwVU5CYVRjb3dBQUNBQVNVUkJWT28wOEJiajVHRkZVUGNoN3N6MEhEd2VHNHZuNVBISWlYY3ZQN291bjZYYjdudW5GamNjdHpzQ2VuSURLZ0hZYStlUmVONnV4L0oxL1pnMExRY0VBUWROMkJhamlqdElOMlB4bW1aOFZyOE1lYTg0eDZ3VTBTTXRUc0h2WjE5MjVNQkxoT1RoNGVIaDRiR1Y4NXVwZGJHSG5pKzlQZWdiR2lQU3JzZFc5b3hBSkVCWnByWUpKNy9ua0pzVXhsSVFYOUE0NnNzWGVxN3NzU2toSWhQQXpsbE9EVWZ2blR3SHVpODNLRjlLTnR6OE12ZWJwdmxUSlBWenRqRk5jNitONmRPTnBCaWhsUHFrcXFyS0Z3Nkg0d0NFMysrL0Q0Q2ZpRG80TVN6TGVrNUsyVUJFWmN6OFlHMXQ3YnBjcmlPRTJKT1p1YTJ0N2NOQUlIQXVnSTlzMjk0dlcxMVhFdTIvRzNOZlFESlBUTnIxVXpsaG1uTnBxNUtoTVptTGdCd0toUUxSYUxRSnljZmdDVzRrU0s0MFpNck5aU0tsbkFLczEwZDNJNUZxWTdIWWRkbnF1N2IwbW53Zm4rRndlQUdBb2g0cmRvT1VjaVFBK0h5K0RwSitXL0tZOStnTTdZSHZlSGJpaEMxZHVvMktka1A3SHZGWVBmakxzd0RWKzdrVlE0RDhZNERTRTVJRlJidjNuWkg5Q2JORGdtOURtM09qSjlIbTBSZHNWUTl3SGh0SFBrdTNSYjliZ1MrWHJNV2tNZXVUdUkwdEhZeHpEcHlBRzE2MHUyblovd3dkRk1CQjQ3ZnRWUDVaL1RKOHZheXhIeXpxRlVxQm5tanorUzZiZmRrVWIzZVBoNGVIaDRmSEFDVWwzUllyM0dXMVJuVFAxaVRkRms4MDRxdnZuc2FJWVNiOHZpRmdkckMyNlJzc1hqNnJ2MDNyRnhpSUU5UlpYd1RyWHBteG03ZXJ0TDlSU2wwZWlVVCtubGt1cFp4RlJPbFJNSXVZT2RCRGR5Y3pzM0ljNSsyTnRXdmN1SEdEQ3dzTHoyRG1pVWptUEprRVFBUHdLalAvajRpKzJOQytIY2Vab1dsYVFnanhSNlhVdWFacC9vV1p4ekh6TWN6ODAwZ2tzaWk5dm1tYUYyTzlFK0tYa3lkUC9sZE5UVTFOVDlkaDVwOEIrTi9jdVhOWG1xYTVvZVp1RENNQWdJalNuU0k2RVIyZmZyNG5kRjEveERUTlk1blpRZEloOEdJZjI5a0J4M0grb3V2NlAycHJhOXQ2cmcwUWtUUk5zOVBLTGpQN000b0d4UGpjR0Z6Sk9MVnk1Y29PV2U2M29qSHY0YkxsUzdjSndEZDgvV0hiNGcxeThDUlJRR3Y5K2tOOUNFQUJnSE5OWndZZzc2YTFTWWsydENXdTlpSjRQUG9LejhuajBTdG1YZkhqTHc2NitaVVRtUk5QZ0ZDWkx4RTlDY1Y0YzI0REptd3pGSnBJbXFRSndpRVZZL0JLelhld3ZzM01mWmsvL0dEY05waXc3ZEFPWmJHRWczZm5MY3h6cVRsV3pQaHZndmlTank4ODNIUHdlSGg0ZUhoNERIQ21UVVBiVTA5OStiZEVVZm1vclUyNjdmdGw3MktXL1Z1TUdYa3c0azRUdmwzNEVocWJ2KzF2c3pZektZazJkY1pKVSt1ODNkc0RETnUyVDhnb0dnRUFTaVVUSUlSQ29UMEJWQkhSNjlGb3RNTUNNek9QTWsyenZJZExqRTQvaU1WaThjTEN3cGtBbGhHUnhjeTNFdEZuUlBTWlpWbUxUTlBzTm9kS2QwU2owVzhBbkJFS2hhN1hOTzFlQUROZGlhdUlwbWtkdksrR1lmeWFtVzhtb3ErWStXOUVkS1BQNTN2ZE5NMkRMY3Y2UE9NK2g3ci9xMUFvTkk2STlsRktuYmFoZHJwYzYrWkhTaWVYNzA2ZG1hY0FVRUtJYjRGa3ZwUVJJMFk4QTJBcU16Y0lJZTZyckt4Y0U0L0gvNmZyK2xYTVhKdmVnVkxxcDBUVXBKVGFVUWd4bjVuOXpMeXdwYVhsNFkyOHAyNkpScVB6ZTFPZmlLN3VvaHpzUHU4T3BQRzVvVWdwS3dEOGdJam0xTmZYZDFqdEhtQmozcU9QYUpkdWE5TUxBRXpaVWlONitoOXluVHg1c1h3SmdPTUU5VmRQb3MyanIvR2NQQjY5NXAzTGZqVC9nT3RlT0ZiNDZBSE9JK20yVDc5ZWlpbUxWbmVJNWdHQUUvZmNHWXRXTjJQUm1weWk0RGNyazh0S01IM3ZYZHBsNWdCQU1URHJpOFdZdHlpUG96V1pGUk05NENqdDZnK3ZtTHFzNXdZZStZS2JsUFE5Mjdhei90MmtsRWNSMFplWkR3ajVnR0VZeHhEUlk4eDhiaVFTZVhUeTVNazc2YnIrWnlIRW1lRnd1TDg4dWFLeXN2SUgxZFhWNzNSWHlUVE4vWWtvSEE2SE4rU0xTRWdwandWUWI5djJaeHRtWnJlMkhhYVVtcnh1M2JxNzZ1cnFZbExLSHpVMk5yNWRWMWZYaTYxUld4ZGI2K2ZJTUl4OWhCQXh5N0xDbTh0ZWo4M1B0R2x3bm5wRC9TV2VFSUlZVjI0OUVUMk1KU3MveFpLVm4vYTNJZjNKY2hCZjlrV3c3cFgrTnNRak8xTEswNWxaRTBJRUFJU1llVjdxbkdtYUU1ajVJaVR6YXd3aG9oTUFMRWpKZUdtYWRpY0FNUE1kbWYwUzBhMEFidTJOTGZYMTlhMkRCdzhlVlZOVHMwSDVPSmw1bUdtYTF3Q1lBQUJLZGR6aTdkN1BaVVEwQmNBS0FCOEFPRm9wVlcrYTVsV1daZDBxcGZ3VEVWMEdZQUVSSFd4WjFnSXBKWWpvUmdDZkdZWnhTU1FTdVZkS2VSbUFQWmg1c3J0dy9xMnU2M2NDK0c3MTZ0VlBwTDBQKzVxbW1YWEJqWm1Kc215MEp5S2JtU01aeGFkazNFc1ZNNThQb0FYSm5DY2FnUDBCVEdUbXQxTHp3eEVqUmp4TFJEOUNNcy9LdmN6OHJxWnByMm1hVnNQTUh3b2hUalpOTXdZZ0RpRE96QWtBQ1NMU0FheDJ4OFd3UVlNR1hTR2w5RFB6RTVGSTVIODkvQ24ybGxKMksvWGxSb3hsemZHU0l4Y3FwVHJObFlVUWI2WXVNZERHWjFkVVZsWk9GRUxjRFdBTkVUVUNhSFlqckVZUTBWUUFRUUFQWm1zN1VNYThSOTlDZStBNy9pVHhDNVh3M1VUZ1gzaU9uczFCUDI2bVpuYUkrQ2JFblQ5N0VtMGVmWTNuNVBIWUlONi82cWh2OGsyNmJjbmFGcnd4dDZHVGs2ZHl1K0U0WmQ5ZGNmdnJOWWdsbkg2eXJqUGJsUlRoNHNNck1YUlFSMVdGdWlWcmNQZGJjNUhJMzJROFNvR2VhRzFaYzltbk0wNWUyOS9HZU9UTzVNbVRKeFBSMDh6OERJRE0zWjRvTHk4dkJ2QTBnSGtBS3J2cnE3S3ljZ3dSYlpRWWJqd2VmMy91M0xrNVI0RVJrVTVFaGN6c0F3QmQxNDhob3FPVlVvYVVjcXB0MjdVOTlkSFhtS1o1TllCcnBKUy90bTM3dm14MVFxSFFqc3o4Q2pOL1AzYnMyTXJNblhzOVVWbFpXUW5nS1FEdkFUaG80NjN1eExGQ2lMTURnY0REaG1Gc0ErQzU0dUxpZWlubE9iWnR2N2NKcnBjVGhtRU1aZVpKdWRiWE5LMGwzZm5nSnJBOWMwT3V6Y3p6SXBISWY3S2QyNW8vUjBSMEw0REZBQTVQdTRlSm1xYmxNaTdyTE12eWtyY1BFS1lkK3ZXYXB6NHF1em0rSnJpR1dOeXk5VGg2dG1yaWlwM3ovWTFmUFRkam1yZXJOSTg1WHdqUi91eEZSTitrWHJlMXRhM3orWHluRXhGeGtqcWwxSGtBVUZWVnRaTlNhamNBczJ6Yjd1VEVZK1k3a1Z4UTdvNjlpT2lpOUlKY0Y5QjlQdDlpcGRUbHNWaXN3YjNlRzh4Y1JFUlhBUmpPekordFdMRWlQSEhpeEJLLzMzOEpnS01BVkJCUkt6UGZLNFM0TGh3T0x3K0ZRcWF1NnpjQytGSksrUllSSFFoZ1Rqd2VQN3FtcG1ZQkFOaTJmWk9VTWs1RU53a2g3cEZTNmtoS21QMkFtVnVaK2VGRUltSDUvZjRRZ0ZNejVtWHptWGxHdG50Z1prbEVsMllwLzA5bVRodlROSS9QcUxhR2lFN0pLSE1BdkM2RU9DdXRMTXpNMzlxMmZTMEFsSmVYbTBWRlJiOFVRaHhIUkVjejgzQUE3UkpuWFMzQXU0djZpb2h1eTFxaEk5OFMwWjNkVldEbVgyM01ZcjlTNnB0SUpKTHBDSU9VTWdFTW5QR1pTMS94ZVB6YllEQzRCNEFBa3ZKd3FiOEhBL2hhS2ZWUUpCSzVKMVYvSUk1NWo3Nkg5c0tTdFcvR0x4NGM5UGtaL0xNdFQ3cXREK0I0SC9mVkQydUR5Unc4MTZBdGNiTVh3ZU94S2ZDY1BCNGJURDVLdDcxYTh4Mk9NY2RpYk9uZ2RtTjhtc0JCRTdaRnRHRWxYcTFaZ0h6d25aUVdCWEh1SVJPeFhVbkhTUDUxc1RpZXM3N0JtcGFjNUkzN2dmVVNiWjZEWitDaDYvcDA5K1ZkMmM0WEZSVWRRVVIrWm42MHA3NkVFSHNCNkxJZUVRV1ptWkRjc1pnVnY5OS9LSUNQZTdwV1Y5aTIvV2ZUTklOdUl0TDNRNkhRN3E3VXdXYWp0YlgxMWtBZ2NEU0FlMHpUWEdKWjFyOHpxcENtYVE4UVVhRlM2dGJlT25nQW9McTYycFpTL3B1SWpqTU1ZNTlJSlBKUjMxamZUZ3NBYUpxbVJ5S1Jlc013OWlLaWZ3RjRSMHA1YnNwNTVlNHU3R2szYUU0NGpqTXFHbzIyU0NrUDdxcU91eXUxTjd2SnZ3TFFMdVVSajhkSHV3L0ZHOEt6QUxJNmVielBVVWVFRVB1amkvY2lIV1orRm9EbjVCbEFUTnVub2VXcHAzQm5ZdkN1SXdDK0FPaVErNk5mY0ZRTXlkMlg2NmVjTkFBMnZNWVRqZkRwZzl1UG1STm9ibDNTanhhbHd3eGdMU054K3NsVHY4NzhEZlBJTTRqb2VXWmU3VWFDTEZCS3RjdUV6Wmt6NXp1MFo3anVTRGdjL2twS09aT1puOGgybm9qK1oxbldNOTFkVzByWksxc1RpY1JWUWdqZHZmNXlBTzJPRU51MkgzSmYzb25rQjFvQlFFTkRRMXhLK1ZNaVdxMlV1b1NJSGsyUG1vMUdveGFBdzZxcXFrb0IvQW5BSTB1WExqMjNvYUdodysra2JkdTNWVlpXZmlxRXVNRnhuSWZjYUticjB1dFVWRlRza3A2czNyS3N3OUU5VHdDNExPMyt2dEIxZlJkbTdoUUZhMWxXYWNaeEhRQlJWbFlXSERKa1NBRXord3NLQ2xhRXcrRU9xNWJOemMwejU4K2YzeDcxN1VaVi84WDkxMDVWVlpVdkhvLzdtZGtmajhlRnBta3NoR0JOMDFqVE5GNnpaZzBQR2pUSWNlKzdKeFphbHRVcGVpWWRLZVVSV0ovL0pXZmNEVE5kcmhIWXR0MHVzVFlReG1jdXVHTXE5WkJQNWVYbC9pRkRobWlXWmNXUVpWVjU3dHk1YXdmS21QZll0QlJQd1FxZUZiOEUwRXZoU2JkMWd0bnAvd1hIallMalRId0hjZUpPejhIanNha1kySjhSajd6Z2dPdGUyRkg0NkFIa2lYVGJOa01HNGZyamRzZU9wWU03bExmR0hkenoxbHk4UHJjQmNTZm5lVnFmVXhUdzRhUzl5M0cwTVJZRi9vNHliVy9NYmNEOTc5VG1wNU1uSmRIbWFGZC80RW0wRFNTRVlSakY4WGhjQkFLQnVjeThpcG4zU1oxVVNzVlRENENtYWI3R3pJYzZqck8zRUtMVDZwUGpPR3R5M1JGbm11YUx6RnhrMi9hQmZYVWpVc3JqaWVocHBkUlprVWprYjJuWHVvQ1pqN1p0K3hEMHc1WWNLZVVPUlBRWmdPOHN5OW85M1FiVE5IOEg0SFlBOTFpV2RWNjI5ams2VDNRaUNqQnpHNUlTSFYzeFg5dTJmOVpMKy85RVJKY25Fb250b3RGb0F3QlVWVlVOVWtwZDFkTFNjdXU4ZWZOV0FNbUlKRTNUSHVsTjMya1FFZTBEZDNOSmEydnI0T2JtNWtSSlNVbVh6b3UxYTljT0dUeDQ4SzRaeGJlNE94Z1BaK1lWNlNjY3gybU5ScU56VXNlaFVHaVNydXMxQUI1b2JXMjlDRG5nOC9tR2FKcld3TXpQMnJhZHZndlgreHdsMjBhSWFISDZvb0NVOHBkRWRKL2pPT1BpOGZqQ2JPMENnVUFZUUUzR2Urb3hRSGpxaloyR3hCUDZCZmtnM2JaejJmSFlmZUlNSkgzQVNWYXVuWU0zUHY0WlZGL3U4T3hqOXBqNFIreFVkcHo3OWpHV3JiTHh2dlZydE1YelFhV0RsNEg0c2k4Q1gvN2ZERy9Sd1NNUEtDc3JLOGhjd003R3VISGpCcytmUDc5eGM5ams0YkVwOGNhOFJ6cjhDVVlscGR2US85SnQyNTRIMnRFTkNHejlHanpuUjBDc1BzZkdBalQrY1dENHNjbkR4ay9BMFI5c3VDM2JYUW5hL3FyazY5Z0NjSGdTd0xtcWkydkFObWVEeHQ0SWlBS2dLUUt1UFFab1c3VGg5dlNHcEVUYm42QW5icVc5NEcyVzl0aGtlSkU4SGh0TnZrbTNMVnJUaktmLzl6VitkVkFGQmdkOTdlVkJuNFpUOXRzVlFiK0dGK3h2KzhYUnMrM1FRZmpGdnJ2aWdGMjNRZERYY1oxazBlb21QUGxwWFg0NmVEeUp0Z0ZMS0JTcUVFTFVCQUpKV1VBaUdrMUU3UXZNUW9qWEFCeGVWVlcxdlZKcUNoR1JydXVmWk91TGlHNENjTGxwbWljRCtMK2VyazFFTUUyenA5aTU4eTNMdXJ1eXNuSWlFZlhrbkJqdjJueU1ZUmhqVTRWS0tRZ2gvbWNZeHJWcDEzN2F0dTNxbm16c0xWVlZWZHN6ODU4eXk1bTVBY0EzcG1rK21sRitQQUJGUktWWkVyemVZRm5XNTRsRVF0TjF2WkNaM3lPaWQ3dTdmbmRTR2N4OE5ZQ0M5RElwNVVjQVFqMzA2UWNBWGRmblN5a1pTTDZuQUZCUVVIQytsQktKUkdMdmFEUmFBNkRYem9aUUtGU202L3FqU0NZWWJtTG1QOVRXMWpZQndMQmh3M1ozYlo4a2hIZ0V3TFhNL0NJQTFOWFZyUVhRSVFlUmFabzdNZk9YdG0yLzFnc1Q0dW03RnJ2RE1JeXM4Nkt0K1hORVJPT1ZVdHU1UlNNQUJBM0R1Tmp0WTM0cVlUSXpOOWZXMXE0TGhVSWpOVTBMeFdLeFQxTHZ1Mm1hbktybk1mRElKK20yNXRZbFVDb09UVnYvVVIxU1ZBNi9meWhhWS9tNy82U203bTZRMERGaXFFUnIyMHBFNXQrU0p3NGVUNkxOSS8vSVpiRWJBTHpGYm84dEJXL01lNlRUUWJxTitFU3dGOUV6b0VtWGFOdlBtMnQ1YkZvOEo0OUhuNUJ2MG0ydjFueUgwY1VGT0htZlhTRFNGa1ZMaTRJNDkrQ0pLQTc2OGNpcytadlZwbEhGQmJqOENJbUoydzdMZW41Wll5c1dyY2xwZnJlWjhTVGF0aEJlWitZT1d0WkVkSG5xTlROZlFFbk5tMnNCZEpDZFlPWWRpZWhDSkJQNXBuTUJrbmxIT3NITTF4SlJBWUNzT3M1S3FUSWhSSHZTVVNMYWhZaCsxOTBOdU5Ja1lPWXBialJIK3ZVNk9FQ0lxQVpBbnp0NTJ0cmFodWk2Zmt5R1hRRWkwcGw1bHl3TDJRa0FQbWFlQnFBNW85MWZNNDdmdFN3cnF5WjJMcGltZVdXVzZ3OENFSFBsMTdvaUJHQi9abjZCaUZaa3F5Q0V5RG5uUzRaTlAyWG0rd0FNUTNJTW5oT0pSTnEzZjltMi9abGJUd2NBcFZSOUpCSnBkK3lFUXFFOWljZ0hBRVJVREdCN0lucXBzckp5djR4TE5WVlhWOXNiWW1NdjJlbytSOHg4S2hIdDd4WVZBQmhGUktseCtoeUFEOVA3MERUdEFDSjYydS8zU3dDZDlQYzlCaWI1SXQyMnJxVUJjYWNabXJiZW42MkpJQ3AyUEJQMi9KbEk1cmJPUDFwaVN6Rzc1a29FQTZXSUo1cVFjSEpSVU5xVWVCSnRIaDRlSGg0ZStVcTdkQnZyaFFDTzdQZUlIbzhOaEZ1WitDNVBvczFqYytFNWVUejZqSGN1KzlIOEE2NTc0Vmpob3djNEQ2VGIvbVBYWTBSeEFhWlVqSUZQNi9pYitQTjlkc0hvSVlQdzdHZGY0OHNsYTdBcDl4Y0xBblliT3dJbjdiMEx4bzhlMm1XOTBIWWxPUGVRaWZqSFIxOWdlV092MDNac0dsSVNiVXE3K2tOUG9tMUF3OHp2WkVrSyt6c0FrRktPWU9hekFMeG4yM1luSjBObFplVittcVpkU0VTWjhkQ2ZLS1ZhQVl6TktIOVhDTEdNbVl0aXNkZ3N2OTgvSmYwa0VUVm9tbGFmN3BCd05idUx1cnVIbE13VU01K1hMak8xT2FtcHFhbEJocDFTeWtlSjZCZENpREhoY0hoTlpodlRORDloNWpMYnRyTnFtZnQ4dmhhbFZEV1NDZTAzaGtoNkF1WTBGblVsRlFjQWhtR2NLWVRZMzNHY082TFI2S2NiYVFNQW9LcXFhaHVsMU4wQWpnV3dDc0RwbG1YMVd1cE4xL1dYQUF6UEtQNnhwbWsvVGk5ZzVya0FKblhSVFdFb0ZNcEpSOTUxSkhYSlZ2bzVlakx0WHF1WitYdmJ0cWVtOWZmTEhQcncyQUtZTmczTzR5KzIzc0phUUJlTUMvc2pvcWVwNVhzc1d4WEdkcU4rMktGOGx4MU9Rc1BTdDdGMFpaOThoVzBTR0FvdHNhWDliVVlTcGxVTTU4cHRDNzUrb2I5TjhmRHc4UER3OE9nTTdZZUYvSDdpTEFqdGp3eHh0dWZvR1dod2dvaXZKeTF4RiswRkx3clBZN1BnT1hrOCtwUjhrbTViM2R5R3U5K2FBekJ3U01VWStQV092NG1IVkd5TG5VWU14dk4yUFdaOXVSaXJtL3RXSm8wQTdEQzhDRCtjdkIwT3JTaERTVkdnVzYrWElNS1VpakZvU3pqNDY3dWY5MnZlSUJkUG9tMHJnWWl1QjFEb3luMTFRZ2lSMnZrZkF3Q2wxRW9pcWs0a0VrMjZyaDlOUk1ka05Ha1Brd3NFQXNPSjZNcU04Njg1anZNZ0VWVVRVUWZub1N2MTlEZWwxRFZkUldZUVVXVzJjdE0wejFOSzJaRkk1TU5zNS9PVmNEajhGWkQ4dnBSU25nNWcyOTcyd2N3MWxtWHR0aUhYWithMUFDQ0V5SFJ3NkVDdmR4eVJhWnBuTWZOTUlockN6TS9HWXJIemFtdHJOOGFCOVRZemQ1ZjA5Vy9vZmo1enFxN3JwMjdFOVhOaWEva2NFVkZPUDA1RTVPbXpiWUZNUDJMQnFvZWVMNzJ1d0Rkc0RSalhibTVIajFKdFdMVHNBMnhUdWg5MGJWQjd1U0FmeHU5NEtwcGF2a2RUUzhQbU5Hbmd3VWlBMWNWdGd4TC9Pc2piVmVyaDRlSGg0WkczMEFGWXhpODdsMUd4S1BhazJ3WVF6QTZSY3luMlVYY1NiZjZjd1I1Ykw1NlR4NlBQeVNmcHRwWTJCL2UvVzR2V2hJT2pqQjJnaWZXbUNDTHNOTElZNTArWmhNTW5iNGZuckhxOE4yOGhFbXJqMTZVSy9UcE8zS3NjQjQzZkZxT0tDenBjTjBYY1VaMGlqQUkrRFVjYU82QW80TU50cjBYNzBkSGpTYlJ0VFNpbFBoSkNKQktKUkkyVWNvUnQyNWxSVzZua1ZtMEFFSWxFWGdid01nQlVWRlFzS3lnb2VDYTk4b29WSytwTFNrb0FBTEZZYkZGQlFjSEpHZGRiRzRsRUZnS2RIY0ZFTklhSURoUkN2Q21sUExpTHZEcG5TeWx2dFczNzIxU0JhWnJuQXJpTGlMNGZOMjdjaElHcVdVMUVwekt6dVFIdG5nRHdmQmVuUlVWRlJhZm9qdWJtNWtSOWZYMnJwbWxyQUlDWk8yaEptcWI1Q1lBYXk3TE9BSkRUbDVHVThuQUFmMFV5S3VrMDI3YWY2OFZ0WklXWlY2VmszVUtoMERoTjAzN2lPTTZUMFdqMEcvZWE2d0IwR1NiSnpLOENlQ2pIeXcwaW9rZDdydGFacmVGenhNd2FlbkQ4TVhPQWlPQTRUcDZFcEhyME5XY2N2Ynp4cWFlVzM1UW8yZ1VBcnR6YzBtMkxWM3lFbFd2bVlHVEpIaDNLdHkwOUFGUWhVUHYxWDdGOGRYWGVTcmYxSDh4Z1dzMFVQM082SjlIbTRlSGg0ZUV4SUtDcFdPdEp0dzBrWElrMm9lNzNIRHdlbXh2UHllT3hTVWlUYnJ1TENWUDcwOUhUMkJySHd4L01nMDhUMktkOEZJWVZybytvSVFBK1RhQmkyMkVZdjgxUUhHT094VXZWQy9EMXNyVlkxUlREdWxnY3JXMU90M0p1Z2dpRkFSMkRnejRNTHdvaXRGMEpqcWpjQWFPS0M3TFdUeWpHVjB2WDRyR1B2NFFtQ09jZk1nbkRpd0lkN0preXNRd05xNXJ3blBVTm1tS2JmWk9sdzZBSFBZbTJyWWRJSlBKb2VYbjVFOFhGeFhPWmVYRkZSY1hCdGJXMTZhRnRxWndvbVRKVENBYURWeXFsT2tSSkRCa3laUC8yaGo3ZldLWFVaeG5ObmdHUU5iS2l1cnJhcnF5c1BGb0k4UXFBMXczRDJDOFNpWHlaWG9lSS9NeDhLNEFUQUVCSytSdG12Z05BUFRQL3NMOGNQR3ZXck5sb0Q3RmxXUWYwaFMwcDNQd3dFNExCWUtmM0pCQUl2RkpmWHo5VktiVkVDQUVoeE9qVU9kTTBEd2RRQmVBcjVPamdjYStYaWxaNXZDOGNQSmxvbWphWmlHN1VkVDBDSUpzMFhUYWJ2cklzNjVtZWF3S0dZUXhOejBuVEc3YlF6eEVaaG5GR1dyTlNJb29aaG5GbU4yOUY2c2V2djVPT2VHeENwazJEODlqTGZCZUFJWnRidXEycFpTRytXL0pHSnljUGtZWnRSdXlQa2lFVDhmM1NkeEQ5OGs2MHhyeHBURHRNcThEcVlrK2l6Y1BEdzhQRFkyRGhTcmY5Q3NLM2hzRW5lNDZlUElYWlllTGJCU2R1b1gyUWp3bTNQYlp3UENlUHh5YmovYXVPK3VhQTYxNDRYL2hvVEg5THR6WEZFcmpyelRrSTF5L0RHUWVNUjltd3drNTFCQkVtYmpzTXU0NGFndVhyV3JHc3NSWExHMXV4dExFRkRTdWJzTG81aHFaWUFuRkh3YThMREM4TVlzVGdJRVlOR1lUaFJRR1VGZ1ZST2ppSW9ZTUMwTE5FN3FSNHRlWTdQQmYrQnQrdVdBZUE0ZE1Fempsd0FrcUxnbW0yQU1mdnZoT0lnTWMvcm9QcW5FeDlVNkVZL0VoTHkxcFBvbTBMZzRoK2FCaEdaalJIdTlaTlhWMWR6RENNKzRVUXR3U0R3ZnNCbko1V3p3Y0FTcWxPaTlOdXJwZE8rVjRNdzdpV2lQVHE2dW92MEVPT2tFeXFxNnZmTVF6akRDSEVZMGhLY2YwZ284cDhJanJlTUl5VGhCQUdnRXVZT1NLRW1Cb09oeGYxNWxxOUpWdEVEQUEvQVBqOS9rRVZGUldkSENMTUxBQlF0cmExdGJWTndLWkxDOGJNUlFBYUFOeVRjZXBhQU0wQW9HbGFBek9EbWNla25iK0VrOGxlL3JTcGJCdUliSVdmSTAwSThXQkd1MUhwWmN6OHEvU1RSTFFOQVBoOHZwVzlzZGRqNEhIeTFMcTEvU1BkeHZqeTI4Y3hLRGdhdTI1L0VqUnQvYVlhZ2tEUVg0cWR5MDdBem1VbllPV2FPWWduMWlHZWFBVC9QM3RuSGg1WFZmN3g3M3Z1bld4TjBqUnB1bEdnaFJSSzJrN3V1WVBLamlESUppRElKaFJaRkZFV1dVUkFObEZRQVVFMjJRUkJFQlVSQkVGUS9MRUlncXk1OTg0MGpVVUNoTFkwNmQ2bWFiYVplOTdmSDNNblRDY3p5U1NkN3VmelBIbWFPZnU5NmN4OTU3em4vYjc1KzZzTEJzRkFjVkUxVnExNUh3dVh2SVRGeTkvY05CRkdnVVJiRmZFZnRFU2JScVBSYURSYkhyUWYydmo1K1BsY1ljU0p4Sm5BQ0UrbWFUWU1TWW0ySDlEZVdxSk5zK25RVGg3TkJ1VzFxNC82ZUhPUmJvdjdDcSs5MzRiV1pXdHdiR1FxRHBtNS9ZQThQVUF5a21iaTZESk1ISjNjdDFNTTlDVjgrSXJoSnpkQ1FVUUlDUUhUSUppR0dQS2lHTURTTmQzNDg3c2Y0Ym5vZlBURVAvdk1mM1hlSW93dUxjSjVYNXF4VHArS2toQk8rUHpPNkkzN2VMTHhZL2dGa0pFYllwV0tHYzkyKzN5VmR2QnNmVER6M2tUMCtZemlkY0xOUE0rN1JVcTVIeEdkSWFWOHgzWGRlNE8reFVRRUlVUlBKQklaclpUNk5OOTVwWlJEdGhGQzFEYzJOczdQV012dnBaU2l1N3Y3ZVFBSWg4T2ppT2lMd1hwdUEzQTJFZjBPZ0FEd3RPLzdzMTNYM2FDUkE1WmxWUWtoVnVhcUx5a3BHZFRCbEMyYXhyS3NxUUJDUW9oRENyQkVLS1Y2UGMvcjM0QW5vZ3BtZGwzWHZTRzluVzNiMXpIeldnQm9iR3hjSnFYc0ZFSk1DOVowTUlBREFmd3VoOHpYNXNBbXlmZXlEYjZQRW83anBCNXhobTNidlVxcE96elB1emh0YmQ5Sm41T0lkbUxtUlk3amRPVjdmWm90bDI4ZXZXek50ZGN1dTNIYTU2Y1ZFK2h5ZkNaTHVFRmhLTXo5OEY0VUYxVmh4NGxmZ1NHS3M3YXJIajF6WXl4blNNYU9zVENwZGorODAzUTEycGYvWnlQT3pNeE0zY0pJblBuMVF6NzgwMGFjV0tQUmFEUWFUWUdodzlIQnIvbFhNMFFsaUkvVGpwNWhRQnZRUkdWZVM0SnZCbW1KTnMybVJUdDVOQnVjVnk0NzdQMTlmdmJjaWFaUWR6SGhTNXZTMGNNQVBsbmVpZHYvYnc3ZStLQWRzL2ZhQlZQSFZxQzB5SURJOFh3VUJKU0Vobjg0bFFINGlyRzJONDdtUlN0eC83LytpL2tyT3BIcHEwa294dFBPeC9DVndyZjIzdzJqaXBKdlMwSXl0ODlaKysrR2hHSTg2MzJ5NFhMME1Dc0ZlbFQ1ZlplL2ZlWFhGbStZU1RTYm1COWwyZWhmbHRHR0FYeVRtZWNTMGEyMmJmL0hjWndZZ2tnVnBWU3ZZUmhkeUNFUmxjYU9SSFF6TTk4SDRNVTgxcGE1RGdDQTY3cS9pMFFpWlpabFhVSkVsd0tvQlFCbVRnQTRRd2p4SmllUFJGOFlpOFUydURUVXFsV3Jlc2FNR1hOTGxxb1RBWXdEY0dlMmZrUjBNak5YSUptclpoMTgzMTl0bXVZaHVmb09GeUhFYWdBcEo0OWc1a3BrM045SUpCSmlacE9JT3RPSzV6RHp6RWdrVXNiTTl6SnpwKy83VnhSaVRZV0VtY3VKQ013OEhFZjB0NldVUS8yZnpaZHQ5bjBVaVVTMlkyYURpTUoxZFhYRkxTMHRBeUtTQXZZZ29sRlN5cWVGRU4vTGREeHB0ajZ1dlJhSmg1NksvN0tvT0RRV29MTURtY2dOVGp5eEJzNS9mNDd1bnFXbzMvbmJJR3kreWlVRWdWR2xrekI1L0pjMnFwT0hHYXNGcXg5MnRINm9jL0JvTkJxTlJyTVZRUHVoalYrTFg2RFlXRXRDZkdOYmtXNGpzUjRwSUltd3pqWWsrMENoMUhLWWZTSytDY1dKMjJsM0xkR20yYlJvSjQ5bW8vRDZGVWY4Yjcvcm52bTJDTkZUSURSczZ2VW9CdDc1ZUNuK3QzZzFHcmF2Z2JWRERYYWZVb3VKVmFNd2lOSmEzdlFsRkZxWHI4RmJMWXNSVzdnQ3NRWExrUmdrRWtjeDhLdzNId0JoOXA3VCtuUDBBSUFoQ0tmdU5RMUV3Rk9OclJ0Q3VrMHg0Y0dlN3RYZjF4RThHdGQxbHpZME5KeG5HTVpEekZ3UElJWWdVa0VJMGQzWTJCaEhNaGNJVFpreUpldlI2YXFxcWhPSkNFVDAyeFVyVm5pNTVtcHRiZTFEam53dmtVaWtUQ24xSnUzc0ZRQUFJQUJKUkVGVVhhWFVwVUtJY2N6Y0RPQnZBTTRBQU0velBDbmxiQUNQRTlITHMyYk5PbmpPbkRrZnJjKzFEMFZyYTJ0UGEydnJKWm5sVXNwREFTUmMxeDFRQndDMmJlOERZSEt1ZWdDUFQ1a3k1ZW5Nd2pGanhqd0x3RjY1Y3VWMmFXWEhFOUVqU3FrVFZxMWE5V3htSDlNMCt6OGdMTXZhbVlpS2xGTHQ2VzJVVWxXQm8yUjFxb3lJSEFEbktxWHVDU0l4em8zRllndHpySGVUSVlUWURnQ1lPYXRESXh2TS9CNkF2SEpRRUZFSmdCK05iSFdmc1RXK2ozemZsMElJRU5HWEtpc3JuNit2cnorNnViazUzVkVJMjdaM0F6QWRTU200bytQeCtGVkIxYWNBbHVTNkJzMld6eG5IdEs1NjRQSEpWNVZWbEhZeTQvc2J6OUhUaVRrZjNJSE9yZ1dZdHNOSnFDemZDYVl4VUpKM2M0REJTUGdiOGJzL0k4R3NyakxXOWp4ODl0bUliN3lKTlZzNGhtVlpseXFsZmxjb095QWNEbjhCd0twWUxQYitDUHBPamNWaWVlWGd5M084Y2JGWUxPZnpTRXI1ZlFCVHVydTdyNTAzYjk3eWZNYWNOV3ZXbUZBbzlFY0Fkem1PTThBMlMySGI5bDBBNG83alhKanZlcVdVeHdGNDFYWGRyQW5HcEpSSEVkRUhqdVA4Tjk4eGN4RU9oMGR0cUVOVERRME4reEJScCtkNU9lMlp6Um5idGg5VFNuM2llZDVsSSt4L0tJQTkxcTVkZTh1bXloMnEyYnFnL2RER3ovcm5xdEVBQ1hHYWp1Z1pKcHhBUVlRaG1IMG0vMXhhcEI2Z0UzUUVqMmJUbzUwOG1vM0dhMWNmOWZIZU56eHppc24wUnlMTTNKUVJQU2xXZGZYaDFmZmI4T2FIaTFGWlVvUzk2c1pqdjEwbllzZWFDbFNWRmNISTArT1RrblJiMmRXTDk5dFc0Ym5ZZkh5d3VBTmR2ZkZCblR2cmpzRjRQallmWlVVbXp0cC8ranAxbGFWRk9HM3ZYYkNrb3h0dmZOQStJQnBvNUdpSk5zMUFvdEhvNDFMSzExM1hYUlFValFJQVp1N2ZuYkp0ZTJjQUgyVHJuOGFiMWRYVk9TdXJxNnVQZEJ6bmIrbGxrVWhrTERPZng4em5FVkVOZ0RsS3FmTTh6M3RDU3ZrMUlqb2oxZFoxM1NkdDIvNGVNOTlwbXVhN2xtV2Q1SG5lL3czemN0ZUx1cnE2U2lLYUR1RHY2ekdNYW0xdDdja29vK3JxNmhrQVd0UHJ4b3daazlxb2kyZnBrOGtNQUNBaU43MVFDRkVUeUU2dVNpdCtBY0M1UlBRTlp2Nkg1M24zcENvYUdocTJpMGFqZVV1THJROUNpTDJrbExNQTdBUGduMW1hN01uTUt6M1ArekRmTVluSWNSem5ocUZiOWt2eXJiZVRCOWo2M2tkRWRCU0FPRE4vZzRnZUtTa3BlZEd5ckVPWitURWh4TDlpc1ZpN2JkdlhCZGY0QnlMNmNhcXY0emhmR3VJYU5Wc0IzenBoNFlwclg4RVZkVjI3K0VTNEJCdnBld1pENGFOUG4wVDc4amRSVXhYR3hMSDdZUHZ4QjZNb05IcGpUSjhYRElXbEs5N0RSd3VmMmhpejlVdTB6ZFlTYlpwaFlsbldMQ0s2MWpUTmt5T1J5RDZOalkycmgrNlZtNGFHaGhsQ2lEY0J2QXRnTHlEL1RUQXA1VThBWEN5bFBOeDEzZGVBWkRSeWQzZDNkbjNHTEpTV2x2WUdCeXNRNUtCN1FFcjVKZGQxMzh6UzNBQndLWUR1ZWZQbVhaRHZITDd2RjRkQ29VT1FQRVF4R0tPWitmaElKUExMZktKY1o4MmFOWXVJL3N6TVR3QTRQck8rcnE2dUVzQ2ZBY3dEaGo1RUdRNkhkelVNNDFWbVB0Ynp2SFZDQ3FkUG4xNWpHTVluVXNwN0J6bVVOR0lNdzNpQW1ac0FIRGVNYnVhc1diTjJNd3dqUWtRUkFMc0pJUTVML1Qzem5WcEsrUnNpK28vak9MOEdrazVId3pDMno5V2h0N2YzbWVibTVyNzBNbWFlU1VTcFo1b2hwYnlMbWQveVBPKzNlYTdqRUFBWGxwU1UzQytsZkFqQUI2N3JYb1ZodkI4MG1rem9TSFR4YS80VnpHS1VsbTdiQkFRU2JWU2xIcUo5OUh0WnMzbWduVHlhamNvYmx4ODFkNy9yL25JaVFxRzdRUGppNXVEb0FaS1JOOHM2ZS9DTTl3bitGdjBFdFJXbDJMNjZITlBHajhhNHloTFVWcFNpcXF3SXhhWUJJUWhLTWJyNkVsalYxWWYyamk0c1dONkorY3M3TVg5RkoxWjM5WTM0VEVEY1Yzaml2WThnQkhES0h0UDZaZUlJUUhseENGY2ZGY0VkL3pjSGY1K3pZUDF6OUdpSk5zMGdwRzFNUXdpUlN2ZytJTWVHVXVwV1p2NExBQmlHVVF2Z0x3Q3U5WDMvcGFDdkpLSTdBSnp0KzM1ejBHNTNBTGVtajJOWjFoUWh4Q1hNZkNhQVVtYWVDK0E3cnVzK2lVR08yVGlPYzVlVWNqa1JQUVRnQmR1Mjcrbm82UGhoUzB2TEFLZWxsUEk3UkZUcE9NNHRLTkNYcXZMeThoT1IzQlI0dVJEanBiQXM2eWdBRTVuNTRYejcyTFo5Qm9EREVvbkVUMkt4V0JNUkhRZ0F2dSsvazk1T0tUV0RrdDhCRnFXVjlRZ2hBS0JIQ0hFcWduc2VpVVRHS3FVVzJMWjlzZU00dDYzM2hhVmhXVllWRVIwSllHOW1QakJZMDFsQmxORW5TRVovOUNPbDNCSEFsNGxvL3N5Wk03ZHJhbXBhVU1qMWJBaTJsdmRSc0pGMERJQ1hYZGQ5VEVwSkFINHZoSGlwcTZ2cnkvUG16WnNucGR5Zm1VOEQ4RWNpR2hBTjFORFE4R1hETUM1bTVvdGQxMjNPOHhacXRqQ3VQUUNKQng3ditrVnBlV2tWUU4vZVdCRTlBTkRWc3doZDdZdnc2ZUtYTU9lRE8xQlZzU3ZLeXlZalpGYkFOTW8yMWpLeTB0dTNBZ3NXdjRpdW5rVkROMTVQdEVTYlppakM0ZkNvUkNLUjlUdFlYMTlmUzBsSnllVUFibFJLSFZaZlg1L1RjZEhjM055RkhKR2tLYUxSNkZ3cDVXTkU5SFVwNWJtdTY5NlI3enFaK1ZraHhQZVorYm1HaG9iRG90SG82MHFwNzVlVWxQeDhHR05jQk9BMkFGQkt2U2FFNkFQd3gwZ2swdERZMkxnNkhBNVBOVTNUQ09xL1FFVGpBTnh0Mi9aT3VjWWtvcldOalkyRDVtRzBiWHNQWmk3UEtINkxpRTVoNW91bGxPdmNWeUxxZEJ6bnJmUXkwelJQQ1g3Tkt1bGJYbDcrRlNJcUdvYXRHQ0tpOGN4Y2xGbFJXbHA2RmhHTll1YVg4aG5Jc3F3cFJGU1hXUzZFV0FpZ1RTbjF1WXlxTWlJYUo2VThLS085MTlqWXVBeElPclZDb2REWkFPcVllV2NpbW9KZ3Y0cVpWd0dJQXRnQlFONEhmYVpNbVJJQ01CbkFmVkxLY2E3clhtK2E1a1ZJU2kxbnBiUzB0RFljRHBlWXBubUQ3L3MvajBhamM5UHI2K3JxUmhIUm5nRE9rbEw2cnV2K2JxaDFLS1ZZQ0FGbWpqUHpQQ0hFbGJadHk3VnIxeDZ2STNzMDY4TzJLdDIyeVVtWGFKdUJ2cUU3YURRYkIrM2swV3gwWHJ2NjJQL3VkZFB6WjRXVS94UVJabTNxOVdTaUdGamMwWTNGSGQxNHIzWGR5SGhCUUpGcHdGZTh3ZkxqeEgyRlA3NzFJVVlWaDNDa3RXTi9qaDRBTUFWaDlsN1QwTmtUeDZ2dnQ2MVBnS21XYU5NTWgxb2crYVUyczBJSThaSGpPSzhEUURnY25teWFKcGo1L1dnMCtqb0FXSlpsQnB2M3NXZzAraFlBU0NsTEtPT2drUkJDQWppWG1WdVkrVWVlNXoyR0lUWU9Vcml1KzVodDI2MEFIZ053VG1WbDVZbFN5ak5kMSsyWDZOcDExMTByaU9oWEFONERjTk93NzBBVzZ1dnJ5NG5vU21idUUwSThWb2d4QVNBU2lleWdsTG9iUUxmdiszZmwyNCtaSnhQUjhZWmhQQXFnbVlpT0F6QS9Gb3Y5ejdidG01aFpBSWdEbUkxa1JNYS9BY0MyN1dNQi9ENFlwa1FwZFR5QWU0QitoeEFwcFZibXVZYml3RW1UanhPdGlvZ2VDZnExQW5oSUtmV3FZUml2T0k0ekh3Q2tsRVhNUEgvS2xDa2xBSDRMSU1UTWs0dUtpdDZYVXY1Q0NIR2o3L3YzQkRKcm16dGI3UHVvb3FMaVFpSWFvNVM2SjJqN1I5dTJxNW41anJLeXNvTm16WnIxTG9BL0UxRkhUMC9QeFNVbEpRZGxqaStFcUVIeUpPc2tBTnJKc3hYenJSTVdybmpnOGNsWGxsV1VydG1ZMG0wcEZNZlIzYnNFM2IzYm9FS2dsbWpUNUlGcG1wK2FwamxrcUJzUi9iR2tKUGZqdGFHaFlkL1VjMm93bEZJL0VFSWNSVVNmSDg0NlBjOTcxN2J0MlFDZU1BempxZnI2K3FsS3FkY053L2p4VUgyWmVSd1JmVGU5TEJhTExiUXM2d0loeEcrWitYNEFKNWltK1M2QUdnQUlEcnNBd0RuQlQ2NnhYd0J3NkJEelAwQkVNM0pVWDBCRUYyUzBud3RnSmdCaFdWWmxQQjRYUkhRYU0vK1htV09XWlZVQmdGSXFucEpVRTBLY3hzenMrLzRibG1WTnlaekU5LzNWYytiTXljZCtNNEo3dFlDWjJ5ekxzbkkyTkl6RmpZMk5iVVEwbTRpdXk2eFhTdDBINEdFQTY4Z1FNM01aRVUxS2xRZlBoVkptUGhKQkJGUlJVVkVYTXgrTHBCUG5EV1lPQVZETWZLRG5lYTJwc1d6Yi9nb3pEMnAzRTlFcmp1TWMyZHJhMnBOSUpJNnNyYTE5bm9pdWsxSVdCZXRwQlhCV1JyZkRpT2ppNFBjcUFLY0lJWDRMWUIwblQwdExTMGQ5ZmYwaEpTVWxid0I0eUxidFZZUEo5QUdBRU1JSEFNTXcySFhkcTZTVWF3Q2NWMXhjUEJhQWR2Sm8xb3VVZEZ0OFFuZzdzN2Y1NElMSWtHa0dnUk5NL25sYW9rMnpPYUtkUEpwTnduOHVQZnpEdlc5NDV1dWJrM1JiUGlnR2V1SWIvbk5jTWVNUGI3YUFBQnkzKzA3cnlNYlZWcFRpaE0vdkRPZVRaZWpvR2NuM2R5M1J0bzN5WXlubFZSbGwrU1F1TUpuNUlBQktDUEhKQmxnWEFNQnhuS2VrbE1lNXJ2dFhBSWxzYllnb2RhcHl3SDk4eDNIZUNvZkRNMHpUdko2WnY5TGQzZjFHZW4xcGFla2VBQXhtTHBSV0RoVVhGOTlQUkRzeTh4MURuZWpNRjh1eWpnZzJCaVl3OHpjejlmQ0pxQy80dHpKTDl6b0FVRXA5YUZuV1NVaEdBdjBJU2UyZW5Zbm9XQ1JmckdUbTd3b2hGdG0yL1ZObXZoekFmR2FlTFlSNG1JaHVsMUt1ZEYzM01TTGFKNWp2M1R5V1R3Q09BZ0FoeEpBNWN6elBhN1VzNnhRQS8wbi84cDZPNjdwM05EUTBiRGRtekpoL0VOSCt6SHlMRU9JZVpyNmJpSzVSU24wVHdFV3U2LzQrVy8rQVBhV1VlY20xRWRGUUVqRGIzUHRvMXF4Wk94SFJKY3c4MS9POFo5UGEzaFdKUkY0Q0FOTTBYeU9pTWN4OFZITnpjN3RsV1VvSUFkTTArKzluYWw0aXl2cTMxbXhkZk91RWhTdGVlUVZYTE9yYXhRVHhoVnBDWktPUVlQYlBuSDFFeTVDbnlqVWFabTRtb3Z1emxGc0FQaVNpSVRlZWhSQWZBWUNVc2lGZEJqVEhmSDhIc015MjdheFJ3VXFwNTlLbFFtZk5taldtdTd2YmR4em5LY3V5TG1ibWxpQVAzT3ZCejZDRXcrR1pwbWwrTjdQYzg3eUhwWlRIQVBoaU9CeWU3UHYreVlaaEZESHplQ0o2Z0ptZko2SjdzZ3paaisvN1M0RCtQQ3QxU3FtS29Hby8yN2JCek8zTWZEWVJWVER6R0FDMVJQUy9MRVBaU3FsV0ljUUtabDRUckx0ZUNER251RGo1K0NTaUNVVFU3NmdSUXJ3QTRORGdRTkJCUkVTbWFiNlZaV3dRMFEwQXJnaUh3OXNCZ0dFWTQ0T3EybkE0UERrVUN2bU5qWTF0d2YzWUlSamZ6VFpXQ3FYVWRRQ3VFVUxjNmZ2K28ybnIraFdBUTVWU2Y0bEdvMjhDV0NlS3liYnRlY3pjNUxydWNjRjF6alJOYzA1Nm04Ykd4ZytSUEFnQ0FKQlN2Z2hnUXFhTnFKUXloUkNqa0hRT1pZdnFPWXVaUzFNdkZpNWMyRDFxMUtpanlzcktYaWFpandIc0FtQ3Q2N292cG5jS29wTUd1L3grbXB1YjI2V1VSeExSVzh4OGN5UVNlYzMzL1dOeXRXZm0rbURzcjF1VzFjSE1pNG5vRjBLSS9TT1J5SXIxbFVYVWJOdTg4c29yWnZ2MDZjY0xmMW1rWXRsUFVkS3BBM216UWlZKzIzWmtqTXdaeGgzRS9ET3ExaEp0bXMwVDdlVFJiREkyVittMnpZWE8zamdlK2MvL1VGdFJpbjEzbVlDUWtUeGRSZ0NxeW9vUk1rZHdNRlpMdEcyekVKSEx6Sm5KVGs5TGYySGJkb1NaendmUURTQk9SQWFBZlFITVlPYVhHaHNiQjhoTWpaQXlBRkJLclJOaEVFaEtwYS9uRUdhK1BQaHlXOFRNQnhNUmxGTHJmQ2xNRVp4c3ZLaXVydTd5bHBhVzN2UTZJY1Rld1p5RmNQS1lVc3I3aU9na1p2Nmd0N2YzeXZVWkxCS0pURlJLSFU1RTN3S3dCNUwzLzB6WGRSL0tiSnRJSk9ZYWhzRkVkTDJVY2hxQTFIVk9BbkFTTTY5Y3VuVHB4K1BIai84bk02OEY4QUFBdUs1N2ZIMTlmVmxSVVpIcGVkNnFjRGc4aW9qZUJpQ0o2QVVpbXQzWTJMaXNvYUhoYUNIRUMwVDBSeW5sendGc0Q2RE5kZDBCQ1gybGxQY1QwUkVBbGlFcFFUWVJ3QTdNekVxcEZ6UGJaOFB6dkQva3FxdXZyeTh2S2lvNm40Z3VKYUlxQUxlNXJ2c0RKQzN5UXl6TE9wbUliaE5DUEM2bGZFWXBkVTYyM0VITUxJbG9TSzM2Zk5nRzMwZStiZHQvQTFEQnpPY2hJeXJJOS8yZGlPaFJBRlhNL0MzWGRmOE9BTUVtQ3BqNUZ0dTIvd3Fna3BuUEFiREVkZDJDSmREV2JONGNjQUFTRDcrNDlxZWgrS2hxZ0UvVkVpSWJFTVpLQmY4bkxXdGJkQTRlVFY0UTBjZVpNcXk3N3JwcnhhaFJvejVsNWdXTzQrU0tRaGtBTTA4RjhLMDgybVZieHlnQUVFSXNCZER2NURGTjA2MnNySndINEZEUDgyN1BkeTM1NFB2K3R4T0poR2h1Ym00SHNCQUFwSlRYQVlCUzZxcG9OT3BLS2VzQmZFOHA5V0EwR24wbjJ6ak0vQzBpK2xwYUJORHhBSTRub3JkZDE5MERBR3piZnBtWnAvVDI5dTQrZCs3Y0ZhbUdRUTdBQjRtb2Q4bVNKZlVMRnk3c3poaituNm1JNnhSRTlNTzB1UzhLb21GK2pLUWRscjZ1cVVGRVNwOWxXYU9GRU92STJ3b2hIZytrdzVaUG5qeDVleVFqM0IzZjl3ZkxRelRKTUl3L0VWRXZBQVJPaWRYQnZmcytnQ09ZK1FMZjk2T1daWDAxeTcwcUJ6QXBWVWRFT3dDQVVtb1B5N0pNSVVTVDR6Z3RnOHcvQUtYVWJ6elBlenF6WEVwNVVtWlpJSW0ySjRDRWJkdUhwTXFEYVBiSGZkOGZ0cDNvdW02elpWbEhHWWJ4Zmp3ZXJ6Qk5jNERkbmdrUjNaN3VTQXArZnd2QnZkUm9Sc0tNR1RPT1NTUVNQMVhHMk9vMU5WZUFRU2p0L0FzS0V0R2orcEJVT1RjQVVRU1FzZjVqYmdwRU9XalV6TURSdzREZkNmQXdEMHd6K3dUK0dTaHh0NVpvMDJ5dWFDZVBacE95dVV1M2JXcTYrM3pjL0k4bzF2VEVjWGg0ZTVpR0FEUFF2cm9MUFgzRFBUakFNRTN4U0VmbnFndDBCTSsyQnpNLzdicnVPdEVNdG0xbkpqOWRUVVNuWlpUNUFQNHBoTWlVTkJnV1Nxa2FLZVdUU0VvUzdCZVVEWlYwdGczQS9nZ2N3RVRVQnVEV1dDem1ETllwMDhFREFNeThONERtYURTYTdTUmwza3laTXFWa3pKZ3hMeEhSWHN6OEtSRWRIcHdzSFRGS3FlOFEwVFVBZkdiK2d4RGltdUEwNHdCaXNkajdVc3BMQUZ4Q1JQMFJKY3lzaU9oalpyNXMwYUpGWFJNbVRIZ1p3RnVPNDZRU1FLajBkY1ppc2JXV1pkMEJJT1I1WHY5SjNtZzBPamNTaVh4T0tYVU5FUjBPNEZPbDFQZVE1VnNDRVRVejg1bEVOREZZQXhQUit3QnVpa2FqZzU0RUhRS3liZnRPQU44QVVBSGdRMlkrTFYxK0QwZzZpT3JyNjE4dUxpNStpSWlPRWtKTUFwQ3BBUThpdXR0eG5QUHltVGpZZE1rcGJiSU52bzlNWmphSjZEYlA4LzZWWGw5WFYxZEpSUGNSVWFsUzZrVFA4LzZjcW5OZDkwMHA1YStJNkJzQTl1Zmt6dDZIUkhRK2RKTGhiWXJURHZwMCtRT1BUNzU0NG9UZHExYXZuWGUwbGhBcFBBUURPMDArczgzb3c2T3pENzlFYnpwbzhpWVNpWVI4MysrUFJpV2lNd0ZVRU5FREtYbXdYSGllMTRIQThSOXN0R2ZtbnhrU0tlV1BBVndEWUI0UlBUaEUyM29BZ3o2M0FQekZkZDJUaDVvM0ZvdXRvK1VZaVVUS21QbTd6UHgvS2ZzbGNFS2NiUmpHNndDeU9ubFdybHc1dTZ5czdIVERNTWFGUXFFUG1mbjd2YjI5dis3bzZPaC96aVVTaVVzTXczaXp1TGo0RHdBT1EvQWhHRVMrMUFJNExJdURCOHo4U2haNzQwSUFrRkxXTXZOWkFGNTFYZmZhekw0TkRRMzdHSVp4TVJIMXVxN2JLYVU4T0JqemMwS0luekh6SlVqbXQrbXJyYTI5bW9pbUtxWE9qRWFqcjlmVjFSVm5zNk50Mjk0dEdLTW5vL3dyekh3VGdGKzdybnVIYmR1SE12T2ptZjJSek1rekFjQ2p3ZjBWd1gzNFBqUDd6SHhGT0J4K2dZaHEwL3FNQmxEVzBOQ3dUOXA5V1ZkTGZRaHMyOTZYbWJ0ZDEzMFBXU0tjbVZrUWtaRTBZWWQvM2pUTk5qTEM0ZkQydWRvSkljNFhRbHlxbE5wSEtiVk9SSGNzRm1zZjlzUWFUVUJiVzl0eGlVVGlrWlIwdFRKcnNXYnN0UUFaS0Yzelo2eTMzZFhYQnZockFhTVNDTlVDbzhKQXowZnJQKzdHaEVKQTdZbkE2QU9TVGlydUE5YThCZmpEVUVwazlvbjhTekJHYVFlUFpyTkdPM2swbTV5ZmZxNzBreVdoc1k4OTA5UmV2MmgxenhaNk5HREQwUlAzOGNnYjcyTjVady8yM1dVQ0ZuZDA0eG4zRTNUMVpWWGl5UW9Sc01lVUdqNnVZVkxwZGxWbHBlT3ZoWGJ5YkNNa0Vvbi9tYVk1alprSHlHYzVqak0yNDNVTEFERjU4dVNTMGFOSGx6SnpVV2xwNmZMR3hzYThqcmtFMG1McmZFTUt2dndRQUVncHJ3Y3dCa0F2TTE4WGk4V2FCaHZQY1p3WUFCSDBKK1NaV3lRTEJvQTltSG05VDRLMnRyYjJWRlZWdlEzQWpNZmp4elUxTlMwWXN0TVFDQ0d1WitiV3ZyNis1NXVhbW9hTXNITmQ5NWNBZmpsWW15Vkxsbng3NGNLRlBZTzE4VHp2dDluS0ErbTVBUklubVRpT2N5dUFXd0VZZFhWMVprdExTeHdqL3h1bHc0Rjh5ZitZK2U3ZTN0NUhtNXVic3hyVHdTbmN3NldVNXl1bDFqbnhHdnovR3RZM2RzL3pWbVhyc3cyL2p4SUFqbk1jWjBDRVZFdExTMGREUThPaHpGd2VpOFhlenF4M1hmZDhBT2NQWXk3TlZzZ3JyN3hpVHA4Ky9Vam14RDR0bjk2TFQ1Yy9tZlUwdjJaa0VCbVl2djJsbUZCOXlLNEFibDY4K05UTHhvOGZyeU8xTlhuaCsvNFJRb2hzRWM2L0ZFSU1hbWVFdytGWlF6MS9Cb0drbExjUjBmZVllVzQ4SHYvU1VQYVA3L3ZDTk0xaVp2NERnQUhSeFVSMExqTVg1ZW9mT0Q2bXBMVi9LU1cxeTh3WElabVg1OGJoWEVScmEyc1BrSXc4RG9WQ0lLSys1dWJtenZyNit2SklKSkt5RGVZSEVtZExJcEZJRFFBb3BRNEhjQXFBSzRVUVhxcHRkM2QzWHQvUGlPaDZBS09ZK1pwczlVSUlJN2l1WGdDSmxDeVpiZHNIQk9XTm51ZjlLM0RjWE1MTVQ2U2NGWldWbGEvYXRyM0ljWnhqMDhkazVpSWlRaXFTQjBoS3JnSDRBeEc5U2tUbkFZRGpPUDlBRm9mZklISnR4N3V1KzdlZ3pXTUFUc3pzYXhoR3VuMzNKNlZVdm5rd0NjQmRSTFN6bFBJYm1aSE9JMkg2OU9rMVpXVmxENmNWZmVJNHpya0EvRXlKNVhSczIyNEhBR1plTlZnN2pTWmZBdnZxRkFDM1VFWnVVallxMFZsek9ZZ1Q2eS9kdGpZR3hKY21uVHhVQk5yK2NyQW9Ccm8vSERwQW13ekFyRjYvK1hNaGlvQ0t6eWNkTm9PMkt3V04zaGVZY0JZUUdnZUFnTjVQd1N2K0FYQisrMmxNeFhFWTVUZFNaWnQyOEdnMmU3U1RSN1BKbVRGanhqRzdKaExuN0Z3enluanc3Zm40NzJLZGV6Q1RsVjE5ZVBUTkQvRG9teDhNdXk4QjJIdHFEVTZPVEtiUkplWXhTaWxldm56NTJUVTFOZHJSc3cwUWJJNFBSLzZBRnk1YzJKM3RWR0U2d1ViMnNEYlFYZGVWdzJtZnZpYXMzM0VoMzNYZGlxR2I1WWZuZVpjR3YrWmxHVHFPczhkZzljSG0vNUFTRDhOaHFMOWZnZkZiV2xvS0dwM2hlZDdOQUc3T3N6bTdybnRISWVmUFpGdCtIN211bXpPSFVEUWFuWnVyVHFNQlBwTVFJVEpyZHB3d0c0cDcwYmJpYjlyUlV3QkNSZ1YyR0g4cWFxc09BSkk1NTc2dWxDcldOcDVtR0hqTW5EclVjVGdSSFFuZ0xtWWUwbm5EekFPYy8vbFFWMWRYWEZsWitSc0FwekJ6Rk1EQlRVMU5lVWRuTVBPZmMwaDBaVWJWcm9OaEdPY2h6WUhBekljQmFKc3hZMFkxZ0I4QW1OUGIyL3QyZlgxOU9RQW9wVW9DU2JQaVZGbUt2cjYrZUxab2x4VEZ4Y1cvWXViK2lONVVoQWd6MzVmK0dzQlBtZm1ucVJkRlJVWEhLS1dHdERXVVV2OFJRaVFTaWNRY0tXV3Q2N3FaOXkrVVdtcEcrVmVDK2ZjTGg4UE5IUjBkbjFaVVZOelQyOXY3Y3dDUVV1NEg0QXNBZnBGbHptTERNS0NVNmdXU2tlMkdZVHdMd1BCOS8xNGh4UDVTU3ZpK3Z5QVVDaTFYU2gyVTNwK1pLNGhvY2twS2paa25aODZSU0NRdUFYQTlBQWdoZGhkQ1BNVE1MUm01YmxZSklYWWY2aDU5TmkwZmlhUU00SitsbEZka1JrY05sOUxTVXNITXFTaTNHUUNtRE5ZK2hWS3FNNUQxeXllUG8wWXpKSi9aVjFTVHJWNFpOVmhUY3dVVUZhRnN6Wjh3NHEvU3ZmT0I1WDhGSm4wdktYVTJ5Z0pOK3pXUVdJbmtPY29oTUFyMkZYeGRRcldnNlg4Y3VwMG9Bb3h5OUs5VmRZTVhQd2gwNVhsR2dReXNIZk05MFYxNThuU3pkRUlKVUtPZFBKck5HdTNrMFd4UzBzTkx0NnNxeGVtZjN3SDN2dkV4UGw1UnFKUUYyelpFU1FmUDdOMG5vN0lrQkFCRkFFNkl4K05qbHl4WmNzeTRjZVBXUzJaS285bEd5VCtNVHFQUmFMWlJNaVZFaXN3cVRKMzRUUUFDaTVZL2d5MUs2bU16ZzhqQWxBbW5ZMkxONFRCRVVWQkcyc2JURElzZ29mMjlreWRQTHEydHJiMkttZi9udXU2RkFCS1JTS1Fza0c1OTNYR2N2eFZpdnBrelo0NFBoVUpQSVprYjVZVTFhOWFjME5MU3NsRWNrbjE5ZlJjVUZSVmRCZUJRQUhlbXlrT2hVQmhKV2JCWkpTVWxBMDRhRXRFREpTVWxENlNYRlJjWDN3ZmdPOW5tcWErdm44RE1qeFBSRXhsVlU1UlN2VUtJdGx4clRDUVM3d29oYW5QVnAvQTg3K0c2dXJySEtpc3I1ekp6ZTMxOS9ZRVpFYytoWU8zOWppamJ0c01Bd2tINUR3M0RPR1gwNk5FSE56WTJwdWZodVFwQUJ4SGRoT1FCbFA0UGFTRkVTZEMzQndCcWFtckttWGtLQUJpRzBaOEx6RENNWC9tKy93Z1JyWE5RaDRqR0lSbUZmSFB3ZXNBK1ZCRGhzakJZYjBxU3VEY3pZc3l5ckh5ZFBIQmQ5NU5JSkxLL1V1b2xBRWRObVRMbHRpRTdEVDdlVWdEN0JHdjhSOHBaRlE2SHg1bW1lVTZPYmwzTW5KSmhIbFFHVWFQSmgwejdLaGNwNlRZU3hTaGQvUWhHWm5jeCtOTmJRY1dUZ1RHSEpSMG1WQXlFSm94czhRWERTTXJINVkwQzRzdUE5dnVCVDI4Zk9nSUlBTWhBeDlpZm9MdmlCQU5VZEd3OEhxL1M5cFZtYzBjN2VUU2JCR1kyRmk5ZWZCd3ozNW4rY05wK1RDbk8yWGNxYm4vMUl5eGN0VEVQb205OUVBRjdUcW5HeVpGK0IwOEt3Y3dIS0tWdTZlam91S0t5c25MNXBscWpScVBSYURTYXJZdGNOaDZRZFBUc1BDbTVOOXEyNGhrZDBUTUNpQXhNMis0Q1RLbzVBalF3QWJLMjhUUjV3Y3o5RWJpMXRiVlhFTkYyQUk3Q1p3ZFp5b2pvTWdBbEFOYmJ5Uk1PaDIzVE5KOEdzRDB6Myt1Njdua1lRWTQySWNSSnRtMWJtZVhNUEFHRFJOd0djbkNMcFpUdDZibFhETU40My9mOUFmbnloQkF6QUZ6SXpMOWg1cmN5cXRlUml6Tk5jOGZnMXl1S2k0dHZaK2J2T0k1emYzb2JLZVdMUW9qUDkvYjJUcGs3ZCs2S1hPc01oOE8xQUVCRVg3WXNLMVAyckN6MVMwdExTNjlsV2ZjS0lYNVJVbEp5TDRBejA5cUZBUFJIM1FBQU01OURSUE1CN01ETVp3UDRzVkxxalVna2NuQmpZK004eTdMMkpxS0RBVnlWU0NSbVNTbnZCYkJQS2txSW1ZdUpxRDhuVDJOajR3cmJ0cWRsckMxS1JNdGMxMzBYd0RxUk9wbHliZE9uVDY4cEtTazV3L2Y5NXN4N0lLWGNFY0RYZ3BlanBKUlBFTkhsUWZUenNHbHNiR3lUVXU3UHpQSFcxdGFlNnVyUDVLTlNNblNoVUNqaCt5TVBTamROc3liSWRaVEtOMVFLb0NkNG55MWo1dE9KQ0VLSXJGRVhHazArREdaZjVVU1VZazNWUldBVlI5bWFQNHhzNHZnUzhFZmZCNnIvQlJwM0VsQ3lFMUMwSFlZcFJyQUpZRUQxQUlsVlFPZTc0S1dQQXl1ZXo4dkJ3MkkwT3FzdlJIZkYxNU95YzlxKzBtd2hhQ2VQWnBPd2RPblNZNVZTdDJRa1Z3UUFiRGU2RkJmc3R4TzBkTnZJU1pOb1ExVnBLRnNUUXlsMSt0cTFheXUxcklkR285Rm9OSnBDTVppTkJ3Q21VWXFwRTg4QW9MUjAyekJKU2JSTnFENDBtNE1uaGJieE5FTlJCbUF0QUlURDRWMERaMDZNbWR1a2xMc0RnRkpxZExDcFB5NVZsczdTcFV2bjVpc05LNlU4SDBrSk1NSE1GNnlueE9yUnpQeVZMT1dsSXhrc3lNdnpRR2E1YmR1SEFyaVFpUDdsdXU2ajJmcEtLWDlHUkNjQTJCa0FtRmtCdUkySVByWXNLOTBSWlJIUmw1ajVrVkFvdElObFdUdGtHMi9WcWxYelVyOHo4OTVFOVBtTUp1dis4VWV4QUFBZ0FFbEVRVlJjbytkNXQwZ3A5eU9pTTZTVTc3aXVlMi9RdHpod0tLUnlCazBBY0xwUzZuWWh4S1hNUE44d2pJT1krZCsrNzlzQTVoSFJUY3o4eWNxVksyOFpQWHAwRFJIdHdNdy9RWkNqTVMyU3B4Y0FJcEhJWkdZK041RklYQldMeGRaYWx2VTVJUVNVVWg5WWxqVk5DTEZ6K2xxWmVSUVJqUS91YTRvbUljU1l6UHZBekJjQTZBVXdsNGpHTWZQdUFQNXQyL1loUVo3QllaTkYwaTdGS0FEd2ZYL1FQSlpENFRqT2Z4SGtJZ3J5UC8wYndER3U2LzREU0w3UGhCQWdvazBkL3FEWmdobkt2c29GbTJPd3R1WVNBR3JrMG0zeEpjRGkzNEFYLzJiNGZRc0VmM0lWOE1sVlF6ZGNYOGpBbWpIZlEwL2xTU2tIVHdwdFgyazJlN1NUUjdQUnlTZThWRXUzalp3c0VtMDUybWxaRDQxR285Rm9OSVVqWHdrUkxkMDJmTEpKdE9WdXEyMDhUWFlpa1VpSW1VTkUxQWtBaG1ITVFqTHlJMHhFNzJhMko2S3ZBL2g2WnZuWXNXUGx3b1VMdmNIbW1qNTllazFwYWVsRFJIUWtNN2Y2dm45aU5CcDlaMzNXcjVUNmVvNmNQSU91WlFOeE9KTDM3bjRBWnhIUkRZN2ovRXBLK2JRUTR1ak14a1QwRFNMNlJxN0JLaXNyWjZXOS9GRm0vaGpidHBkbGRHRUEzMlRtdVVSMHEyM2Ivd21jSUVYQVo1RTh4Y1hGUDBYU3FmY0VnRXNCb0xHeDhjTklKTEtiNTNtcmJkdWVEV0F2QUY5cmJXM3RBZkNwbFBJdUlyb3dIQTdmRll2Rm10SnlGSFVEUUR3ZUgydWE1b1ZDaVA4QStMTVFZaVlBTVBON1FvaVRtUG15akxXV0Faakl6T3ZJMkJIUi93SG96N2tqcGF3SGNDNHozMFZFWVdZMmZkOC8walROVjVuNVZjdXlqc2gxL3diRHNxeWppWWhkMTEwbktvMkl0Z2VBenM3T0ZlWGxtWUZUQldWaDhHOVdCNTlHTXhUNTJsZTVVRVpOQWFUYnRnRlNFbTNsSndBMDBOYlM5cFZtYzBjN2VUUWJqZUdHbDJycHR1RXppRVJiTG5UWXFVYWowV2cwbXZWaUpCSWlXcm90ZjRhUWFNdUZ0dkUwQTFCS1ZRVVJPbXNBd1BmOTF3ekRPRGl6SFJGVkFuaVNtZjhDNEo3TStyNit2a0dsc3l6TE9sb0ljUStBaVFDZVp1WXpvdEhvcXNKY1JXRUloOE5URGNQNFhiWTZaazdkcDZ1bGxBUHk3L2krZjZydis4ZkVZckhXK3ZyNjhTVWxKV2VsMVYwa2hMZ1dBSVFRMXpIemw0bm9PS1hVZ3JRaGpoTkNYTW5NMzAzSndYVjBkTFJVVmxiV0RlY2FYTmRkMnREUWNKNWhHQTh4Y3oyQUdJS0lIeUZFOTh5Wk04Y0RPQjNBOVVxcGJpRkVmOS9HeHNiVjRYQjRWMmIrSllEblhkZjlTNm91SG8vL0loUUtmY2N3akJzQkhFRkVwY0Y5NlFhQVdDem1TQ2svRUVLY0RPRFBBQTREMEI2TlJ2OEg0THJncDU5TXViWWNFSklPTXpEekxVVDBjRERYeCtGdytHRFRORjhob21xbDFIQnVVWEpnb2pPSTZPaElKRElwNDFuVHdNd3JXMXBhT3RZTnZob1JKbkxrN1l6RlltdHQyMjRETUMxYnZVYVRpeEZKdE9WaUhlbTJQMkVFaXBsYk5Wa2sybktoN1N2TlpvdDI4bWcyR2lNSkw5WFNiZm1UaDBSYkxuVFlxVWFqMFdnMG1oRXpVZ2tSMHlqRlRoUFBnT0lldEs5NFlVTXRiNHZHRkdYWVlmd3BtRGk0UkZzdXRJMm5XUWVsMUs2R1lTQ1ZDRDRXaXkwQjhHSm11MGdrTXBhWlFVUUxITWNaVUo4TEtXVXRFZDBKNEVSbVhzbk1aM2llOTl0Q3JaK0l3bExLQVNlbmlhaDh1STVpcFZUQ01JejJIUE9rQmxzTllFQWJwVlNpcWFscFFXWTVrSFJLQUlCdDJ5Y0MrQW9SWGVVNHpyT3ArdnI2K3ZLU2twSnZNUE83S1ltMUZPRndlRmpYQUFEUmFQUnhLZVhycnVzdUNvcEdBVW1IVEZOVDAySXA1V3RDaUYvNnZyOTlabC9ETUI0aG9scG0zaVBJVjFUQ3pLWEJhWFVBT055eXJDK214alFNSS8zazViM01mTE50MndjQ09KS1pINHBFSXFPWmVjL01lWExJdGFYcTJselhqZHEyZlM2QXZaajUrbWcwK3FtVXNyOU5MQlo3UHh3T1R3dWs0YjQ2ekZ0RUFQWmw1cWpqT0cxU3ltWWk2cTZ2cnk4bm9nT1lPUlZkMXNiTXJ4SlJmSmpqdzdLczB3REVQYy9MbWZTRW1adUphUGgvWU0wMnpVanRxMXl3T1FiZHRaZWlwTFFDWXNtdm9TTjZVb2hjRW0yNTBQYVZack5FTzNrMEc0WDFDUy9WMG0xRGs2OUVXKzcrT3V4VW85Rm9OQnJOOEZsZkNaR1FXWVdkSjU0TkFHaGY4VS9vRFlmUElBanNNUDRVYkRmMnF4QkRTTFRsSEVQYmVKbzBETU9vQndBaWFySnQreUtsVk5aRThFcXAwaUNTWlUvTHNxN1AxcWF2cis5WHpjM043VUJTWm91SUxnRndGSUFhQUUvMTl2YWVrNm92RkVUMDQwR3FoeVhaRmpocHNrYVdCTTZJdnhQUkhZN2paTTNKTXhSS3FSb2krb0NJcnBSU3ppQ2loK1B4K0R1bWFUNExZRFFSWmNzdE5DTFNIRHdRUXFSMHg3b0FvTGUzOThqbTV1Yk9jRGc4d01uRHpQY0FXRUZFSHpMekNtWmVCV0FWZ0ZYTTNFMUVqeEhSZ2N6Y1FVVDlZd2J6M012TVB3RHdGSUFTQUEvNnZyOExFVDJST1E5eXlMVUZQQUhnOUNBU3FibTN0L2U2TEcwUWk4WFdEbjBuQm1KWlZnTVJWVFB6L1FEZ3V1NVBBTUMyN1NzQlZCRFJETXV5RHZZODd6a0F6d1YxazVoNUxUTm5qY3pKR1A4VUlub1FnUlRlSUx3SDRFdFN5a211Nnk2S1JDSVRsVktQS0tXdWpFYWo3OVRWMVJWWFZGUmNSVVNIQTVpdmxMclU4N3dQUm5MTm1xMkQ5Yld2c2lHRVFGWDFOSWphRzBDaGN2Q252NFMydXdRNmFuK083dkpqczBxMDVVTGJWNXJORWUzazBXeFFDaFZlcXFYYmNqTUNpYlpjNkxCVGpVYWowV2cwZVZGSUNaR2lVRFhxSnAwUGdvSDJsWC9YMG0wQUFNTE8yMzBIMjlXTTNNR1RocmJ4TkNtK3hNeWNTQ1RtaEVLaE80bG81OEVhRTVFRU1DTmJuV0VZZndMUWJsblcwUUIrRDZBWWdNbk1DNFVRRnhiYXdSTndzVkxxbFJ4MVE4bkJDUUNIQWdBemp5dm9xckxnZWQ3ZEFPNXVhR2c0d0RDTTd3SjRMaFFLS1FBaFpqN0hkZDNZQnBxNkZnQ0lhQzBBTkRjMzU5eDRES0tzY2taYVdaYTFvK2Q1cTJ6YnZna0FmTi92UDYzZTJOallaZHYyRHdEOERzQUNJVVJ6WTJOakY0QUJ5VzN5a1d2emZmOTIwelFmYVc1dTdodjZFcFAvTjIzYjdza3NaK1oxUGpDRkVFY0FnRktxUDF6VXNxeTltZmxxQUl1SnFKbUlYckJ0Ky9hT2pvN0xXMXBhZWgzSCtXKzI2OGlZeHlTaXFRQWVBZkIyYjIvdmZkbmFUWjgrdmFhNHVIZ0NFZjBMd0dWRWRBaUFoeEtKUkxWaEdBY1podkV3Z0hjcUt5dHZBZkFkWnY0bmdEMko2SjkxZFhYVFcxcGFldk81SDVxdGg0Skt0S1ZobWlaR2p4NE4welFCbU1EMmx3T0oxY0RpaDdDdFNyZXhxRVJuemFYb3JqeHBwRU5vKzBxeldhR2RQSm9OeXVMRmk0OWc1aHNRR0p2clEwcTY3YUYzRnFDNVhVZERBZ0FSWWY5cDQzQkN3NFRoU3JUbHdsQktuZGJWMVdVc1hicjBvdHJhV3EyUnA5Rm9OQnFOWmdDRnRQRUFJR1NXWTlyazc2Q28yTVFuYmM4VVlzZ3RGdE1vdy9RcDM4VGsyaFBSMnpQa1FmSjgwVGJlTms0a0VpbFRTaDBCNE45ejVzeFpDYUJoa0xaam1Ya3BnTHRkMTcwd1Z6dmJ0czlBTW8vS3FrUWlzWWRoR0VjUTBRMUtLYysyN1Z2Nit2b2VhR3BxV3J5K2ErL3I2MnNUUXZ4QUNQR3M1M21ENWdQS3h1VEprMHZIalJ2M2V3REhNUFBIUkhTUGJkdUc0emkveFhvZVl5OHVMaTRPZmgwd3pxNjc3bHBCUkJNQlRBQmdBSWdDbUVoRWQwc3BUMlRtKzFldFd2VmthMnRycHJQaXgxTEtxekxLUnVXeEhKT1pEd0tnaEJDZkRQTlNCdUI1M2lva25XTUhBdWlPUnFQcGpqdURtVThqb2dRelR3WXd4N0tzbjNkMmRqN2UwdEl5N0MvcnNWanMvZUcwSjZKcmNwU3ZjMUNBbVk4SDBCbVB4OThBQU51MkR3SHdPSkxYZFpyak9DOUtLYTluNXNzcUtpcSsyTkRRY0dLUVd5aWRjaUpLM3dVWEFIWURVRVpFYnhQUllhWnBWa2twdjhETVh3N2EzR1RiOW9OSVJqQzl1R0xGaWlPcnE2dFhNL00zQUR3a2hKZ0lBRXFwajROMWZobkE0Njdybm14WjF1RkNpT2NxS3l0M1JUTFBrbVlib3REMkZRQVlob0dLaW9yQXdaTXFyQVR0ZUMwZ2lzQnQ5MkRiaStnUldEdm1mSFNWZjIxOUI5TDJsV2F6UVR0NU5CdU10cmEyNDVSU3Z5dms2WVB0cTBmaGdvTm40WlovTnVGL2kxY1hhdGd0bGdPbVQ4SjVCOWJEVUgxWXUzWkVFZXdESUtKaVpqN0Q5LzBkZGRpcFJxUFJhRFNhVERhRWpTZUV3Tml4TzZHNitnY3dqV0o4dVBBSmJIc2JEZ0NSUVAxT1oyR1hIVStGYVl4Q3A5R3BiVHhOUVZCS2ZaZUlSaW1sL2xTb01abjVjQ0pheTh5SHhtS3hKZ0JObG1YTkk2SmJBVndmQ29XdXMyMjdpWm4vQjZDTmlCSktxZjQzdGhDQ21Ma2t5QVZUQXVCSjEzVUhTSHJObXpkdk9ZQ2I4MTJYRUdMSFlIMDlBREJ1M0xpSEFSeWpsTHAxMmJKbFY0NGJOKzRwQUE5S0thOGpvbGVZZVFHQWJpTHFWVXIxQXZDWitZZEVOTW15ckIrS1pEaGRFWUFpWmk1aTVrZUZFRjlrNXVsSWJ2YURtUmZQbWpWcmpHbWFoeERSTEdiZUI4QVhpS2dZZ012TUo3dXUrMWhkWFYxUmVYbjVxVUtJN3hQUm8yUEdqTGx6ekpneHYrdnQ3ZjFCYXYxRTVESnpwdnpjYWVrdmJOdU9NUFA1QUxvQnhDbVp0R3RmQURPWSthVWdxbVpZMkxaOUtZQkRtWGs1RWExQk11cm84d0IyWWViSDhObHhmMU5LK1NBUkhhU1UrallSZlFUZ1BpSEUvUlVWRlhmWnRqMlhtWnVJYUFVemR6RHpVd0RpdG0xZkFZQ1kyVUJ5THlyRXpNVUEzdlE4NzgvRFhHN1dxQzRoUkg4T0tkdTI2d0EwTVBPekFJcWtsRDluNWdzQmREUHo4WjdudlFBQXJ1ditVRXI1SGhFOUlvVDRrMjNiM3dWd05qTjNFdEVVQURzeTh4OVQ0MG9wRHlDaVNjenNDU0VPOFgzL0NOTTBmdzhrblV3QXdNelZSRFFId0orSTZPWFcxdGFlNnVycWg0am9RaW5sUWN5OEN4SEJNSXozZzM0dU14OHBwYndIeWI5ang5cTFhejhlNWozUmJPRnNLUHRxekpneE1BeWovLzluUDZGYVlNZWZnVVRwTmliZEp0QTcrWmRZVzNURXNDVGFjcUh0SzgzbWduYnlhQXJPaGc0dkhSY0s0WW9qSmE3N3E0TVBsMjY3RVQzNzdUSVIzejFnTjFTTktnWnpFWmdaWFYwRnkxbWt3MDQxbWdJeGE5YXNuVXpUSE8rNjdwdlo2cVdVK3draDNteHNiTXdyMFd0OWZmMkViQklva1Vpa0xKRkkyTkZvOVBWcy9XemIzdGR4bkg4UGIvVWFqVWJ6R1J0RFFzUTBheEhaN1Vvd0szeTg2Qy9ibUhRYndaNytRK3k4L1lrd0FvbTI4dkp5YmVOcDFwdTZ1cnBpQUZjQldBWWdaM0w0NFVKRTEvaStmM3MwR24wdlZlWjUzbC9yNnVyK1VWNWVmcFFRNG1nQURVUjBNRE5YQUNBaFJPWVkvZjh5YzlaOExFTmgyL2Exd2FaNUp6TXJBRjhGQU4vM1hRQlFTajFIUkw3bmVkOEh3QXNYTGp6VXR1MFRpZWhVQVBzVFVXM2diT2hmWDJwZFdkYmJzV2JObXFzcktpcE9JcUl6bWJtUG1mKytjdVhLdnhVWEY0ZENvZEN2Z2czK3VjeDhtKy83ZjRsR28rK2srZ2Z5V3c4QWVMQ2hvZUU0d3pDdVp1Wkp6YzNOZmVGd0dBREF6RSs3cm50RHhqVm1TcDJ0SnFMVE1zcDhBUDhVUXB3MWt2dkl6TzFFdENlUzBudXAzZUNWQUI3dDYrdTdJTlZPU25rTkVaM0t6RGQ0bm5kL1VMeUxsUElRSXZvS00rOU9SQWNCR0kxa3ZoNEU0MUZ3RC92bkRQN3VUdzkzclVxcGp6M1BHNUNIU1VyWkgvNFlTTGU5U1VRdkZCY1hmNFdJTGdid05oR2QzdGpZT0MrOW4rdTZUelkwTkh4a21tWkhQQjR2TlF6ak5Fb3VOTTdNcjhiajhkdlMycjVrMi9iTjhYajhqcWFtcHRWU3luOEYrWTFpekR6SE1Jd214M0VHbkVqdDZ1cTZ2clMwOUFRaWVoSko1OXhIalkyTnl3QWdrVWljYnhoR01ZRFpBT1l6ODlmZWYvOTlIUkd3amJCeEpOcHlZSlFDa3k4REVoM0FrdDhDbk5kWDBpMFhveEswdzlVb252Z2RsSzFabyswcnpWWUZEZDFFb3hrZTdlM3RSekh6N1FDbUZHcE13ekJRV1ZtSm9xS2lmcU93YlZVWGJ2cDdGTkVGMjlabkp4SGg0Qm5iNGF6OXBxT20vTFBudisvN1dMdDJiU0VmVW1EbVhpSEVvNFpoNkxCVGpXYUUyTGI5SzJZKzNYWGRiQnJsZXdCNEU4RE5qdVA4WUdEdmRXbG9hSmdoaEhnZHdKMnU2NjRqVXlHbC9BMkEyVVIwbU9NNEw2ZlhXWmExbHhEaURXYSsyblhkckFtVUI4T3lMSXVJemh1aVdXcytZMHNwTHllaW4vdSt2MittUThxMjdkbk0vQTBpdWlEUVE5ZG9OSnNSRzh2R0E0Q2UzbVZvL08vMW1OLytqMEpOdFZsamlCSk1uM29HWnRXZGgrU0IvTS9RTnA2bUVFZ3BmMHhFbnpxTzgrdWgycWJKdGQzdU9FNU91YllSSUNLUmlMRjgrWEtqc3JMUzZPcnFNc3JMeTBVOEhoZSs3MU1Rc1FNcFpTc1J6WE1jNTlCOEJyVnQreGNBTGdFQVRucUdGd0c0MVhYZFc0SW1SbDFkblpsSGZoTXpFb2tVclY2OTJnU0Fzckl5djZPanc2K3BxZkViR3hzVjhraGNFUTZIZHhWQ0xBNmt6dktCNnV2clJ6VTNOM2ZXMTljWGxaU1U3S0NVV3BabmY1bzhlWExKNk5HalM1bTVxTFMwZEhtdVEwUGhjSGltYVpwemxGSUhlSjczcjZFR0RoeUR5SGJQWnM2Y3VYMVJVZEZSanVQY2xjY2FzNjQ3NDJlQUxxV1U4a1VBRTF6WG5UbkNPZEl4QVNRc3kvcWk1M212SXY5d0JSRzBMZGhwZzRhR2hobUdZZndPd0U2KzczODdHbzArWHFpeE5Wc3VHOU8reWtsaUJYakJUY0NpMjdEVlJ2UlFDV2pLejRBSlp3Q2lUTnRYbXEwTzdlVFJGSlMydHJiam1Mbmc0YVhWMWRWWncwcy9Ycm9HTno3dmJWUFNiUWZ1dGgwdS9QSk1sQmNQek1IRHpPanNMSnlzUjRBaW9wZUZFRHJzVktNWkFVTTRlUjVIVWg5K1Q5LzNzeVlvWnVhMWdYWStrSlRIK0NzUkhRN2dNc2R4YmtxMWsxSk9BdUFTVVRFUjdaRjJRbEZJS2Q4R01EMGVqOWMzTlRVdFNCKy9vYUZCQ2lHeVJ2Z3c4d0dlNTcxcldkWlhoUkJQQWVnQ01HRHpnSmtyaU1oMUhHZjNvZTdIWUU0ZXk3S09JS0o3aVdpOFV1cFd3ekIrUEJLNUVZMUdVM2cydG8wSEFOMDlpK0crL3d2TWIzOXVLNC9vSWN6WStkdVlQdldiS0RJcnM3YlFOcDZtQUtRMjFOV21Yc2dHSkJWMnN6VmZvMGFqMllyWUZQWlZUbFFQTVA4blc2bDBtd0JOdXg4WWV3SWdQcE5vMC9hVlptdENETjFFb3hrYVpqYmEyOXRQQkhCM29jTkx4NHdaQTlNMHN6NmNwdFpXNExMRExVeXF5aWNQNVpiUEYzWWFoN08vdUZ0V0J3K1FqUElwTHk5SFdWbFpJYWRORHp1dEtlVEFHczIyakdWWkZqTWZCOEFrb25kTjAxeVE0K2ZXdEc0SkljVHhnVTc3alpabG5aT3FjRjEza1ZMcUpBRGxTcW4rVTdlMmJaOURSTHN6ODJXWkRoNEFFRUlZUkRRS3dNc0E3ZzErWGlhaVVVS0lkWTZUSzZWT2NSeW5Ldk1IUUVHaWJqelBlNjZycTZzZXlZUzBseXFsaHF2UHJ0Rm9Dc3ltc3ZFQW9MUmtQTDR3ODNwTW5YVHM4RFlwdGlnSWtkMnV3SXlkejgzcDRBRzBqYWNwQ0l5dDMvbWhzUFZmbzBhajJRcllsUFpWVGtSSlVycHQvTGNBeXI3bnRFVmlWSUttM2dpTW03Mk9nd2ZROXBWbTYwTG41TkVVaE1XTEZ4L0J6RGNBcUMzVW1JWmhvS0tpWW5EOVVDUWRQYjg0NFF0YnRYUmJMb20yWEcxSGpVbzZ2UW9ZZG1vb3BVN3I2dW95bGk1ZHFzTk9OWm9oc0cwN29wU2FCUUJCVWw3VHNxelRBVUFwOWQ5WUxQYU9FT0pPSkpQUFhwTWpjZXlQaU9nZ1ptNUtMMjlzYk95U1VuNlZtZDhHRUFybU94REFwR0MrZXdDOFk5djJiS1dVQWVDbnpMeUVpTllFWldzOHovdHJsbVUva2twMkxLVThEc0NSNjNrUFhtTm1PMHRWQ0FBTXcvaW5sRExyUm94U2FqYUFaeEtKUkd4OTFxRFJhTmFmVFduakpkdVdvR0dYaTVEdzEyNTEwbTBwaWJacE81dzhRS0l0RzlyRzAyZzBHbzFtNjJCVDIxYzVNVWVEcHZ3RU1FckJpKzdFRmgvUlF5V2dIYTVOU3JUbGFxTHRLODFXZ25ieWFOYWI5dmIybzVSU0R4TlJWYUhHRkVLZ3Fxb3E3OU1IRTZ2SzhMMkRabTYxMG0wSFRKK0U4NzQwSTJjRVR5YUdZYUM4UEtrTVZhaUhGQkVWQXpqTjkvMng3ZTN0cDB5WU1LR2c4YXdhemRZRU14OHZoTGdzdll5SUhnSUFJY1JkVWtySnpIc0RhQVZ3Ump3ZXY3VzV1YmsvbEZ0S2VXcmc0UG1QNTNtM0lRUFhkVCtwcTZ2YnBhV2xwU01vdWhUQUljRTgvZTNTa2dkWEFuZ2tLUHNRUURZblQwRmg1cWVKeU1sU3ZqdUF2UUg4allnV1pWVFBBbkFnZ0U3WGRWL2MwR3ZVYURTRHN6blllQUJRVWp3Vzl2UWZnc2pFSjIxL0s5UlNOakdFNlZOUHcvU3BaK1RsNEVtaGJUeU5ScVBSYUxac05oZjdLaWRtTmJEalQwQkdHWGpCamRoeUhUMENWSGZYQUltMmJHajdTck0xb0owOG1oSER6TWJpeFl1UFkrWTdDL2x3TWswVG8wZVBSaWcwdlBEUWxIVGIxVSs5aDBXcnRwN1B6cUVrMm5JaGhFQkZSUVdBd2oya21Oa0U4QlVpK21WSFI4Y1ZsWldWVzJmb2xFYXpudlQyOWw0RDRIb0FLQzR1ZmdyQW5yMjl2Uk1BSUJRS1RUTU00M1ZtdnN2My9mc013M2l2cEtUa0FRQ25BUEJ0Mno0V3dLK1p1VFVlangrTExNbG9BU0ROd1pOaUhoSHRPOWk2bEZJUEVsSDlTSzlMSkwxR2Vka09ydXYrTWx1NWxQSnlBSHY3dm45SGxwdzhsd2doRGdTUWI3SmlqVWF6QWRqY2JEd2dLZDMydVJuWEFsRDRwTzM1UWkxcEUwRm8yT1ZpN0xyamJCaEc2YkI3YXh0UG85Rm9OSm90ajgzUnZzcUpLQVcyK3dISTd3UzMvUnJndnNLTnZURXdxa0JUZnBxVWFNc1RiVjlwdG5TMGswY3pZamJIOE5LVWROdU56M3VJTFZ4UnFHVnRFb1lqMFRiWUdEcnNWS1BaK0RRM04vY0I2S3V2cnk4Q3NDY0FGQlVWbVo3bnJiSnQrL1BNL0trUTRqTFhkYnVrbE9jQ2VFQkthVEx6Vzh4OEk0QUZ2dThmMk5UVXREZzFwcFR5YTZteEFDQ1JTRHc4Wjg2Y09hblh6T3c3anJOc3NIVkpLZGZYT24vU3RyTXBzQUVBR3RkemJBQ29BZ0FpMGs0ZWpXWVRzam5hZUFBUU1zdGg3WG9wNHZGT0xGcjJXcUdXdGxFUklvUmRkamdWMDZlZUFVRWp2eGZheHROb05CcU5ac3RpYzdXdmNnOWVEbXgvWmRMaHMvQm1iREVSUFVZbGFPclBnTnBUaHQxVjIxZWFMUm50NU5HTWlNMDV2SFJpVlJtK2QvQk0zUENjaTVZbFcrNW41M0FsMm5LaHcwNDFtazFIVVZIUlFVUTBDb0JQUksyMmJaL3FPTTU5NFhENEtkZDF1d0RBZGQzZldKWTFWUWh4SlJGOURjQUNJdHJUZGQyMjlMR0lhRjltL2hZbGRYMUtUTk44QzhDY2diT09EQ0k2d2JidG1jSExkYUo5aEJDcEQrV25tZm5ETEgxUEw4UWFoQkRheWFQUmJHSTJaeHNQQU1wS0ppQXk0eHFnK1hvc1d2cXZBcTF3WTBIWVpZZFRNR1BuYjYrWGd5ZUZ0dkUwR28xR285a3kyTnp0cTV5WTFhRHRyd0xJMkVLazJ3S0p0cHBqQUJyWlhwcTJyelJiS21KVEwwQ3paY0hNb3IyOS9XaG12citRRHlmRE1GQlZWWVZRS0ZTUWg5Tk90Wlc0N0hDSmlhT0hMNEd4T1RCU2liWmNDQ0ZRWGw2TzB0TEMzWThnN1BRSVp2NzV4eDkvWExEL0N4ck4xZ1FSelFZQVp1NEI4Q2d6UDJGWjF1R3hXR3dKQUlURDRWRzJiVjhyaExnSWdNL01Ld0Jzejh6L2tGS2VHWWxFeWxKak9ZNXpvZXU2NVVxcHd6YlFjbzlrNWt1WStSSUFSMmJVcFVTTWYrTzY3aVdaUDh6Y1hxQTFWQUZBWTJPamR2Sm9OQnVaTGNYR0E0RHkwc25ZcStFWDJHbnlzUVVaYjJOQUpOQ3d5OFVJVDdzQVJhSENtVTNheHROb05CcU5adk5sUzdLdmNpSktrdEp0azg0RmFQRGNOcHNVNC8vWnUvZjRPS3F5RCtDLzU4eHNObW1UdENsdEtWQ2dwU2t0MjJZejU2d0NDZ0lDY2xORWtJdTgzRVZ1Z3R4QkxvSnl2d2pJL1NvWEZWNFZrSXVBWEVSUTRVVUVkMmFUdEpGQ2tRS2xTVnRzUzF2YXBObWQ1LzBqczJHNzNVMDJ6U2JaSk0vMzg0RnNaczZjT1pzbW1TZHo1bm5PV05DMDJ6clg0Tm5JQ1o0MGlhL0VVQ1NaUEtKWEZpOWUvQzFtdmhuQXhHTDFhVmtXcXF1cmkxcy9GTUMwaWRXNC90QWQ4WXVYR3VGK09EVEtYaEtBYjh5ZTNLY1NiZm1rTDFKRVZOVDZvc3g4WWtWRnhTaEpPeFZpZmJGWWJEUGY5dzlpNWdTQTZhN3JubTZNMlp5STlwbzllM1k4RkFvZFMwUm5BTmdNd0d1Kzc1L3UrLzU3bG1XZFJrVG5FdEg5dnUvZnBiWCtCNEJuUE0rN3NZZFRsaGxqYXJ0cndNeWp1OWwzbE9kNWp3T0ExdnBnSW5vc3ZjLzMvWEtsRkZLcFZJL2wzb3d4MnpIejI5MDBDUUdBWlZrdmFhMzlySDNsd2ZsWEFBQVJ2ZVc2N3U0OW5WTUkwWGRES2NZRGdKQmRoZnB0ejBGYjI2Y2xYN3BOcVJBaVUwL3NjNG0yL1AxTGpDZUVFRUtVb3FFV1grVS9hU1d3NVlVZ0FMem9EcFJjUm85VkJXeDFDVEN4OXlYYThwSDRTZ3cxTXNrakNqWVUwMHUzcUJtTk03NVJoeXYrR0I4U3BkdjJxZHNTcCt3ZUtWb0dUelpKT3hWaTRERHpXVVMwR01BYnpEd2RnRTlFUnpMemcyVmxaUjhEQ0RIekd3Q085enp2K1l4RHI0dEVJbmVVbDVjZkMrQW9JdHFWbWQvcDZYeEVOQjNBZXoyMEFZQU55cTBWMFBmNDRHV1BHVFp0YlczTHk4dkxmNWx2UHpOL0NjQk9BSjRsb2tYZGpQUDd6Q3daeDBJTWdLRVk0d0ZBZWRrbVE2QjBXMmVKdGhsVGp1bVhDWjQwaWZHRUVFS0kwakpVNDZ1ODdQSEExbGVCUXVQQkgxNkcwcG5vVWFEYU8vdFVvaTBmaWEvRVVDS1RQS0pIekt3V0wxNjhQelBmVyt6MDBqRmp4dlQ3MHdkYmpxdkVqL2ZUdVBUSnQ5SHkyZHArUFZkZjdMRE5SQnkveTh4K20rQkpTeitOd014WXU3WTRYdzltdG9rb25YWjY2ZFNwVTZYVWtoalJ0TlpiQS9nUk0xOUZSSlBTMitQeCtCcXQ5V29pZXNyMy9jZDgzLzhIQUVTajBjblpmU1NUeWFjQVBHWGJkbFV5bVd6djZaek0vQ0VSblJ3czVsa1JaQW1CbWU4R3NKeUlMZ1J3TVRvemgzcUZpTFlFQU11eXJ0RmFiekJqVGtSYkFYZ1hBSnFibTFzQm5KbXZMNjMxQlFCMlNxVlN0elkwTkx6ZVRidnZFVkdQNzFzSXNmR0dlb3dIZEpadTJ6RjZEZUxOVitMRGx1ZjYvWHk5UTVoZCswUE1uSEljUW5abHY1OU5ZandoaEJCaThBMkgrQ292VlE1c2ZoYVEraHo0NUJhQWV5ejAwTC9zY2FCdGJ1d3MwZFpQSkw0U1E0VThJU3Q2TkJ6U1M2ZE5yTWJWQisrQXVzazFBM0srM2lBaTdEcGpNNXk5ZHhUalJvY0g1SnpwaTlTb1VhTjZibHlnakxUVEc1WXVYVnBWdEk2RkdKcE9aK2FrVXVydTdCMmU1eDN2Ky82ZFNxbEhiZHYrdUtmL2tzbWsxZFRVOUovdVRyWnMyYkx2TEYyNmREdlhkVjhnb2hRUkxYUmQ5d1hYZFY4QXNCckFmMTNYZldIWnNtWGZJS0xvUnJ5Zk9nQWRBRHFJcUR6N1AyWXUrbU5rUWI5dHhlNVhDUEdGNFJEakFVQTRWQU05OHdKTUhMZjlnSjJ6SjBRV3RwdjZBOHlhZHNxQVRQQ2tTWXduUmdMSGNiNXNqSG5ZR05Qcmhia2N4eG5yT003MC9oaFhQc2FZdlIzSE9iZTJ0allNQUZycmZkT3ZCOUtVS1ZQS0owK2VYTFFGSnVycTZtcTAxZ3UxMXNjWHMwOWp6QXZHbU96MUlkZGpqTG5ER0hOenNjNWJSS3ErdnY1UXJmV0V3UjZJR0R6REpiN0tTNVdEdGpnYnRObUo2RngwWUpCWVZhQ3Ryd0EyK1c2L24wcmlLekVVU0NhUDZOWndTaS9kZXBOS25MdFBmY21WYnR0bjl1UitMZEdXajZTZEN0Ri9tUGsxSWxvUmo4Yy9OY1owMSs1V0lzcTNmczN1QUk3cjZWeGE2Nk5UcWRRL0d4c2I1NkV6eXE0RjhFU3V0Z3NXTEdoYnNHQkJ2cTcyZHh4blN2QzZMcjB4RW9sVU12Tk9BUDdoZWQ0K2VjWXdwNmR4OWhZelZ4QlI2YVpmQ2pIRURhY1lEd0Fxd2hPd1E5M1ZpSmRFNlRiQ2pLMlBRbVNiRS9xMVJGcytFdU1OTDhhWUl6Zm11UGIyOWovTm5UdDNXVytQbXpKbFNubGxaZVdFVUNpMEtUTnZHbVFrYndWZ2F3QlRtUG42UkNMeHA0MFpVN0VRMGRZQWpnQXdIM2xpbm02T1BabUlyakhHSENubnJySUFBQ0FBU1VSQlZPUzY3cFBCWnNzWTgrV2VqdlY5dnkyUlNDUjZQMkljcEpRNk1Sd09QK0E0em1ZQW5xeXVybDZndFQ3Sjg3eS81VHJBY1p4RGlHaEdiMC9rKy82akRRME43K2JhTjI3Y3VNY0JURnE0Y09HWDB0dUM3UFBEZStxWGlKYTdybnRQNXJheXNqS0xtYmNBMEhWek1ocU56dTdOZFNXWlREWm5mcCttVXFsd0tCVGFHOEN6UFJ3Nmhwa1BpY1ZpTjhYajhZOEtQVjkvY3h6bktLWFVROHo4S3dESDl2WjRZOHd6QU1hNHJydEx2alphNndnQWw1bFBUaVFTRC9WaHVLSWZETGY0S2k5NzNDQ1hia3VYYURzSUdLQllTK0lyVWVwa2trZmtORnpUUzB1dGROdEFsV2pMUjlKT2hlZ2ZsbVU5dDNidDJrSnVnTHptdXU3anVYWm9yU3VKcUx0Sm5wQXg1bllBcDlxMnZRK0FlVnJySFFGVUEvaFhkeWMxeHJ3RzRLYU1teHNnb3FOei9kRVFEb2RQSXFJd00vK3hnUGRURkhWMWRYVkVWTWJNSDJSdWowYWpPMWlXZFNrUmJjck12L1U4NzhhQkdwTVF3OFZ3amZHQVVpbmROckFsMnZLUkdHOVkrUTJBVm1iK2J5R05pYWdjd0xTeXNySXZBOWhna2tkcmZSazZId2daRFdCVThIRXNFZFVBR0F1Z0lxT3ZYS2NJQVJqVVNaNCtzQUNjek16dmVwNzNUSHFqNHpoVkFQN1IwOEZLcWZmUitiWHJyYlVBWUZtV25VZ2tGamlPc3lNUi9SYkFxMXJyVXozUHV5djdBQ0k2Z29nT1lPYUNidmdSa1FXZ25Jam1JQ2loVzZEcFJIUU5nTFhNN09mcE93emdRd0QzNU5xZnliS3NtNGxvajBKUFRrUUhBbmlxdXpiR21CMlpPZnNYNnB0RWRBUXpuNjIxWG05Q2lJaFd1Njc3WnZwenJmVUZ3Yy9GeG5vaHM3L3VKQktKaDQweDV3QTQybkdjZXhPSnhCdTlPVkh3a0ZOWHFvRGpPTjlSU3AyVFRDYjNhV3hzL0J3QVVxbVVzbTA3ek16cjNjOXpIT2RjSXRvWndBODl6OHU1N3FYb1A4TTV2c29yczNUYm90c0JmNER1c1ExQWliWjhKTDRTcFV3bWVVUk9MUzB0M3lDaUcxREU5RktsVkVta2w2Wkx0OTMwWWdPYUZpNGZsREVRRVhiWmRoSit1UHVzQVN2UmxrLzZJZ1dncUJjcFpqNmh2THdjcmEydEY4clRDR0traWNmakhmM1Z0MUpxSEFBUTBXM29uTkE1MjNYZEZ3RW9JcnFTbWRjQmVETGY4WkZJcEJMQXpnQWFzdG9kMWRiV3R0NGYyYlp0VDdCdCsxSm1YclptelpwN2kvMWVnTTZTSzBxcEs1ajVQMFMwUENqOWxuNmk5UGwwdStCSjA3OEFhR0htaFVSMGd6Rm1kZlpUcFVLSTdnM25HQS80b25UYjJ2YWxXTExzclFFOU41R0ZtVk8rajFuVFRobVVESjVzRXVNTkg4eDhsMUxxemtMYStyNWZUMFF2ZDlQa3UwUTBDOEFhWmw0TjRITUFLNW41WFFBcmdtdnhNZ0JMMC84UjBSSm1ibG0xYWxYci9QbnpoK3g2ZVZyclE0bG82MVFxZFJpQVpEUWFIWjIrY1E0QXpQd2JBTC9PYy9obFJMVHB4cHlYbWRjRUUyWmxBSkJJSkJLeFdDekd6SmVzWGJ2MjBXNk8rOXp6dklKbWk3WFdCeFBSWXhzenZzRHVudWZsbk1qUVdqOFVUQjRVNnArKzczK3Z1d2JNdksxbFdTOFcwaGt6L3pMNG5zM2xqUFE2bEJudDV3S1luZjZjaUM0QU1LYVFjK1d4QWtCQmt6d0FVZ0RPSjZKN21iblAxMW1sMUVvQU8xdVdkVE9BRS9LMWk4VmlXL20rL3pNQW55eGR1blJ3Ym5LTWNNTTl2c29yS04zRzdBT2YzSVIreitpeHh3MVlpYlo4Skw0U3BXcncvL29RSlNlZFhvck9KN21LUWltRm1wcWFra2t2SGV6U2JZTlZvaTBmeTdKUVZWVUZJaXBtMm1rNUVaMENZQ3RKT3hXaWVKajVZQ0lDTTdjeDg3Y1RpY1Fia3lkUHJwZ3dZY0w5NkN6eGRtWG0wM3RFNUdjKzZSY09oN2NLWG40SUFFcXBUM3pmdjBRcDlhL201dWJWNlhhUlNLVFNzcXduQUZRejg0bno1czNyN3BkbFphRlBtbVpidDI3ZHgrRndlQzhLTGc3QmgxWE1mSzduZVgvUGVOODdLYVZHcDFLcGJ6WTBOTHlydFg2TGlQWkdBVStWQ2lFNmpZUVlEd2hLdDgyK0VtL052UlNMLzF2b2ZibStJa3liZkRDMm0zcDhTVXp3cEVtTU56d1EwV1hNZkZtQmJRdHBOczkxM1psOUc5WEFxSzJ0RGMrZlA3OERRTTRza3l3V09tK3k1MEpFZENFQXQ2R2g0VEVBc0N6cnQ4YVlpZXZXclR1a3JLd01SUFFmMTNWelRwQnByVThEc01Fa2o5YjZEUURkcm5kSVJHVUFZTnYyUEswMUE0RHZkNzZkaW9xS0gybXRrVXdtdjlMVTFOUlV3SHZzbFdnME9obkI3M3htcmdKUUhvMUdad2RqK0d4aitxeXZyOS9Mc3F4dGZkOGZIY1NrT3h0amtnRG1Nek9ZdVMyUlNPU3REeHlNYTczSksyUE1QZ0JxZmQ5UGwzN2J4UmdEWm01bDVwT0lxSXFaYXdCTUlLSmNtVXJHOS8wRlNxbGx6THhCek1yTS8yNXZiKy9Wd20zbDVlWGZRV2NtWFJldDlWc0FJdDBkeDh3Z0lvdUlIdFphNTIxSFJPKzdybHNmaVVRbTJiWnRCOXZDQUVMQnZ4dmEyOXNUNFhENFBpSTZ3WEdjNXhLSlJLNnNKd3F5UjhvQkhMTnc0Y0xCTDFreXdveVUrQ292ZXh4bzY1OENaUlBCSDF5QS9wdm9zWUJwZHdLYjdEOWdKZHJ5amtUaUsxR0NTdWN2RURIb1JscDY2V0NWYmh2c0VtMzVTTnFwRUlQaWU0N2pPSG4yNVZ2TTV3OEFacVZTcVcrc1diUG1NOGR4amlHaXk0TDY5UGQ1bnZlenJQWWZFZEVlV3V0TGlHZ1ZnUFJDdGswQUVJL0hXd0JjbVhsQWJXMXRkWGw1K1hNQUhBQy9UeVFTOTNVTnlwamRtZmtVSWxvTllCMHpiME5FV3pOenI4cFJwRFUzTjdjQ3NHZk5talcydkx3ODNOSFJrV3BzYkZ5UzNjNzMvVVlpOHBWU0QybXQvMDFFQnNCZzFXTVNZa2daYVRFZUFGU08yZ3BmaVY2UGVQTVYrSGp4bi92NWJJVHRwaDZIN2FhZWlIQlowYjY4UlNNeDN0REh6QmN1WDc2OG9FWG14NDRkYTVSUy85ZmZZeG9vbFpXVlA5SmFuMFZFMzNOZDk3VTh6VWhyL1NDQTZaN243WlNyZ2RiNlNIU3VPYmdMQUhZY3h5R2kvUUU4WXR0Mlg1NzZHd1dnUFNpL2xrOFV3TmVZK1k5RWxMUHNubElxMS9wSmRxRnJNakZ6empXRmJOdStBY0JoV2R1YWdtUCtBT0R1OUJqcjYrdnozUjlhTHpQQnNxenZBemdzZmVPWmlMNEw0THRCZnlDaWNjR2tUWGUyemhyL0Q0am91MHFwOUtaREFCeENSUC8wUEc5SEFEREd2TUxNVTlyYjI3K1V1WTZQNHpoamxWSVBFRkg3a2lWTElua21PZnpNaDVrS29iVnV5NzY1VGtSUEFjaE1FLzArZ0U4QmJGRFdPT3ZZYndQWWtwbnZKcUwwUk9SU0FDZ3ZMMzhkd0xUTXhyWnRmd3dBbG1YOVllWEtsZCt2cXFyYVR5bjF5MWdzOXMrT2p2VUxCaGhqemdDd056TmZrUzhiUy9TUGtSaGY1VVZoWUxQVFFLazE0SVhYRjc5MG03MEpNTzBPMFBnRGk5dHZIMGg4SlVxTlRQS0lMaU14dlhRZ1M3ZVZVb20yZkNUdFZJaUJSVVRmQkpEdmorQ2MxMmpQOC80QTRHa0F5ZUFQNkljQXRQcStmMFFpa2ZqZjdQYkpaUEpTeTdLbUF2Z1pBQVdnRGNERHJ1dm12ZXM1YXRTbzh1QnB6K2RYclZwMVRPWSszL2RYS2FVT1JPZlRza0RuazdWZUtwVXE2QW5qUFB5ZUZvZHViR3ljbzdVK0ZzRGxSQlFCOE90bHk1WmQxNGR6Q2pGaWpNUVlEd0Fxd2hNUmkxeUNOVzJMOGQvUEd2dnRQRE8yUGhyMTI1NE5LcUVNbm13UzR3MTU1OWZVMUp4Y1NNTjAxa2dQTnRGYS82UXZBMXE2ZE9tTkE1RXhvSlE2aHBuSEU5Ry91Mm5HUk1RQXZtcU1PY2gxM1NjeWR6cU9NeGJBTmN6OHVPZDVyd1g5WGdGZ1pWdGIyN2xsWllWOHliclY0cnJ1YWZsMk9vN3pBNlhVMTFLcDFNMk5qWTMvTExUVElLdmpOejAyUlA0TXJvNk9qb3RzMjc2Qm1ZbUlYZ0h3TVlDakFTQ1pUQzZ6Ylh1Ym9PazlsbVhsN0NQd2Z2ckZ5cFVyanlrcksvdEJPQnplaElnV0FQaHhXMXZibld2V3JFblcxTlE4aTg3SnRPZno5cFREOHVYTGp4dzFhdFN4bG1WTkRJVkM3elB6T2UzdDdmZXVYTG15S3pNcm1VeWVhMW5XUDhMaDhQOEMyQmRCdW9CUzZuWUFFd0RzMjkvZms2N3JYcDM1dWRaNkJoSE43dTdmUDJoM0lCRzk0M25lS1RsMkg0Zk90YkVBNERmTXZKeUlUZ2NBWm02ZFAzLytTbVBNeWN4OEtoSGx1dWdtQWJ6aWVWNWZZbkd4RVVacWZKVVgyY0RtcHdLcDFjVXQzV2FQQTAyOXZqT0RwOFJJZkNWS1NlbitKU0lHVkV0THk3NEFIZ0F3cVZoOUVoSEdqaDJMVUNoVTB1bWxBMVc2cmRSS3RPV1RUanNGaW5lUkNsTEhUd2F3Q1RPZlFFVEZ5V2NWWWdoZzVoUVJKZlBzTzhyenZNZHo3ZE5hbnd4Z2c0VjRBMGtBY0YzM0JhMzFmc3VYTDM5MXdZSUZiYmthTmpZMnVnRHkxVEhQcWJHeGNVa3NGdHYxczg4K2E4dXV2WjlJSk41R1oveWdJcEdJM2R6YzdLZkgwOTg4ei9zTkNyelpJWVRvTkpKalBLQnpvdWVyOVRmMFUrazJRdTJXaDJMV3RGTktlb0luVFdLOG9ZdUludlo5LytrQ20wOExianAyWnp3UlhkR1hNVzI2NmFaMzkvY05kYTMxbHdETUpxSkg0L0g0cDkyMVRTYVRsOXUyZlNRelg0bk9oMkc2SmdlVVVtY0EySUtaSjJxdEh3KytiNy9KekdjME56ZTNCcE5BWU9hZHRkWVg1RG5GOUkxOUg4eThNaGhIZGRZdUczbGlxR0J0cEErVVVnV1ZHUE45L3hzQWZxR1VXaThlYkdwcStnK0EvMFNqMFIxczI2NEVzTVoxM1grbDkydXR0d25HZUFnUkpmS00vem9pcWs5L0hzU0c3YkZZckp5WkFXQmRPa3VtcHFZR3pQeUdVdXFBclBIdFNVUmZKNktMQVNDVlNrMVdTbDFMUklzQklCM0hSaUtSeXVEYXNxNjV1WGwxSkJLcGpNVmk0NE51UHZKOS93b0FTMkt4MkNaQnYvc0JPQUxBeFVxcFJMcnQyclZyVnpZM042OHI1R3ZYRjh6OENoSHRxYldPZUo3WG5LdU5NYVlXd09ZQWNwVmFRenBETFJhTHpRd21ORDkwWGZlRnJEYlBBbmdXQU5MbDlqTDIzUTdnRHZUN1lpZ2kwMGlQci9LeXhvQzJ1aGl3S3NFZlhZNitmMXNxMERZM0Fwc2NQT2dsMnZLUitFcVVpdEw4Q1JFREpqTzlGRVY4K2lDZFhscUVwNklHUkgrWGJpdlZFbTM1S0tXS2ZwRUNFQUp3YUd0cjYzOGw3VlNNSko3bm5RRmd2UVZoRTRuRVh3RjBHN2w3bm5jM3ZpaWgwVjI3WGowcFdhaDRQTjVUblhaL1kvNTQ5anp2V2dEWGJ0eW9oQkNGa2hqdkMvMVR1cTIwUzdUbEl6RmU2WXRFSW1VVkZSWHA3QXFrVXFuam1QbEQyN1piQ2ptZW1ULzJmZjg0cFJUSFlyR1pBTEIyN2RyL1pGMnozMmxyYTh0WjNxdFF2UzE5dFpGT0FRQm12cStuaG8yTmpSOFlZeDRtb21PMTFzZDRudmRBZWg4enZ3N2c3MEdwdEZVQXZzM01DYy96N3NqcVptY2krbEtlVTR4R3NKNWhEaW9TaVZSbWIxeXpaazF5d1lJRmJaWmxmUmFNb3laenZ6SG1UUUJOcnVzZWo2dzFoMXpYUGE2YnQ1dkxiNFAvY3JJc0sxM2pxTkp4bkRNU2ljUXRtZnVKYUtIcnV2TnpIYXUxN3UyVGtCM1prM0xHbUprQWpvL0g0eWNGbXo1Ri9tejJMdUZ3K0habTdzb3FUOS80WnVaN01qOEhjQlV6WDVYK3BLeXM3RURrbVZRcEpxWFVVd0N1Qm5BNGdFdHl0V0htQTRKeGRodXpNM1BYU3ZMcFNTTmp6TGVZK1hlWjdZaElCUjl2MTFyZm5MWHZ6NjdybGs0OXEyRkk0cXNDcU5IQTVQTkJBUGlURzREVVJpYWlCQ1hhVUVJbDJ2S1IrRXFVQXBua0dlRWt2ZlFML1ZHNmJTaVVhTXRIMGs2RkVFS0lvVXRpdlBXbFM3ZXRTNjdxYzBZUEVXSGJyVXEvUkZzK0V1T1Z0b3FLaW0yWXVhczBXWHFOa2lCam9pRFp4MVJVVkd3SDRKMWdOd0hvR0tCSm1vMDJhOWFzY1VSME9ETi80SG5lWHdvNUpwVktYYU9VT3BxSWZsWmJXL3RJT2hzNU9QNHZBR0NNT1l1Wi95ZVpUQjZOakd3ZkFDQ2lhMTNYelY3YkVBQ2d0WDZLaUdabmJ3OXV1RzlYWGw2K3dVUklPQngrZnNHQ0JmdjV2cjlZS1FXbFZOY1QvMEhKM1JnNnk2Q3ROOEdqdFU1a1pzNzBGak5mR0R4VWs2WUFITUhNN1VRMFNTbDFvekZtaXV1Nlo2VWIrTDV2SWYvOW9SNVRDaUtSeUtSd09KeWVmSmprT002eFdXTnlBRkQyZGdCUVNyMmVhNElwRW9sTVl1WkhpU2c3NjMySzcvdnRTcW04RTUvSlpQTHRuc1pjREs3ci90c1k4eXFBazJwcmE2L016b0JINTlmdUpBQWZ1NjdiM1NRUG9YTjlIekR6YkNKcU5NWWNRVVFOQUhKbTV1WEk5RGdOUU1YR3ZBOVJPSW12Q3BRdTNjWko0T09yOFVWR1QvcGo5dmN2ZCs1S2YxK0hOZ1ZOdWJva1M3VGxJL0dWR0d4RDc2OFNVVFNTWHJxaHJUZXB4T2w3MXVHbUZ4dng3NWErVFpJVEVmYlliZ3VjdW5zRVkwWU56YWN4Sk8xVUNDR0VHSG9reHN1dElqd1IyOCs2SEc4MG5MdlJhL1FRRWFaTlBoU3phazhla2hNOGFSTGpsYTU0UFA1ZUxCYWJBQUMrNzc4RjRDV2wxSHJyNXpEekMwRXByMXpyZStUcU0vTUp0aENBN0J2UkpTY2NEdjhBUUFVUjNZOEM2LzAwTkRTOGE0eDVITUNobFpXVnh3TzRNM04vVU9icUtpSzZwS21wcWFrWTQyVG1TZ0FMMFZrdUs5TmxBTllBZ0dWWkM1a1p6THhGeHY3enVITVc3bXJrMWdxZ1Yyc1BNdk1rSXZweDluWmp6SDdNUEJiQTZ3REdNdlA5UkhTbjFubzVnRGVBem9rV1kweDMzYitmdllHWnR3NWVuaDhPaDI5azVwT0phQlNBR1VxcEIzTjFRa1FiYlBkOS96Z0E4d0hBdHUxMG54ZUZ3K0ZibVBsazEzWFh5K1RTV3Irc2xOcSt2YjE5U2s5ck9nNEVacjZaaUo2dXFxbzZGY0JObWZ1MDFnY1IwWFJtdmdSWms0cVpITWZaRDhEV3pEeVhpSHdBS3dBOHpNd0g1WnQ0ekdhTStWNGYzb1lvZ01SWHZXU05BVTArRjdCR2d4ZGM5TVYyRHY1SG1aK3ZqN2I1T1REdXdKSXQwWmFQeEZkaU1BMnRueFpSRkpKZTJyMXBFNnR4M3I3MXVQZ1BiL1dwZE5zdTIwN0N5Vi9mYnNoTzhLUkoycWtRUWdneE5FaU0xN1BLVVZ0aEorY1grRmZ6NVZpMDlHOEEwdmNXR0pUcnFWSUFYOXlGSUV5Yi9EMUV0ejBkNFZBTmhqcUo4VXBXS2wzcXloampNek9uVXFuMTFtMGhJaWFpZGdCSXBWSWJaSmRrdEZ1U3ZVNElFWVdaZVFrQU9JNHpIY0F4T1EvT1F5bjFpT3U2Lys2NTVjYWJNbVZLT1lDekFLd2hvbnQ2ZWZqMUFBNVZTbDBRaVVSK21TNVROMnZXckhHMmJUL096SzduZVYyWkViVzF0WDBxdDBCRVZjenNaV1hPd0JoekJUTi9EZ0R4ZVB4VHJmVnFwZFIwQUhBYzV4c0FkZ2Z3RzgvekduTDF5OHovOVR6djV1enRXdXUvRVZHTjY3clI3SDNSYUhTMmJkc2JUUEl3OHprQW5pU2ljUURnZWQ1ZFd1czZBSHNCZUJzQWZOKy9ub2dXQkJrS3J6RnpacW16L1ltb2F6MGh4M0d1SktMREFOUUcvVE16MzJKWjFpdSs3NS9CekU5N25uZHcxcmd2SmFLTFhOY3R6L0YyVTFycnE0bm9VQURUZ2o1OUFEY1QwUWVPNHpnWmJSMGkyb09aZngwS2hiWnlIR2VyWEYrL0ZTdFd2Sk52dmNwaTh6enZqOGFZVndCYzdqak9FNGxFWWdIUXViNFFnSnVaZWRHYU5XdHU2YTRQSXJvVW5lWGNLZ0NNSmFLRG1QbWZBQjZOeFdJNkhvKy8wOTN4b245SmZOVUhhaFN3eFRrZ3Z3Mzh5UzFBNnJNTmszZ280MFZvVTlEMHU0Q2EvUVo0b01VajhaVVlMRExKTXdKSmVtblBwb3l2MnFCMEd3ZC82R2ZmQU9DdS8zVm1scVpMdEoyNng5QXIwWmFQcEowS0lZUVFwVTlpdk1LTXJ0Z0NYNTUxT2Y3UmNDNldMSDg3aU93b0tCUHlSVHRtUXVaRHRkdHVmUVQwakI5RHFlSHp0WkFZci9RUjBjbEVkSEtPWGZOU3FkUU9TcW5IbUxtY2lGWm03bVRtYWdDL1IrZGFJWm5HQW1nR0FLWFVOQUFYTTdOUFJOMW15ekF6RVpIeWZmOWZBUHAxa3FlbXB1WTRBSk44My85RklwSDR0TWNETXJpdUc5ZGEvNFdJOWlndkx6OFd3TDBBVkRnYy9qT0FHVVMwUUd2OUhCRk5BYkExZ0l0ODMzOG9PSHlyK3ZyNm5YUDFtNTRneWFLQ3IvTjZZNHpGWWlGbXRva29zeVJlRXpQUGpzVmlvNWo1Ym1aZW5VcWxMa0l2RVZFTk14ZDhIOGR4bk4ySWFEZG0zaFhBK1YwRFYrcU1qbzZPTXN1eXZoSjgvcVRydW04YVk3N016RHQ3bm5jUHZwanB2bHRyL1gzSGNRNUlKQkpQSzZYMlllWnlkSDV0VHlTaW42Y25wSXd4MWN5OENFRDJ4R1M2Sk4xNjJ6UHNoODZibVBjQk9DRW9uWGU3MXZvcHBkUUJPYjRPUnhQUjBmbmVkM1YxZFIyQU9UMS9oWXJtTkNKcUlLTGZ4bUt4UGVMeCtOcnk4dks3QUV4bTVzUG56WnVYZDEwalk4eGhBTFpQcFZKN0s2WE9CN29tQnZjbm9rTmtnbWZ3U1h4VkJKdWZEYXFZQnY3b0ttRHR1N25iak5rRjJQTGl6bzlEbk1SWFlqRElKTThJSSttbGhVdVhidnY1Q3cxNHR6VnovWEVHZjNFN0FObDNCTDQrYzNQOGFNOVpHRk14dko3R2tMUlRJWVFRb25SSmpOYzdvOG8zeGZaMVYrQ3RPVC9GcHl0YytIN0hCaytXcHQreVpaVmpteTBPd3F4cFB4eFdFenhwRXVPVnZBZDkzNzg4Y3dNUlBVbEVTQ1FTejBXajBhL2J0djFtTXBuY3ViR3hjUTRBeEdLeG1jdzhsNWxmeUR3dUdvMk9CbEFOWUdsV2Y4ZTRydnR3ZDRQUVdoOE00TEdpdktOdVRKNDh1UUtkRTAvdHdVM1ZYbVBtbTRKc2p3dlIrWHN4eWN3MUFKWUJHRWRFL3dId0JETy83L3YraXhtLzM0NnpMT3U0YnJwZXIyU1o0empUaUtqTTkvM1d6TzIrNzQ4bElqQnoxeCtSUk9RQ09OWDMvYnVJYUJ0bVByV3hzWEhoUnJ5M0ttUk5LblZIS1hVQkFOZnp2TDhiWTdvbWVlTHhlQWVBRHEzMWV1MTkzNzlMS1hXYzF2cTdudWM5cnJYZUhNQmRSUFJ0QUc4QmVBYkE5enpQZXo4V2kyM0N6Q2VtanczKzdUWUgwQkprSzNXVnA4dTNKazlIUjhjZjU4NmR1eXlWU2gzWTJOaTRJQktKYkZwZVhuNUNlbjhxbFRwTEtmV3o0TDFjd2N4N0VkSEJ2dTkvbk5ITndVcXBpNW41RkdaK0V3QldybHk1d1JvLy9jbDEzWDlyclU4bm9ydVkrVkd0OVRzQWptVG1YM3VlOTd0dURsWE1mQk9BdHhzYUdsN1NXbmY5R3dWWmVKZHByVnNCVlBZMEJtWWVSVVFMK3Z4bXhIb2t2aW9TcXdJWWZ4aW9jZ2RneGN2Z1R4OEhQdnNyWUZVQlk3OEJHdjlkY1BWT29MTE5CbnVrUlNQeGxSaG9Nc2t6UWpBenRiUzA3SVVpWDV5VVVoZzdkdXl3VFMrZE5yRWFQOTdYd2MrZS9oYytXYjRHUHFlemViNUFJSUFBV3hGMm5qNEpQOXc5TXV3bWVOTFNhYWZNakxhMm9tVy9oNWo1ME5iVzFrVkxsaXk1Yk9MRWlTVzlDS3dRUWdoUlNpVEcyM2hWbzZaZ1ozMEwzdjN3TjNqdncwZlEzckZoNVl2UkZadGpkdTJwMkdyU3ZyQ3RVWU13eW9FaE1WNUpxMlRteVprYmlLanJCN094c2ZHZnhwaEcyN2JQUnJCd3UrLzdWd0Q0VHlLUldHL2lKbDB1REoxcnlKU2tpUk1ubmcxZ0MyYSt4L084UlJ2VFJ5S1JlTjRZOHc0UnpYUWM1N0JFSXZISTh1WExJL25LZHptT014WUFtUG11VkNwMVo2NDJ0bTNmZ3M3TW4weXpBSUNJdk15TlNxbE5tQmxFbFBsTDVVVUFweExSMGN6OFFpS1J1Q3U5bzc2K2ZvdUdob1pQZW5wZjBXaDBOQkZOUmxCaXJSRE0vSFp2MmljU2liZUQwbVBYTzQ2ekJSR2xKeGpQYjI5dnZ3V0E3N3B1emdtVThlUEh6d1pnRVZHQ2lNNWg1cjBBck10bzBrRkVkd01BRVNrQW9WQW9wQUVzYTJ4cy9DQlhuK250UWJiTHQ0am9KNjdyUHBQZUg0bEVLc3ZMeTQ5bTVyYzl6N3U3MFBmWkh6elB1MXRySFNXaVU0am9tOHo4dC9iMjloTjZPTXdITUJmQVZkMjB1WnFaZTd3WUU5SDVQYlVSaFpQNHFqOFFVRDRWbUhRQ2FOSUpRTWNTUUkwR3JOSHB2Y09PeEZkaUlNa2t6d2pSMHRLeUZ4SGRqaUpmbk1hTUdUUHMwMHVuVHFqQ0x3Ny9Lbjc5eG52NFMvTkNmTjYrWVliNXVORmhmRWRQd1hkaVUxRVpIdDQvVnVtTEZCRVZzNzZvemN5bnBWS3BzS1NkQ2lHRUVJV1RHSzl2d3FHeG1MWE5LWml5MlRmeHdTZC94SUtXWi9INTJvV29xZG9PMDdZOEdGdE0zQk1WNFlrajRrbGJpZkZLMW5lVVV0bUxFMVFBNkpwWVlPWnJBVHhpalBrOU0wOE1NaDIrZzZ5RjNwVlN1d1V2Ry90am9GcnJrNG1vMm5YZEc3UFBYU2htZm9XSVhrdWxVdGYxWVNnTTRDSUFveE9KeE84QklIdUNaL0xreVJYang0L1h6RnlKemd3VkVOR1NkRFpVTnEzMXF1emZBMFMwT3dDa1VxbTNNcmY3dmo4cmFMc29ZMXViVWdvQTJwUlNSd1ZqUkN3V0crLzcvc2ZHbUxOZDE5MWdEWjVNU3FsRDBIa1BaMmV0OVFXcFZPcUJ4c2JHSmQwZHMyN2R1bC9NblR0M1dYZHRzaEhSaVFDYWlPaG1BQSt1VzdmdXdqbHo1aXp1NlRpbDFBN016T3ZXcmZ1L2NEaDhLb0EzUE0vTFdmN09HUE10ZEdZRkZjVDMvVTJJNkQwaXVsaHJQWXVJZnRYUjBmR1diZHZQQUJoRFJOOHF0Sy8rRW8xR2R5Q2lydmRMUkZQRDRmQStBUDdZdzZISGRqZWg2WG5lcllXYzN4anpnM3o3aXZHek9kSklmRFVBUWtXcmZsZlNKTDRTQTJWNDM0MFdBQ1M5dEJqR2pRN2pwRjFuWXJjWm0rSHY3N2JnLytZdnh0S1ZhN0gxSnBYWWJlYm0ySEhhcHBpK2FUWFVDUGhhQUpKMktvUVFRcFFDaWZHS1F5a2JWYU8zUVhUYk16Rzc5b2RJcHRhaUxEUm1zSWMxS0NUR0swbDNlcDUzWnVZR1k4eWJ3VXM3Rm91TmpjZmp2OVZhN3cvZ0VTS3FZT2JiRW9uRTB6bjZPcEtaL1ZRcTlVcXhCemxqeG95cTRJYm92d0JjdjdIOWVKNzNEd0I5WHBEQmRkMG4wNitqMGVob3BaU2psSEtZMlFDSUVkRXNkTjRrK3hVenY1Vy9wN3dVRVIwTTRLUEd4c1ozalRIWE03TUMwQUhnU0FBZHpQd2FBQmhqRGdMd1NIQmN1ZS83aHdDNEMraWFFQ0xmOTVkbjlQMEVBQ3Z6Wk5Gb2RBWVJYUWRnRllBUGllZ2EyN1l2TjhZOENlQWUxM1ZmQWJBRXdHVys3NytlUHE2M0V6d0EwTkhSNFZ1V2RRa1IzY0RNNitiTW1iTzA1Nk1BWmo0Y3dOdHo1ODVkWm96cDdXbTdsVWdrN2dSd1ozMTkvZGN0eXpvRndIT2hVTWhINXhQdFAvUThyNmVKeTgyTU1iZjM1cHpNUEsyUWRscnJDSUJMQUJ6YWVSaGZDK0F6QUpjUjBkTmE2Mzh3ODNXSlJPSVpkR2J1ckdkak05WUtWYXlmelpGRTRpdFJiQkpmaVlFZ2t6ekRtS1NYRmxkRm1RMW5xMDNnYkxVSlR0NHRnclVkU1ZTWGo5d0x0S1NkQ2lHRUVJTkRZcnorbzFRWnl0VElmZitBeEhpbGhwbEhSNk5SWTl2MkZHYWVTa1JUQWRRQ2lCcGpEdk45LzFFQVJ4RFIzd0FjRGdCRTlDNEFoWXdieXRGb2RBZDBUbTY4bEozOXdjeWJHbU5xZXhoS3Q3OXJLaW9xZGdSZ01mT1QzYlVyaG1DQ0JzeGMwSjB5eTdKMklhSS9CY2Urejh4ditiNy9JSUIvZmZycHArNzQ4ZVBEdlIyRDR6amZBN0FaTS8rMGN5ZzhqWWdPQ3NhMW5KbFBVVW90TXNaY3hjd1hBUGlJbVk5VVN2MktpRzdSV2kvM1BPOTM2Y3dQSXVvcXFlWjVYdGNhVExXMXRlSHE2dXBqQWZ3Y1FKWHYrMGNrRW9uL2pVYWp4cktzVTRub2Z3QWNhb3g1aDVsdkphTHJHeG9hTnVwR256Rm1kMmEraElnczEzVjNNY1pzUTBRL05NWk1UQ2FUUnpVMk5xNzNwRGd6cDh2YytjRWsxRmQ5Mys5dVRhTWVoY1BoOUw4RlorOExKaXMyUStmM29nV2dBY0JtUkhTbjF2b3dacjV2eFlvVmY4aFRsbThzTXgrYlkzdGVSR1Ixczl0MkhPZGJSSFFTZ0wySVNESHozNWo1WE0vei9nVUFkWFYxejRWQ29SdUlhQzhpZWtwcnZZaUlIa21sVXI5dGFHand1dW03cUFieVozT29rL2hLOUNlSnIwUi9rMG1lWVV6U1MvdFBtYTFRWnNzRld0Sk9oUkJDaUlFbk1aN29ieExqRFM2dDlmMEF2Z1pnQ2hIOXdMYnRINkF6UStSRFpuNlBpQmhBZysvN1Z4RFJhbVBNb3dBT0FmQVlNeE1SM1dhTU9ZNlpiMTZ6WnMxVDgrYk5XMjFaMXEwQXdNd2JsQVFqb2hzQTNOQ1hNU3VsZGdJQTMvZUxmaU01ZUg4R3dFb0FJUUN6ZzEzeFFvNWZ0V3JWSzlYVjFkOU5KcE92WjA1d0dXTXVtakJod29zWlRTL1NXcCticXc4aUttZG1wYlZlRGVCcEFMc3g4K2NBZmdrQW51Y2RFb2xFUnBXVmxkbUpSR0pGc0g3T1B3Rm9JbnFSaUk2TXgrT2ZtSHFHOXdBQUlBQkpSRUZVMXRmWEg2Q1VlcEdJZnF1MXZnYkFsZ0JhUE0vN2QvcGNVNlpNS1I4N2R1elhsRkw3QmRreG13TDRGTUFSUVRZSUdoc2JYUURIYTYwdkFIQXlFZjJRaU83MGZmOHF4M0h1U3lhVHQ4K1pNK2ZqbnI0MlJMUmw4UExSWUN4TEFWd0dBSzdybnFhMURoUFI4Ylp0djZlMS9vbm5lUTlwcmM4RHNEMHoxeEVSbVBsRDI3WnZCZkR4aWhVcmZwZlI5MDdHbUExcm5hUHpabnJtdzVMR21QT1llU2FBN1lMOWkrdnE2bXBzMjk2YmlPcVllV2NBT3hCUkdJREh6UC9qZWQ3dmFtdHJ5eW9ySzQ5U1NwMURSQS9YMU5UY1ZsTlQ4NXYyOXZiem1wdWJNOWNEK3JmbmViUFJDMXJyZzRub3NheHRleExSSWN4OElCRk5DTWI2VndEWGVaNzNRbWJicHFhbUpnQjdCOWxIUHdhd0Y0RHpMTXM2VDJ2OUNZQmZlNTUzVVhkak1NYkVtWGxHSWVObDVsRkV0Q0I3ZTMvK2JBNDNyYTJ0dXhMUkwxRGsrS3E2dWxyaUt3SGdpL2dLUURFbmVteG1QaldWU3FVV0xWcDArZWFiYnk0WlBTT1VUUElNVTVKZUtnYUtwSjBLSVlRUUEwZGlQREZRSk1ZYlBFVFVCS0FOd0h1Kzc3OXJXZGE4ZUR6K0lZQWswRld1N1gybDFBRUFqbWZtTmdDbmU1NTNXN0QvTUFCWEU5R3ZSNDBhdFRnYWplNEo0RXNBWHZjODcvbnM4ekh6clFCZTYyRllPeExST2ZsMk12Tk9BSm9iR2hyZTdmMDc3aDR6dncvZzRQU3NBRE12QVhDSDUza3ZGM0w4L1BuejI5RlpBaTNibStsSkwrWU5Fa2V5eDlEMW1vam1FSkVQNEUzWGRkT2x0dnptNXVhdUo2Z2JHeHMvZHh6blZnQ2hSQ0p4WDNwN1EwUEQzRmdzOW1YZjl5OGxvdjBBZk9MNy91a0EyQmh6R29BVDBUblJrYjVYOHlFelg3aG16Wm83NXMyYnR5cDdYSjduTFFWd1JXMXQ3ZldWbFpWSEU5RzVTcW56eThyS3p0WmE3K041M2w5NmVGL0hCeE0xNHdEOFZDbDFRendlVC85Y3N1ZDVKMml0RzRqb2VpSzYzeGl6bEpuTGlHaFhabTVqNWdlU3lhUmJWbFlXQlhCc1ZoYk5QR2IrV1o3emFpSTZQK1B6U1VUMGZXWmV4OHpQTDErKy9ObHdPQndLaFVLM00vTTRJcHJMekRlblVxa25HaG9hdXNyckJmKzJ2d1R3UUgxOS9jR1daVjNDekp0blR2QXc4ei9RT1huVks4ejhLWUQvWStaUE1qWWZnTTUvbzlYTS9FQXFsYm9qbUhETHE2R2g0VlVBcndabDNVNWs1djhob2ttKzc3OVV3REFlSktMeEJRNzV0RHp2bzk5K05vY1RpYS9FUUxFc0M5WFYxVVY5a0lhSUtnQ2NyWlRhVXVLcmtVdCt5d3d6NmZSU0lub0lrbDRxQnBEdisxaTVjbVV4bjBZQU92K1F2ZG15TEVrN0ZVSUlNYUpKakNjR2k4UjRwU2VZNUpuUHpNOFMwYzdyMXEyN1lzNmNPWXV6bWluSGNmWlhTbG11Nno0UlpJMzh6dk84aG94KzlnSHdQSUNqWE5kOXVMdHpwck1hZk44L01KRklQSlcxMjlKYXIyRG1XeEtKeEUrSzhSN3pzR094R01YajhZNStQRWRCSmsrZVhMRnc0Y0kyNUNncnRySHE2K3UxVXVvWkl2S1krUzBpK3BQcnVnVmxLMlZRV3V0REFSemdlZDZSQUZMcEhjYVlad0ZNY2wzM1MrbHRXdXR2QXppN282UGpxTzR5ZjdUV0VTTDZtdXU2OStUYUg0bEVLak1udVlvbEdvM09VRW90VGlRU0t3bzhoQ0tSeU9qK0dBc0F4R0t4VUNxVk9tVGR1blYvM05oenhHS3hFRE52NTdydUJ1c0lhYTJmQWpERzg3eXY5N1pmWTh3N0FCYTRycnRQeHVhQit0a2NzaVMrRW9ORjRpdFJiRExKTTh5MHRMVHNCdUJPQkduT3haQk9MdzJIdy9MMGdlaFdLcFhDcWxXcmlucVJZdWExUkhRck0wdmFxUkJDaUJGTFlqd3htQ1RHRTJKWUl4Unhza3FJb1VUaUt6R1lKTDRTeGFRR2V3Q2llSUwwMHQraWlCZW5kSHFwWEp4RUlkSnBweFVWRlVYck15UHQ5RDVtSGxXMGpvVVFRb2doUW1JOE1kZ2t4aE5pV0pNSkhqRWlTWHdsQnB2RVY2S1k1RGZPTUNEcHBhTFVTTnFwRUVJSTBYY1M0NGxTSXpHZUVFS0lvVTdpSzFGcUpMNFN4U0NaUE1OQWEydnJya1QwQ3hUNTRsUmRYWTFRS0ZTc0xzVUlvcFJDVlZVVnlzdkxpOW10emN5bnBsS3BueXhhdEVpZVJoQkNDREhzU1l3blNvM0VlRUlJSVlZNmlhOUVxWkg0U2hTRFpQSU1jYTJ0clhzdzh5OEJUQ2xXbituMDByS3lNa2t2RlgyU1NxV3dldlZxckYyN3RwamR0aFBScjMzZlAxUHFpd29oaEJpdUpNWVRwVXhpUENHRUVFT1J4RmVpbEVsOEpmcENmdnNNVVpKZUtvWUtTVHNWUWdnaENpY3huaGdxSk1ZVFFnZ3hWRWg4SllZS2lhL0V4cEp5YlVPVXBKZUtvVUxTVG9VUVFvakNTWXduaGdxSjhZUVFRZ3dWRWwrSm9VTGlLN0d4SkpObkNKTDBVakVVU2RxcEVFSUkwVDJKOGNSUUpER2VFRUtJVWlieGxSaUtKTDRTdlNXL2lZWVFTUzhWUTUya25Rb2hoQkFia2hoUERIVVM0d2toaENnMUVsK0pvVTdpSzlFYlVxNXRDSkgwVWpIVVNkcXBFRUlJc1NHSjhjUlFKekdlRUVLSVVpUHhsUmpxSkw0U3ZTR1RQRU5FYTJ2ckhnQWVCTEJkc2Zva0lvd1pNd2JoY0ZqU1M4V0FzU3dMVlZWVnFLaW9LRnFmUkZRQjRFeWwxTTF5a1JKQ0NER1VTSXduaGd1SjhVUXVqdU5NTjhaay8zNnpITWR4NnV2cnR5aWdDMVZmWDM4b0FLc2Z4dmFOK3ZyNldjWHVONjIydGpZY2lVUW1SU0tSalg3Y1B4cU56aTdtbURMUTdObXp0OHpjWUl5cE5jYWMyZHVPdE5ZSGE2MG5kTFAvMnptK0J3WlZMQmFiWm95NTNuR2NuYkszUXlyZURBc1NYNG5oUXVJclVTaVo1QmtDV2xwYWRnWHdheFN4Zm1nNnZWUXVUbUl3cEM5UzRYQzRtTjJHbWZrNEFCY3hjMUVmY3hCQ0NDSDZnOFI0WXJpUkdHL2tNY2JzbzdWK3FyYTJOdWMvdWxMcU53Q2V5ZHdXaThWcWxGS2VaVm5uRmRELzZaWmwvZDRZYzJlUmhnd0FjQnpucTBUMHJGTHEyZHJhMnVwaTlwMVdWVlcxZjNsNWVVczRITjVsWTQ1M0hPYzd0bTAzT1k1elJLNzlzVmhzVkN3V0c1L3J2NWt6WjI3U1hkL0dtQk5Db2RCOHJmVzNNemFmQnVBWHhwamRDeDFqWFYxZEhSRTlCaURudjAvd3RYME13TzhLN2JQWXROWVBhYTN2Uk1aRVlTcVYyZ0hBZVVRME03MHRGb3VOOTMzL0xhMzFxNDdqRk8yNkxBYWV4RmRpdUpINFNoVENIdXdCaU82MXRMVHNCdUJPWnQ2OFdIMm0wMHVsZnFnWVRPbnZ3MVdyVmhXenZxZ040T3pXMWxaNzBhSkZsOHRDY2tJSUlVcVZ4SGhpdUpJWWIyUmg1bGxFZEVCMWRmV042SndrS0JxdGRUMkFxNWg1UlVkSHg1VUFZSXpabjVrZksrUjRJanJjZGQwbnM3Yzdqak9kaUo0Z29qSm12cnU2dXZxcnhwZ05qbWZtcE9kNUwrZnJ2NzYrZmx2THNyYlB0NStadnh5ODNNTVlrN2RjRkRPLzVubmVoOW5iRTRuRXM4YVllVVIwWlN3V2V6UWVqM2RrSFhjK2dKL202ck9pb3FJZFFNNmJkckZZYkRObXZoN0FrdmIyOWxmUzI5ZXRXM2ROV1ZuWkNRQ3VBdkNWZk9QTlpOdDJlZ0xxdGx6N0t5c3J2eFY4blgvVlhULzE5ZlhiS3FVYUN6bG5BZmJ5UE8vdkFCQk0xaHhOUk04QlNLVWJFTkYyd2NkRWVsczhIdjlVYTMwK0VkMU9SSTFhNjdNOHo3dS9TR01TQTBUaUt6RmNTWHdsZWlLVFBDV3N0YlYxRDJiK0pZcjQ5RUU2dmJTc3JFeWVQaENETHYwMEFoRmg3ZHExUmVrekkrMTAzS0pGaTg2VWk1UVFRb2hTSXpHZUdPNGt4aHM1UE0rN1NXdTlMeEdkV2w5Zi8vZUdob1pIaTlGdlVQN3J5ZURwNHNQbnpKbnpjYkRyUXlMNlpTRjkrTDcvUWZZMngzR21LS1grQW1CVEFDQ2lhN3ZwNG5NQWxmbDJXcGExR3pQZmxHOC9FVm5CeHpPWk9aV3ZIWUJqQUh4WVgxKy9QUkd0bC9YRHpQOEJzTFh2KytjNGpwUE02UHV2NmRlKzcxK2tsRnFiY2N5bHlGOXlUREh6UXdER0FEaTZ1Ym01YTlIdE9YUG1MSFljNTNhbDFQbU80NXliU0NSdXlOZUg0empWSFIwZGlvaU9ZZVovTTNPajR6aGpnL0YwTkRZMmZnNEFTcWxqbUpsVHFkVC81Y3FPU2FWU256VTFOUzFYU3EwbW9xZXkzdnZYQUV3S01vVTJ3TXc3RU5FVVpuNkNpRG95dG4rYThYVTZuam92aW5ka0hXNEFKRmV1WERrbmM2UG5lZmZYMTllN1Nxay9BTGpYR0RQWGRkMDM4M3dkUkltUitFb01keEpmaWU3SWI2Z1MxZExTc2lzUi9XK3huejVJMXc4Vm9wVDR2by9QUHZzTTdlM3R4ZXcyeWN6WGJiYlpabGNTVWRFZWN4QkNDQ0g2UW1JOE1aSklqRGN5QkJNbmM5R1pLV0Y4MzY5UlNoMERBTXg4TUJHVkEzZzQzWjZaeTRub2VHWnVJS0xYZzgydnVhNzdld0NvcTZ1cnNXMzdGU0p5bVBrQ3ovT3VLOFk0alRGUlpuNmVpQ1l5ODBtcFZPcXRYTzBzeXpxT2lNNW01bnM4enp0NVk4K250VDZZaUI1ajVtOTBseEdVMGY1MElycTBrTDU5Mzc5VUtUVVJ3RTk5MzY5SkpCSXJBS0Mrdm41bnk3SmVZK1piUGM4N0k4YzVyaUdpQzVqNUFjL3pqcy9lUDNueTVJb0pFeWE4VFVRem1YbHZ6L1Ara3QwbUdvM090bTI3cVp2aHZlaTY3ajZ4V0d3cjMvYy9JS0s4eXdRdzg3V2U1MTJZYTU4eDVsbG0zdFB6dkp3WlNWcnJoNGpvbU16M244WFNXaThnb25iWGRhY0Q0SXhqbHhCUnErdTYwVng5TzQ0emxvajI5RHp2OFc3ZXB5Z2hFbCtKa1VUaUs1R0xaUEtVb0phV2x1Mko2T1ppWDV5cXFxb2t2VlNVcFBUM0o0QmlYcVJzQUdjdFdiS2tuWmwvTGhjcElZUVFnMDFpUERIU1NJdzNNaVFTaVFWYTYwdUlhSk5seTVZdEhEZHVYQjB6ZnlmWVhRUEF5dmdjR1RmOXB6SHorT0QxS2dDLzExcHZEdUE1SW5JQTNPQjUzblgxOWZYYmZ2NzU1NjN6NTg5ZnViRmoxRnJ2QytDM1JEUUt3R0dlNXoyUnE1M2pPTHNSMFkrWStYblA4MDd0cWQ5b05EclZ0dTJkY3UwcnBGeGJLcFY2dGFHaDRSTUE4RHp2VmdDM2FhMVBKcUxGcnV1dU4wYkhjYTVVU3ExMVhmYzZBRWxqek0reSsxTktuUStnUXlsMVkvWStyZlZSQUg3TXpBM0xseS9QK2Q0V0xseTRkc0tFQ1ljQ2VCdkFZOGFZQTF6WGZTM1AyMytKbWRmYlIwUmRFemJNZkZid2IzMFpnRTh6MnpIelZDSTZHOEM2UEgzM1dYMTkvU1FpbWd3Z3FiVmVsVFhPMFFER2FhMVg1ejY2azliNm9mVHJWQ3ExYVRwRFNaUVdpYS9FU0NQeGxjaEZKbmxLVFBEMHdRUE12RTJ4K3BUMFVqRVUyTGFONnVwcXJGNjl1cGhwcDZOODM3OTQ4ZUxGVzByYXFSQkNpTUVrTVo0WXFTVEdHeGs4eitzcVc3Wmd3WUluQVR3SkFGcnJmekx6T00venBxZjN4Mkt4OGN5OGxJanVkMTMzekt5dVhpS2lXY3g4aytkNTU4VmlzWkR2KzA5V1YxZlh4R0t4YUR3ZS94UzlaSXo1V1ZEQ2JDVXpIK0I1M3ZONTJrVUJQTVhNYzl2YjJ3OUZ4aG91K2RpMnZUMHozNTFyWHlIbDJpekxPaGpBSnhtYkdNRCt6THhETEJiN1J6d2Vid0VBcmZYV0FNNEQ4QktBNUlZOUFWcnJDSUJ2TWZPOXJ1dCtsTFh2ZTBUMElETXZWVXA5ZDhHQ0JYbHYzbm1lMSt3NHpoRkU5SHRtZnRseG5POG5Fb2xIc3RzeDg2dWU1NjFYN3M0WWMyWnd2Z25NZkFLQXYzbWV0OEZrVkpCeGREWVJGZlV4OUV5MmJhOW01bHNBWkY4amR3Q3dJek0vVFVRZjV6dzRoMlF5MmRGekt6SFFKTDRTSTVYRVZ5S2JUUEtVa01XTEYrK1VTcVVlQWJCRnNmcVU5Rkl4bEtUcmkvcStYOHluRWNMTWZCeUFKY3dzYWFkQ0NDRUduTVI0WXFTVEdHL1lzckIrQ2ZnVU1rcGliYVEvQktYRWJnSUFaajZmaUNJQTd0aVlDWjVBQ3hITkJYQXBFZjNKR05OdFl5Snl5c3ZMVjJXMlkrYTVudWZOem00YmxKajdmYTUrTXNxMTdWOUl1YmEwam82T2s4ckt5dDVoNXZzQWZDdllmQTBSdGFWU3FlN0t4MTFDUk8zSlpQTEtySEdjUWtTM01mTXFBSHZGNC9IM2V4cERJcEY0eW5HY0E1VlNmeUNpaDQweCt6THorWjduTFNya1BSRFJsUUJHQjVOckcxQktXUURBelAwMnlST1B4ejhEa0QySkNLMzF5d0I4cGRSSmZmaWVFaVZBNGlzeDBrbDhKVExKSkUrSmFHbHAyWjZaYnllaW9sNmNKTDFVRERXU2RpcUVFR0k0a1JoUGlFNFM0dzAvV3V1L0VWRlhxVExmOTcrZVNDVCttdFdNMEl1Sm55RHJnd0hBY1p3dkEvZ3BnSGVXTEZseW51TTQreW1sOXV2bE1KOXhYZmNlQVBkSG85R1p0bTJEbWYvRXpLOFcyZ0VSblpXOUxScU56bEJLZmEySFEyUEJ4MzBkeCtscElmaVhpV2dyQU9sZjdFOHk4L3RhNnoyWmVUSVJIUTdnSWFYVWRscnI3WWhvdlRKanhwanRtUGxRWnI2M3NiRnhZWHJveHBoN0FKd0E0TCtwVk9xYmpZMk5EVDJNbzBzaWtmaVRNV1l2QUk4QU9BTEFkeHpIT2REMy9aYWVqdlY5L3cybFZES1pURFpwclNkNG5yYzBxMGtvK05odjVkcHkwVnBQSUtMZG1ObVZDWjZoVGVJcklUcEpmQ1hTWkpLbkJFaDZxUkRyazdSVElZUVF3NEhFZUVLc1QySzhZZWNCQUM4RGlBQTRKRmNESXJLWXVUZlpQUXdBZFhWMU5VU1V6cEE1Y3VIQ2hXc25UcHpvTVBPeGVjNmpBRlFBNkdEbWRSbmJQd0x3SXRZdmNmWmFJcEc0SWZONHJYVTlFUjNIekE5Nm50ZVF0ZTlJWk4wN3NXMzd5d0RXSzFXV3gzK0o2SmdDZmw4ZkIrQkJBSnRrakgyOWp3Q09KYUpqZ2M3TUlpSjZQTDJqbzZPajNiYnQrUUNPZEJ6bmlVUWk4V2QwZmkwWE1mTzdSSFNHWlZsZjExcC92WUF4ZDBrbWswK0dRcUU2My9kdkphSXRsVkovOVgxL1JrL0hKUktKWDlYVzF2NnV1cnA2TGpPM1JpS1IzWnVibXpNbmRFTEJlMnVmUEhseXhjU0pFMytlM1Fjenp5SWkyeGh6ZTU3VDdBQUFTcW5yalRIclRSYTF0N2RmT25mdTNHWFpCeERSUWVqTVFQTzExai9wNlgwdzg3eEVJdkZZVCszRXdKTDRTb2oxU1h3bEFKbmtHWFNTWGlwRWJ2MmRkdnJCQng5Y09YWHFWSGthUVFnaFJMK1FHRStJM0NUR0d6NDh6M3NBNkNwTGRrandlbGNBbDZYYk1QTU1JbEphNjY0TUg5LzNRMFFFWmo1WWErMWt0UDE1SXBGNGJzcVVLZVdoVU9ocEFGTUJ6SE5kTnc0QXJ1dGVEZURxWEdNSjFuaDVEY0RWdWRhQUtjQjBBR2NBZUIxQWo5a3VydXMrRE9EaGpUaFBYckZZcks2am84TXFwSzN2K3gxbFpXV25wRDl2YW1yNlQxMWQzWTYyYmI5R1JFOUdvOUZZWTJQalBOZDFMNnV0cmIycHVycDZGeUs2cHJkanNtMTdUandlbndmZ21GZ3NGb3JINHgzUmFCUUFRRVI3T1k1VG1YWElxUFNMK2ZQbnR6dU9jN2RTNnVmbDVlVjNBL2grUnJ0UThEN2F4NDhmSHdad2F2YTVNMjYwYjdBdnl3blpHMEtoMEEwQU5wamtZZWFqaVFoRXREMkEyUUJ5M2cxbFprVkVOVVQwRkFDWjVDa2hFbDhKa1p2RVYwSW1lUWFScEpjSzBiMytURHNOaDhOcjNudnZ2UnVuVDUvZWIzV2doUkJDakV3UzR3blJQWW54aGkvZjkxT1daV1hlQkJyTnpJdXpTcjJrZ28vSnpPMUVsSnd5WlVwNVRVM05vd0I2S29WV01yVFdid1BZckxmSEVkRmMxM1gzVG44ZWo4ZDdMSU9XS1h0dG9hYW1wdVZhNjI4U1ViTnQyN2NDMkJzQXo1OC9meVdBNXlPUlNGVzZiWGw1K2JFQWJtUG1BOXJiMjEvSjdqc2NEaDlKUkhmNXZ0OVZGaTRlajNka3RtSG1uWUxKa2t3Vm1aOGtFb2tidGRhN0VORnhXdXUzUE0rN096ZzJURVJRU3JXNXJyc2ljMndaWS93VGdQcTJ0cmFjMTlKZzR1aUlWQ28xdWFPajQ3UE1mYzNOelo5bnR6ZkdmQTNBVndHOHlNdzFBRDcxUE8rYnVmcDJIT2NFSXJxWG1WL0t0VjhNRG9tdmhPaWV4RmNqbTB6eURKSlBQdm5rcXdEdVkrWklzZm9rSWxSWFZ5TWNEa3Q2cVJnMjBtbW5xMWF0UWx0YmNSNGFJS0pSQUM0ZVBYcjBPR2ErbUlqa0lpVkVZTm0xR0RPNkVwTjk0QUFHNmdCTUFPTlRKcnl2Z1BmSng5OCtCNWFPVzRiVjlEUDRnejFlSVVxTnhIaENGRVppdk9HcG9hSGhkUUQ3QUVCZFhWMWRLQlRhbTRqdWQxMzM0blNiV0N3Mm5wbVhFdEZUcnV1ZW1kNWVXMXNiSGpkdTNKOEJmQzI0a2R2YjlYZjZqSWhTUGJmYXdHWUFsaExSL1lVZXdNeG5NUE9tMmR1MTFxY2pUN1pTaGpNOHo4dDVMcy96UHRSYS94TEFqMkt4MkdZWkUwZXA1dWJtcmdrYngzRW1LYVdnbEhvM2MzdkdmaFZrdkd5d0w4TlBQYzlicjJTZE1TWjduUnNHY0h4UVh1NFh4cGczWE5kdFJMRDJrTy83N1FDUWF3eGE2eW9pV3BGclg3QS9HWXp4ODN4dDFoc0k4NFZCQnRuUGczV09IbkFjeDBra0Vvbk1kak5tektoU1NsM0N6QXVYTDEvK1lFLzlpb0VoOFpVUWhaSDRhdVNTU1o1QkVLU1gvaDZTWGlwRVFTekxRblYxTlppNW1FOGpqRkpLbmQ3YTJycWFtYStSaTVRWTZmNTdLNnBIV2RnZlBnNVBBYnNBK09LSlNzcFlOVmxoWlFYdzZwcngrUFBLbS9GeTlabVlOMGhERnFMa1NJd25STzlJakRlODJiWjlZUER5dFVMYXo1OC92OTBZTTVhWnIvVTg3MEpqekw3OU9MeHNZNEtQRzd2bXdQdXU2NjYzZG96V2VsY2l1aTZWU3AzUzBORGdaZTA3R01EWTdFNll1VXdwTlpxWkx5Q2l6N1AyalNXaUs1ZzUxTU5ZM2lTaTAzM2YzeFpBenV5Z0lBTm5iVHdlZnk5UEg2TUFRQ25WNCtSSlR6elBXMXBmWDMrYVpWa1BCamZvR3hGay9DaWw4aTRlUVVUYk1ITWkzLzdlMEZwL2lZajJCUkQzUE84dkFDeGp6TGtBN3F1dHJkMTUvdno1WGI4blJvMGFkUnVBTFlubzJ3c1dMSkRTUkNWQTRpc2hla2ZpcTVGSkpua0dtS1NYQ3JGeCtpUHROUGdENlp5V2xwWjFrbllxUnJMV24yTjBoY0pQbVhFaUNGMjExWmtCRUtBQStPajhDS0Fhd0FFRTdCY0tZY0dhVy9GOFJRalgweW40WkRER0xrU3BrQmhQaUkwak1kN3dGSXZGeGpEemp3Qjg1THJ1bndzOWpwbjM5enp2dzM0Y1drNUVOQlA0SXJPa1NEWUhzQU1SOWZxK2kxTHEvbmc4dmw1V1REUWFuV3piOWhVOUhVdEU1Y0hIbk85bDFxeFo0d0RzQ3VDditLSjBYbllmWXdDZ282T2p6NU04QU5EUTBQQ28xdnAxei9NV0JadEdBd0F6NTV6a2NSekhRV2ZNMmVQNlNEMkp4V0loMy9mdkN6NDlLL2lZU2lhVFA3QnQrN1dxcXFxSEFCd0pJS1cxL2drUkhRUGdEdGQxbitucnVVWGZTWHdseE1hUitHcmtrVW1lQVNUcHBVTDBUWCtrblFLb0pDSkpPeFVqRnQrRWlyVmx1QVRBMlVDUXJjTUFCZGs3NlcxZG1UeGZDTEdQNlNCTVg1dkNnV3R1eGFFVmsvQTJIWnI3Wm9FUXc1bkVlRUwwamNSNHc0N0Z6QThER0EvZ0pPU1pTTWhsTUNaNEprK2VYQUhnTUFBZ29oZTExdmY3dm45VlEwUERKOEcyeGN4czliWmZJcG9LQUw3djkrdDdTcVZTV3pxT005YjMvYVcrNzQ5ajVwTUJ0Q2VUeVp6WjFtVmxaV2NSVVpudisvL2JUYmRqQVlDWk4xamJabU5sVFBCQUtaVitxQ2huNWhRUm5SV2N2ODhUTGI3dlgwaEVEalAvenZPOHJxeXl4c2JHZnhwamZrUkVkMnV0cTRsb0xvRHptUGxQbnVlZG1hKy8ydHJhY0ZWVjFVK0Njb0lmK2I1L2ZpS1J5SmNSSmZwQTRpc2gra2JpcTVGRkRmWUFSb3BGaXhaOVNTbjFPd0JGdlRpTkhUc1c1ZVhsY25FU0kwWTY3YlRJYWRXamlPajBscGFXczE5OTlWV1ovQllqeHFwYk1XRnRHYTRGOEdNQW5aTTd3UVJQMTh4T2R3anBVbTViUXVFdmF4ZmgxQ1YzZkpFSkpNUklJREdlRU1VaE1kNlE5aVVBVUVxVkF5Qmp6SE1BdnNYTVQ3dXVlKy9nRHUwTGpZMk5jMXpYRFhtZWQxMTZXelFhblRoaHdvUW5BR3dKNEY0QUx4UFJLVXFwOTdYV3QwUWlrVW11Nis3dGVkNmUrZm9sb3JsRTlFSG10a2drVWdiZ2V3QmdXZFp6anVOY0dJdkZabVkwYVNLaTlVcTRiYXhRS1BSdHBkUUh0bTJ2TGlzcit5Z294WFp6VTFQVDh1eTJXdXRkaU9nQ1puN1BzcXk4a3p4RU5BVkFXMU5UMDhwaWpER0hDY0Y1TnBoRU1zYWNSRVJITS9QYmlVVGk1YjZjUkd2OUZRQVhBMmp0Nk9qWVlPTEdkZDE3Zk4rL0twaXdPWStaMzI1dmJ6OFFRREpmbjlYVjFUY1MwWVhNdkppWnYwSkVMOVhXMWtyTnJ5S1QrRXFJNHBENGF1U1FmNGdCOFAvczNYbDhFOVhhQi9EZm1TUnR1cVVydXlCTHNlelFGa0YyVUs0WGtFVVE5d1VWRVpRS0Nvb0lDTldMaXJMdmNoVVVVQVFWTENndm9pQ0lYSlcxVUJhcEZCRHBSa3RMRjlwMFNlYThmN1NKblNacGszYlNaSnJuKzM2OEw1MU16cHl5Wko3T09lZDMwdExTZWpERzFuSE9tOHZWSmkwdkpaN01HY3RPQVdnWVk3TWlJaUlZTFRzbG5pQmpOZnhWSFBQQU1jRzBUSWV4Q3F0MXlvL3hDa3Q0SkQ4TFZSZ0VLbi9aRnlvczhoTVJ6SmZnQXpZTk5qUFdDYWt2cU1ZalJGNVU0eW1PT2pJeWNoVmpiQ0lBQStkOGJiZHUzUjdpbks5aGpHWG01K2MvWisxTkJRVUYzTWZIcDRCekx0dWZCV1BzZGdEZ25OdDhPRi9PQUFCZHUzWnRKZ2pDOCtVclJnSTQ1MS9FeDhkUEJtRG8xcTNiUU1iWVFzYllGRzl2Ny9GUlVWSHZaV2RuTDdhMVA4dkpreWYvWGZIcnJsMjdSZ3FDc0JSQVo4NzVPZ0NSakxGM09PZnZSa1pHbmdmd3RkRm9YSmVRa0hEV1ZpZEZVUndiRlJVbGlVcmpuQWZiT1BjQVkyd2RZOHdmUUM2QWZmSHg4ZDlVUHE5YnQyNzNBZGpHT1JkRlVYd2lQajYrMUZwN1hicDB1WTF6UGhEQUdWUzlDdXV0eU1qSU9aV08rVlZ4dm9tYWN6NFlnQ2dJZ25tVlUzaDR1TGRPcDVzUDRGWE8rWFZSRkorQXhVSnkrMFZHUm5ZQThCMEF0ZEZvZk96czJiUFhyYndlQTJCOCtkL0ZMTWJZblZxdGRsZGtaT1M3OGZIeGg2eTF5em0vRjhDWDhmSHhqM1hyMW0yWUlBaTdkVHBkQk1yMkdpSXlvUHFLRUhsUmZlVVphSkRIeVdoNUtTSE9RY3RPQ2FrNXZnUStlbzQ1QUNhWEhRQlFZWUNIbXdaMXlyKzJlcXV4Zmt6RE9HTDFLdmp6V014bXNTaVJ0ZU9FdUJHcThRaHhEcXJ4bENNcUt1cExBS001NTF1TVJ1TjdLcFZxTDJQc0NJRGZPZWZIQWdJQ1hvdUtpaW9XUmJHRU1WYkNPUzhWQk1FSXdJdHpQZ3VBVjFSVTFHek91VGNBTDVRTlR0aTFjaU1xS21wYitRUGdXNHd4RVVBL0FPQ2NXNDBvUTlrS28zYWlLTjdMR0J2T0dCdUVzbGk1NndCZWlZK1BYMjg2OGRTcFV3Y0I5T2pXcmR0amdpQXNBakEvT0RoNGZFaEl5UFNUSjArYUIwOWF0bXlwRFEwTmJXZzBHbThUQkNHQ2N4NVozbTRuQUZrQW5veVBqLzhNS0J0VVVxbFVEekxHSGdFd1Y2MVd6eTBmOE5rcUNNS1dFeWRPWEpKMGxyRzFGdCtBN2Z2QytmajQrRW0yWG95T2ptN0JPWDhMd05Nb2kwY2JlZnIwNmFNQTBLMWJ0NEdDSUx3S0lCTkFJZWRjQzJBNFk4eWZjNzdTVnB2bC9Zbm5uSitxZEhoY3hTK2lvcUtpeS9kbTBnTW9aWXlwVVBabjFaRnp2di9FaVJPRjVlZU41cHgvQUNDY2MzNU9GTVV4cDArZi9yT3E2MWNsUER4Y0IyQXZZeXhFRk1XWFQ1OCtmUUFvRzhCU3FWUmpBRHpNR092Tk9SY1pZMStYbHBhKzRlWGxsVzQwR21jSmdqQ05NZmJ2eU1qSTg0eXhyMFJSM0gzcTFLbDRsQThRbG4vZkl5SWpJOWVXZnk5NUJRVUZWMngyaGppRTZpdENuSVBxcS9xUEJubWNLRFUxdFR0amJDdktsbjdMd3JTOFZPWmxkb1Fva21uWktlZGN6dGtJcG1XbldRY09IRmc0YU5DZzZtWURFcUlvZVlzUXB0ZGdEb0NwVlozSHl2L0g3aCtEVEN0N0dBQVZYaTBLUXpaZmdtVzBvb2ZVUjFUakVlSmNWT01wQStjOGtUSDJaWHg4L0ZNQWpPSGg0ZTM5L2Ywbmx3K2lQTVE1RHdIZ0pRaGxLZkVWSDY0eXhzeGZWemorbFFQWE5qTEdlbFU0bEF2Z28xT25UbTJ2Zkc1VVZOUkV6dmtDQUVHQ0lJQ1grWlZ6L21sT1RzNW5ObGJvOEZPblRuMGVIUjM5SGVmOFhRQ1RBT3lJakl4OE1UNCtmbTFrWk9RTGpMRTFuSE5VK1A2S09PZi9BN0FtUHovLzg2U2tKSFBVV2ZuK1Bzc0FMSXVPam00aml1TFRqTEZ4QU40V1JiRWRnTWNyWHJ5MHRMU05TcVhLcm5pTU1kYTBmTjhZdTNYcjFxMGI1L3dZeWxiUC9HWTBHcDlKU0Vnd0Q0U0pvbmlETVRhUU1lYU5zdWRESW1Qc0w4NzUvUGo0K00xS0ZmRDNBQUFnQUVsRVFWUlZ0YzA1ajR1UGoxOVE4VmhVVk5UWVNxZmxsbitmRlJrQi9DQUl3b1FLYlFVQWFBRmdZV1ptNXJ6azVPUmExWTlKU1VsNVVWRlJCem5uaWFkT25WcmVyVnUzK3dWQmVCdEE1L0pUOGpqbmE0MUc0L0tLdng4QTVrUkhSNjhXUlhFbWdQRUE1Z21DTUM4cUt1cEVVVkZSNy9Qbno1Y1lESWFYVkNxVk40QW5BUHpOT1g4Z01URXh2emI5SldXb3ZpTEV1YWkrcXQ5b0NOdEpLaXd2N1NaWG02YmxkWlFmU29pVXdXQkFmbjYrbkRjcEFMakZPWCt2b0tDQWxwMlNlaU5qTmZ6OVJiekhHQ1p3anJLZmRFeVJhNlpsUEk0TTdGUldjUjhmamxMTzhJcnZEYXhqc2JaenpRbFJHcXJ4Q0trN1ZPTzV0K2pvNkVDOVhxOC9mLzU4bFN0M282T2pOYVdscFY2Y2N5OHZMeTlWUVVFQjEyZzBva3FsNGlxVml1Zm01bktWU3NVclB5aVBpb3BLQW1BNGVmSmtPeHROc3dyLzJZd1ZpNHlNYkFEZ0I1VHRnM09BYzc0M1BqNCsxWkh2dFZ1M2JuY3l4bDY1ZWZQbXMrV0RRcXFvcUtpM09lZjVqTEVyblBNTDhmSHg1MURGWGk1V3FLS2lva1lhamNaenBsVXI1UU5TYnhvTWhzNlY5OVRwMEtGRFkyOXY3OTg1NTdOUG5UcjFlVlJVVkN5QWVhSW9CcDg2ZFNySDFrV2lvcUtlRjBVeDVkU3BVN3VyNlkrQWFuNHZ5L3ZocGRWcVc0aWllS09xNjFiQWJydnRObTFnWUtBUDU5ekx4OGNuNjhTSkV4WlJjVjI2ZEdtWWtKQ1FZVWQ3ZG9tT2p0YVlyaE1kSFIzSU9UOE00QzhBMnhoak8weXJpR3pwM0xsenNGcXRmaExBYUlQQk1QN01tVE9YNWVvYnNVVDFGU0YxaCtxcitvays1WndnSlNXbHR5QUlIMEhtRGVJQ0F3TnBlU2toTmhpTlJybVhuUUpsa1FWcm16UnBNb2N4Sm12RGhOUTFIZ3QxWVNoZVp3eHZnME13djFCcGtLZFd0NWlLZ3p3QUlFTFBqQmptOHdvTzFxSlZRdHdHMVhpRTFEMG4xM2dVTFVJSUlTNUc5UlVoZFkvcXEvcEhxUDRVNG9qVTFOVHVnaUJzaGN3M3A2Q2dJSnA5UUVnVlRNdE9aVjZHYlZwMit1YUJBd2NvM3BJb1Z0NGloT25EOEQ1amVCdUFBQVp3MDd4WEFPQmxnenUxdnNXd3NyYk1tL3NJOEJIVitKSXZRNk5hdGt5SXk2V25wM2VtR28rUXV1ZmtHbThhMVhpRUVPSTY5QXlORU5lZytxcitvVUVlR1NVbkozY0ZzQll5NTRmcWREcDRlWG5KMVNRaDlaWnBPYmJNLzE0MGpMR3A3ZHUzbjN6dTNEbjZoMGdVaHkrRW4xcUxOd0ZNQmlDQS81TnJZaWJueno2VkdtY01EWW8wK09YaUNsQVFObEVzcXZFSWNTMG4xbmh2VUkxSENDR3VRZlVWSWE1RjlWWDlRb004TWtsSlNlbXRVcW0yTU1hNnk5V21hWGtwelQ0Z3hINXF0ZHI4NzBaR2ZwenpkNE9EZzkvbG5NdmFNQ0hPeEdPaEx0VGlaUUF4QUx4TksyeDRWVzl5Umo4NDJqWmwrT0lXcmVnaENtU3E4VGpuZmVScWsybzhRaHpucEJvdm9FS05SNU1SQ0NHa2p0QXpORUxjQTlWWDlRY044c2lBbHBjUzRsNG91bzBRS3hGdEpxNjdwWXhnYXJ6bnNxc1RVZ01VMFVhSWU2Rm9FVUlJVVQ1NmhrYUllNkg2cW42Z1Q3NWFTazVPN2lvSXdzZHl6ejdRNlhSMGN5S2tsZ3dHQS9MeThsQlNVaUpuc3dXTXNkbFpXVmxyTzNic0tHdkRoTWlGcjBPZ3ZoUnZBNWdJdUYxTTJ2WVVFWSszblFMYWlKRzR0ZVRrNUs1cXRYcTEzQ3Q0cU1ZanBQYWNWT1BsTThiZXBCcVB1TFBVRVUxOUN3eStJU292M01VRWRBQVRXbkhnTnNhUno3bDRHU0xiVmF3cVBMZnRtNVNic1lEbzZ2NFNVaGs5UXlQRWZWRjlwV3owNlZjTEtTa3B2UVZCK0FneXp6NElEQXlFdDdjMzNad0lrWUhSYUVSK2ZqNktpb3JrYkxhUWM3NjJTWk1tY3hoanNqWk1TRzN4V0tnTHcvQVdBMmFpNGdvZVUwYWJHOXhhT0xDQkd6REwvMlZjZDNWZkNMR0dhanhDM0orVGE3elpqREdhakVEY1J1S0lPOEkwS25FSVk4SmdNQXdHV0RNYnA1YUE0d1FEdmpHSWhxM2hPeTlkcTlPT0VsSUZxcThJY1g5VVh5a1hmUUxXVUdwcWFuZkcyQTdJdkVGY1VGQ1EzTXZqQ1BGNG9pZ2lOemNYeGNXeTNrdEtPZWNMRXhNVDV3MGFOTWdnWjhPRTFGVCtDalJRQ1pnRFlJcXIrMUlOUFFlKzhJdkJlRmQzaEpESzB0UFRPM1BPZDROcVBFTGNuaE5ydkhtSmlZa0xxY1lqcnBaK2J5Ty9Jdi9BY1J6c2FYQWVBY1owOXIyVEd3Rjh5MUQ4WXNzZFY5T2Mya2xDN0VEUDBBaFJEcXF2bElrR2VXcUFscGNTb2p3VTNVYnFPM05FRzhja01IaFpub0N5dTc0YnJlZ0JzTjNuQmg1anNhQi9QOFF0VUVRYkljcEQwU0trUHVJQXV6WXlvb2xCRUZjd2dkMFBNSlhwQmM0NHdNdUtPdE50aFp2cVBBQUFNLytTYy95c0tTd1kwM3h2Y25iZGZnZUUvSU9lb1JHaVBGUmZLUTk5RWpxb2ZQYkJPZ0JSY3JWSk55ZEM2b2JCWUVCK2ZyNnNzeEU0NXdXYzg4VWxKU1h2dFdyVmlxTGJpRXZZakdnclozNFc0SVlZc002Z3g5eUExNURoNnI0UXowWTFIaUhLNWN3YXI3Q3c4TjIyYmR0U3RBaXBNd2NHUXQwNnVPMFFJMlB2TUxBdWtoZkxCM21ZMVVjNXZId3VEd09yT09qRDhiTmdNRTYrL2R1a2MwN3RPQ0ZXVUgxRmlISlJmYVVzRmcrQ2lHM3A2ZW1keTVlWHlucHpDZ29LZ28rUEQ5MmNDSEV5dFZwdHp1dVZDMlBNVHhDRU43eTl2ZDg4Y09DQVdyYUdDYkZUM2lLRTZjUHd2cTBCSHNDOWQ5M2x3Sk9DRnUrNnVoL0VzMUdOUjRpeU9iUEc4L1B6bTBZMUhxa3JIQkJ1RHd5L1gyVENLb3NCSGdCZ3NESEFVL1lpSzMrVm13ZDhBRERlVDlRSUt5NE5iOTNDU2QwbXhLb0tFVzFVWHhHaVFGUmZLUXQ5SXRxSjRqc0lxVDhvdW8zVUYrYUlObUFpQUp1Vmx6dXY1S2xncTI4TUhuVjFKNGpub1JxUGtQcURva1dJa25HQVhSa1pQZ0lxWVROalRNZDUrVkdnQnZjU1hpR2h0K3k5bk9ObmpicGdUUE92S0xxTk9COUZ0QkZTZjFCOXBRejBxV2dIV2w1S1NQMUQwVzFFNmFxTGFKT2VqSXFSSFc1NzkrZkFCaU13UXhlRExGZjNoWGdHcXZFSXFYOG9Xb1FvRVFmWTM2UGIzaWN5WVNPQUVLQjhueDN3c3JLdFJ2Y1RYbDcyL2ZOZXp2a3ZYRFJNYnJQejhwbmE5NW9RNjZpK0lxVCtvZnJLL1ZGY1d6WFMwdEk2TU1ZK2g4dzNwOERBUUxvNUVlSkNwbVduWGw2Vys5UFhGR1BNanpFMlE2dlZ2a2JMVG9rejJSUFJWcEZTYmpVTWVGUUYvTWZWL1NDZWdXbzhRdW9uWjlaNGZuNStrNm5HSTg1d1pXVGJmaUtFeFNnZjRBRXZxOTlZMmYvVXNOV3k4TGFLMFcyTW9ZOGdxQ2k2alRoTlJrWkdONnF2Q0tsL3FMNXlmL1RwV0FXSzd5Q2svcVBvTnFJMDlrYTBTZDREeGQzd0ticU5PQlhWZUlUVWZ4UXRRcFRpNHREd0JtcXQ4RFVZNjE5WDErU2NIOUtvQzRjMC95cFpYMWZYSlBVZlJiUVJVdjlSZmVXK2FDV1BEYW1wcWQxVkt0VUcrdUdma1BwTnJWWkRwOVBKdXBFY0FEOVJGTjhKQ2dxYWZlWEtGYTJjRFJQUHhtT2gxcGZpRFFCVFlPY0FEMUEyd0dPKzYzRGduNTE0M2RZakJhdXc1dVpTQkxtNkk2VCtvUnFQRU0vZ3BCb3Z3RlRqWGJ4NFVkYUdpV2Y2RWxDcHRHd09nSDUxZVYzR1dIK0QwWGZmcFZHdE85ZmxkVW45WmFxdmFJQ0hrUHFONml2M1JZTThWbEI4QnlHZWhhTGJpQkxrckVGd1VSam1BWGpONFRkekpZenJTREhnYVM4TjNuVjFQMGo5UWpVZUlaNkZva1dJdTd0clRNUjlER3lpaTI0Z2R3bUNadVhsa2EwaVhIQnRVbzlRUkJzaG5vWHFLL2RFbjVTVlVId0hJWjZMb3R1SXU3cTVGRUhlYXZ5SE1VemdEcXpnTVRQbHRaWC9mNFhGdDIzMmpjRlRydTRFVVQ2cThRanhYQlF0UXR4TjlnSUVxb28wRWJrWG0zMWgxSHUzQmx4WW4zSHhON1ZhZnc5RnQ1R2FvSWcyUWp3WDFWZnVoVDR0SzBoTlRlM09HRnNIbVdjZjBNMkpFT1V3R0F6SXo4OUhjWEd4YkcxeXpnczQ1NHRMU2tyZWE5V3FWWkZzRFJPUHdHT2hMZ3pEV3d5WUNROWRnY3VCdFNXbG1CWDhDbkpjM1JlaVRGVGpFVUtjV2VNVkZoYSsyN1p0Vy9rYUp2VlcxZ3JvZkZVWUFSR1A2cS83MzVQL1oyT3RhRkFCdkh6TnRjdnVKL3hYMFdpWTFHYm41VE11NmdCUklLcXZDQ0ZVWDdrUGozeFlaQTNGZHhCQ0FJcHVJKzRsWncyQzlhRjRUOVlCbmdxNWJWd1orL09BQVU5N3EvRWZWL2VES0JQVmVJUVFnS0pGaU91bEw0U2ZqNEI1bk9ORFVXVDNsZVQ2YWtXRDJ6eVNvZWcyNGhDS2FDT0VBRlJmdVJPM3FTaGNLVFUxdFIyQTFRRHVrS3ROeGhnQ0FnTGc3ZTFOTnlkQ0ZFWVFCT2gwT21nMEd0bmFaSXhwQWN5SWlJaDQ1dmp4NC9JMVRPb3R2ZzZCWGlKaUFid01HZS9YRmNkMEdJTlMxdlQ2Z0NHbWNCVytjSFZIaUxKUWpVY0lxY2haTlI1amJCN1ZlS1FxZkFsOGRENTRFOEEwQVA2aVFVQkpsaC9NZWJvTUxsckZ3OEhMZ3VJRU1BeGdLdlVuMTNyZDV1T0NqaEFGU1UxTmJXYzBHdGVBNml0Q0NLaStjaGNlLzhsSnkwc0pJYlpRZEJ0eEZhZEh0SmxHZXBSNGl4S3hwTmlJLzFCMEc2a08xWGlFRUZzb1dvVFVwZndWYUtBU01BZkFGTk94b2l4ZjVKNXVYdjZWS3dzelh1SHF6SFRvWjhGZ25Iejd0MG5uWE5BaDR1YW92aUtFMkVMMWxXdDU5RW9laXU4Z2hGVEZ0T3pVMjl2eGZlNXRvZWcyVWgyblJMUlZwdURiRXhNd3dWdUZOMTNkRCtMZXFNWWpoRlNGb2tWSVhjbFlEWCtWZ0huZ21GVHh1UEZXNVo4dlhIVmZZWlpYWnJ5ZnFGYXRvdWcyVWhsRnRCRkNxa0wxbFd0NTdDQVB4WGNRUXV3aENBSUNBZ0lvdW8zVUNXZEZ0Rm5GL3RualYwazRFQUFCMHlpNmpkamlyQnJQMzkrZmFqeEM2aEdLRmlIT3htT2hEZ0NtQTVnTUJza1RMMFBGUVI2WDEyT3MwbEFQRThBd2tLblVuMXg3a0tMYlNCbUthQ09FMklQcUs5Znh5RUdlNU9Ua3JnRFdBeGdvVjV1bW01T1Bqdy9kbkFpcFo1d3hHd0dBUDJOc2NaTW1UVjY1ZVBHaWZFdUZpR0x4V0tnTFN6RURRQXdZNm1TR0NpdVBnWGY5dzRVYWVhUndCUmJmWElvZ1YzZUV1QTluMW5pK3ZyNVU0eEZTenppcHh0T1phcnh6NTg3SjJqQlJqcnhGQ05PSFloSG5pTFgydXJGSUFjK29tTkRMWVBUZGQybFU2ODZ1N2dweHJRcjFWUys1MnFSbmFJVFVYMVJmdVliSERmS2twYVYxVUtsVVh6TEdlc3ZWcG1sNUtkMmNDS20vMUdvMWdvS0NaSTF1QXhEQUdIdkwzOTkvQmkwNzlXeDFFdEZtaTRKdld4VGRSaXFpR284UVVoT21Hay9tQnhFQmpMRzNnb09EWTZqRzh6dzNseUpJN1kxNWpFa2oyaW9TTkVienI5MThyczFkZ3FCWlNkRnRuaXNqSTZNYjFWZUVFRWRSZlZYM1BHcVFoeUxhQ0NHMVFkRnR4Qm5xTktMTkZvVkh0eFdzeE1ldTdndHhMWXBvSTRUVUJrV0xFTG53V0tpOU5IZ05EQzl5d09ic01KVzJ4UHhySzd2aXVCRW1nR0VBUmJkNUpvcG9JNFRVQnRWWGRjdGpCbmtvb28wUUlnZUtiaU55Y2tWRW15MUtqbTVqd0RpS2J2TmNGTkZHQ0pFRFJZdVEyc3BiaERCOUdONjNaMlcyZDFnQndNUi9Ecmg3L2NXRVhnYUR6Ly9SaWg3UFFSRnRoQkE1VUgxVmR6eGlrSWZpT3dnaGNxTG9OaUlIbDBhMDJhTFUyeG1EbXFMYlBCUFZlSVFRT1ZHMENLa3B2ZzZCYWkzZUJEQVpkdFIxYXY5aWVPbUtuTjh4T1RIV242bTgxdEZBVC8xSEVXMkVFRGxSZlZVMzNPT2hraE5SUkJzaHhCa291bzNVUnRZSzZMeU1tQW1HcVhDM2U3RnBSWS9DY0NBQURGTUtWMkdGcS90QzZnWkZ0QkZDbklHaVJZaWpKQ3V6cTRob3EwalFpTkEyeVFNVHhIOG0yYmh0ZHE1cHFYZFpkQnRVbW84cHVxMytvb2cyUW9nelVIM2xmUFg2MHpVNU9ibXJJQWhyNUo1OVFNdExDU0VtQm9NQmVYbDVLQ2twcWY1aysrV0xvamkvc0xCd2VkdTJiWXZsYkppNEhvK0Z1akFNYjduVkNoNXJUTThabEhhcjR6Q0FZMFd4RWY4SmZnVTVydTRPY1E2cThRZ2h6dWJNR2k4bkoyZFp4NDRkWlcyWXVFYmVJb1NwdFhnRE5kaGJVU3dWa0ovWUVFVVpnYzdwbkROeDhTQTNHaWExM25VbDBkVmRJZktoK29vUTRteFVYem1QK3o1Y3FxV1VsSlFJdFZxOVVlNmJrMDZubzVzVEljVE1TZm1pQVlJZ3ZPbnI2enVWYzY2U3MySGlXbm1yRU9wMkVXMjJLUFUyUjlGdDlSN1ZlSVNRdXVETUdpOGtKR1FDMVhqSzUyaEVXMldDUm9SLzIweG8vUCtKYmVQbC8rZWV5Nm9yOUl1eC9reWwvdkRhQTYzYnVyUkxSRGJwNmVtZHFiNGloRGdiMVZmTzQ5NFBtR29vTlRXMW5TQUlIM0xPdThyVnBpbStRNnZWMHMySkVDS2hVcWxrWDNZS3dGOFFoRGZUMHRLZXBXV245VVBXQ3VqVXdGeTNqR2l6NVovb05ySHFFOTBMUmJmVlgxVGpFVUxxa3JOcVBBRHZVbzJuYkRXSmFMTkc1VzFFWUpka2FQeUx3TURCeXYvUFBXZmJWT3dYRThDRWdRWlJ0VEYxUkZOZlYvYUsxRjVxYW1vN3p2azZ1ZXVyZ0lBQXFxOElJUmFvdm5JT1pUeGtja0J5Y25KWEFPc0JESlNyVGRQTnlkZlhsMjVPaEJDcm5EUWJ3Wjh4dHJoSmt5YXZYTHg0c2NZL1BCTFg0N0ZRYXdXOGpySUhBVW9xT0RpQVRNR0lsd0ZjYzNWbkhNS2dCc2NMaFN1d09QTjlCTGk2TzZUMnFNWWpoTGlDazJvOG5hbkdPM2Z1bkt3TkUrZkxYNEVHK2pBc1pzQXN5UEJNUmFVMVFoZVJEbFZBVWZVbnV4c205Q3BTK2Y5MGVXU3JDRmQzaGRSTWhmcXFsMXh0VWtRYklhUTZWRi9KcjE0TjhsQjhCeUhFbFNpNmpWaWpxSWcyU3lrUUVlTjlFNnNaOEF5QUs2N3VrRVBLbzl2OC9URFQxVjBodFVNMUhpSEVsU2hhaEpqd2RRaFVDWmdEamtseXRxc09MRVpnaHpTby9aUTMwTU1FMXBPcHZOYlJRSS95VUVRYkljU1ZxTDZTbDlJZU50bEU4UjJFRUhkQTBXMmtJa1ZHdFAzakpnZGU4TG1KSFN3V29rOE05b1BqU1Noc1JROEhBZ0M4UnRGdHlrVTFIaUhFSFZDMENKRkV0REhJUGtOWTdWZUtvSzcvUkxjcENzTUFwbEovUXRGdHlrRVJiWVFRZDBEMWxYenF4YWR1Y25KeVYwRVExc2c5KzRDV2x4SkNhc3BnTUNBdkx3OGxKU1Z5TnBzdml1TDh3c0xDNVczYnRpMldzMkVpUHg0TGRXRVkzbExnQ2g0T2pnd3U0ajYvcVRoUitjV0NsYmlmTWF3RjBOZ0ZmYXN4QnBRQ1dLalY0QjAyRVlXdTdnK3hEOVY0aEJCMzQ4d2FMeWNuWjFuSGpoMWxiWmpJSTJjTmdyMk1tQVdHYVhCeVhXZkk5VWJ1bjQxZ3lQZHg1bVdjZ292OENNVFNjYTEzWFVsMGRWK0liVlJmRVVMY0RkVlh0YWVraDA1V1VYd0hJY1FkVVhTYloxTjRSTnMxQUpNWDNrUzh0UmY5WGtJY0E1NkF3cUxiZU5sZVNDOFZsV0sycS90QzdFTTFIaUhFSFZHMGlPZmg2eERvSlNJV3dNdW9nN3JPRk4ybW9lZzI0Z1FVMFVZSWNVZFVYOVdlb2o5OTA5UFRXd0g0a0hOK3IxeHRtdUk3YUFOZVFvZ2NEQVlEY25OelVWcGFLbWV6K1l5eFNZMGFOZHJHR0RQSzJUQ3B2YXdWMFBrSStBK0FGMUEyc0tBWUhNaFNNVHp4V3liMkRZcUZvYXB6QzFlaUQ0Q3Z3TkNranJvbkN3YVVjdUJEM3hoTWNYVmZpRzFVNHhGQzNGMXBhU255OHZMa3J2RnlHV012VW8zblBseTVNcHVYTXR5TWJ3SERMVzl3cFQyNjRlSnYzb2FDd1UyL1RhWFYwMjRrUFQyOUZlZjhVd0Q5NVdxVDZpdENpSnlvdnFvNXhYNEMwL0pTUW9oU1VIU2I1MUIwUkJ1UXBoWXh6R3NLVHR2N3BzSlZlQVRBVWlnenV1MXRyUVpMS0xyTi9WQ05Sd2hSQ29vV3FkL3FNcUxORm9wdUkzS2grb29Rb2hSVVg5V01raDVBbVZGOEJ5RkVTU2k2elRNb1BhS05BeFBlemNZWlI5N2tHNE90Q281dWU1V2kyOXdQMVhpRUVDV2hhSkg2cTY0ajJteWg2RFlpQjRwb0k0UW9DZFZYTmFPNFQyS0s3eUNFS0JWRnQ5VmY5U0dpemJzQmZtUVBvVVovaHlpNmpjaUJhanhDaUZKUnRFajl3bU9oMW9maVAyQ1k2ZXErbUZCMEc2a3BpbWdqaENnVjFWZU9VZFJNNDdTMHRBNEFQcUlmL2draFNxUldxNkhUNldTZmpjQTVYNU9lbmo3cDNMbHpzalpNN0tkbG1Bb2dCZ29iNEFGSE5vQjd0WlB4ZlUwSGVBREE5eVg4cnp6S0pGMit6amtmQnpRTW1LUmZoVGw4SFh4ZDNSOVBSalVlSVVUSk5CcU5NMnE4UUZPTnh6bFhWbjJoWURsckVLd1B4WHRnbU9IcXZsVEVOQnk2aUhTb0FwUzNvZ2RNNkZXazh2K0pWdlRVUFZOOUJScmdJWVFvRU5WWGpsSE1JRTlLU2tvRVkyd0w1L3dldWRvMExTK2xtNU56R1kzMWFtQ1VrRnJSYURUT1dIWWFDR0JCVUZEUXkvVjEyYW03eWwyQ2tNS1ZXTWdZWXFHZ2UycTV2em5Ea3d0djRKUWNqZm5FWUJ2bm1Bamdiem5hcXlzYzBJakF0S0pTVEhOMVh6d1YxWGhFS2ZMejgxM2RCZUxHbkZuanBhZW5QMDgxbnZQeGRRalVHUEUyWEJ6UlpvczZzQmlCN2RLaFZtaDBHMVJlSy82K1A3eU5xL3ZpS2RMVDB6dFRmVVVJVVRxcXIreW5pRTlsaXU5d1AvSHg4VWhPVHNhSUVTTnNublBod2dYczNic1hlWGw1bUQxN05nVEJkcDJjbkp5TTBOQlErUGdvYjBOSnBkUHI5ZERyOVFnSkNYRjFWendLUmJjcDM4MmxDUEpXWXk2WThsYnd5QkhSWmd0RnR4RkhVSTNuZVFvTEM1R1hsd2V0Vm91Z29LQXF6MDFLU3NLT0hUc3dZTUFBUkVkSFE2MVdWOXUrWHE5SGNuSXlrcE9UY2UzYU5TUW5KME9uMHlFbUpxWldmZDY2ZFN1T0h6K09PWFBtb0duVHBqVnVTeTU2dlI3ZmZmY2QrdlhyaDhhTkd6djgvaSsvL0JKWHIxNlZIT3Zac3lmNjk1ZHRzcmZIb21nUlplS3hVQmVHNFMwbDdLMUkwVzJrT2hUUjVwNzI3Tm1EcGsyYm9tdlhyazY5enRXclYvSDc3NytidjI3U3BJbk4rL3ZGaXhmUnNtVkxhRFMxKzNIMnQ5OSt3NkZEaHlUSEhuendRYlJ1M1JvR2d3SG56cDF6K3ZmdEtweHpYTDkrSFEwYk5xenl1U2VwSGFxdnFsZjlUMG91VnI2OGRJWGNzdy9vNWxRemhZV0YyTEpsQzM3OTlWY0FRSEJ3TVByMjdTczU1L2p4NC9qdXUrL3c5OS8vVE9iKzZhZWZNSGp3WUt0dDZ2VjZMRjI2RktXbHBSZzVjaVFHRFJvRWxVbzVBNm5YcmwxemFMV1NWcXUxK2NQNGxTdFg4UG5ubjB1T2hZV0ZZZEtrU2JYcUkxQTJxSEQ5K25Xa3BxWWlKU1hGL1BBak16TVRiZHEwd2V6WlpmdVBIejE2RkFVRkJRNjFyVktwNktHQWcwelJiZm41K1NncEtaR3JXVk4wVy9DNWMrYys2dGl4bzJ3TkUwdGVHa3dIeDFTNCtZTUFDeHpaWUxoWE94a25uZEc4NzB2NFgrRXFUQU93RklEalR4NWRwRUowVzRaV2d5VnNJdWpoZzVOUmphY3NScU1ScGFXbDV2OE1CZ05LUzB2TmswV3MvVmRRVUlEOC9Iems1ZVVoTHk4UCtmbjU1cHBwOE9EQmVPeXh4NnE4NW84Ly9vZ0xGeTdnd29VTDhQZjNSKy9ldlhIUFBmZWdRWU1HVmI0bkxpN080dmpWcTFkeCsrMjNPL3g5eDhmSFk5T21UY2pOelFVQUxGKytISFBuem9XZm41L1Y4MWV1WElsejU4NDVmQjJnN0NITXZIbnpxanlIYzQ1ZmZ2a0YyN2R2UjM1K1BzNmRPNGM1YytiWU5RQlcwZFdyVi9ISEgzOUlqclZzMmRMaFBoTkxwbWdSbVdzOFU3UklNT2Y4djR3eFdaOXdlTHFjTlFqV0d6R0xBZE9nZ0xyT0ZOMlcrMmNqR1BJVk5rbXlQTHJ0NG9qdzhXMi9UYXJaaHlXcGtxbStBZzN3dUpWRGh3N2hxNisrQWdEY2Q5OTlHRDE2dEhsQTROeTVjOURyOVE2MUZ4Z1lpTFp0MjFwOUxUVTFGWHYzN2pWLzNhbFRKNHZuTlRkdjNzUzJiZHR3OU9oUjNIMzMzWGppaVNjY3VuNWxPVGs1U0V4TWxCekx6ODlIVGs0T1ZxOWVqVXVYTG1IY3VIRVlNR0NBeFh2ejgvT1JsWlhsMFBVYU4yNE1yVlpyOWJXTkd6ZmkyclZya21OanhveEJodzRkSExxR05ibTV1VWhMUzBOS1Nvcmt1VnB4Y1RHbVRadUdUcDA2SVNNam8wYTFZSnMyYmRDaVJZdGE5N0crb3ZxcWVtNDl5Rk1odmtPMjRWN1Q4bEt0VmtzM0p3ZWxwYVZoMGFKRnVIbnpwdm5ZeG8wYjBhaFJJOG5OSlRzN1d6TEFBd0E3ZHV4QWp4NDlvTlBwTE5yOTRvc3Z6RzF1MmJJRisvYnR3OWl4WTlHOWUzZWJmZG05ZTdmRmgzWmQ2TldybDhYc2c2VkxseUluSjhmdU5zTER3ekZyMWl5cnIzM3h4UmU0ZlBteTVKaS92Ny9EL1R4OCtERFMwdEtRazVPRDdPeHMzTGh4QTluWjJlQ2NXejMvMHFWTHVISGpCc0xDd2hBWEY0ZjBkTWUyMVZDcjFUVElVd09tWmFlNXVibXkzcVJRRnQzbXh6bGZYQjltSTdpYjNDVUkwV2p3R2pobWdMbi9nNEJLL3VZTUw4Z1YwV2FMVHd5MkZhNUVJV05ZQTZDWk02OGxKdzVvZUZsMEd3RE1kM0YzNmpXcThkekR4eDkvakFzWExvQnpEczQ1UkZFRUFQT3ZPZWZtd1J4Yk5VUk5WVmZIM2J4NUV5ZE9uREIvZmV2V0xmend3dy9vM3IxN2xZTThkOTk5TjNidjNtMHh5Mi9QbmowT1Q1cEpURXpFeXBVckpjY3lNek94ZXZWcVRKOCszZXFrcE5MUzBocmYwNHVMaTZ0ODNXQXc0TjEzMzhWZmYvMWxQdmIzMzMvajY2Ky94aU9QUEZLamF4TG5jR2FObDU2ZURzNzVoMVRqeVlPdlE2QytGTEVBWG9RQ0JuaE0xSUhGMEVXazU5NDgyU0tMaTZyV3J1NlBJNWpBZXFxWmF2WGY5NGVQYnhHWGRNblYvYWxQMHRQVE93UFlUUFdWZTBsSVNNQ21UWnZNWCsvZXZSdFhybHpCNU1tVDRlUGpneSsrK0FLcHFha090ZG1wVXlkTW0xYXp0T2tmZi93Uk8zYnNNTmNkUC8zMEV6cDI3SWpJeU1nYXRRZkFhazEwOWVwVmZQcnBwK2FKTXBzMmJZSy92eitpbzZNbDU4WEh4K1BUVHo5MTZIcXZ2dnFxMVVHYnMyZlA0dWVmZjdZNDd1dnIyUGFyR1JrWitPMjMzNUNYbDRlY25CemN1SEVEbVptWktDcXlIWmQ1NU1nUmRPclVDVmV1WE1IbXpac2R1aDRBUFBEQUF6VElVdzJxcjZybXRvTTg1ZkVkSytTK09mbjcrOVBOcVlZYU5teUloZzBiU2daNWpFWWoxcXhaZzdmZWVzczhnSFBQUGZmZ2wxOStRVXBLaXZtOG9xSWlmUDMxMTNqMjJXY2xiWjQ1Y3dhSER4K1dITXZJeU1ENjlldlJva1VMTkd6WTBHcGZFaE1UY2Zic1dibStOYnUxYWVPOENPRWpSNDRnS1NuSjRuaENRZ0lTRWhMUXBVc1h1OXZhdjMrL1JRU0hQZGUvNzc3N0hIb1BxVDJWU2dXZFRpZDNkSnUvSUFoenJsKy9uc3c1cnhmTFR0M0Z6YVVJMHFneEIwQ00wZ1o0eWlQYUpubzN3SSt4TVJDZGVTMEdjTHlFWGJkV29FaGcrRlJKMFcwTUNBWXd0MmdWL0xVeG1PbnEvdFJIVk9PNWorRGdZR1JuWjd2azJ0VU44dXpidDg4ODZHVFNzMmRQaEllSFF4UkZtejlrQzRLQUhqMTY0SC8vKzUvaytMRmp4ekI4K1BCcTQybDlmSHpNZjRjaUlpTFFwMDhmaTdZdVhMaUFyNzc2eXVyQWlqUDNvbFNyMVlpSWlKQU04Z0RBRHovOGdFNmRPcUZUcDA1T3V6WnhuRXFsUWtCQWdOelJJdjRBM3JsKy9mcE5xdkZxajhkQ1hWaUtHVXg1ZFIwSHh3MjFYOG5RZ0lMc2kzbmFzSjhaUXhjT3BwenZnV0dBRVd4ejZvaW1GTjBtay9LSXRsVUFxTDV5STV4emZQUE5OeFkxemZuejV6Ri8vbnk4L1BMTHRXcC8wYUpGNXVkSVRaczJ4ZHk1YzZ0OWp5aUtGaE5MTm16WWdQLzg1ei9WUnVuYVltMlFKelEwRkFFQkFlWkJIczQ1L3Z2Zi8rTDExMTlINjlieWowMkxvb2h0MjdaWmZlMnp6ejdEN05tejdmNTduSmFXaHAwN2R6cDAvUk1uVHVDcHA1NXk2RDNFY1ZSZjJlYVdSVUQ1OHRLUEtKL2R2YWhVS3J6d3dnc1dIL3E1dWJsWXUzYXQrYWFsVXFudzZLT1BXcnovOE9IRGtoOUtDd29LOE1rbm4xaWN4eGpEODg4L2IzT0F4NVdjbGErcDErdk5TM2V0MmJoeG84UExkeDFWTWJPVjFDMVRkSnZNRzhtWm90c21uVHQzVHRhR1BabVhCdE1CVEFWVDFoNDg0TWdHY0s5Mk1yNlhldytlcXZoUHdROWdtQWJBc2VXQkxsYStvbWVLZmhYbThIVndiTm9YcVJMVmVPNmxKdkZsdGVIajQ0TkdqUm9oUER3YzdkcTFzemxRYyt2V0xmejAwN1hFSGUwQUFDQUFTVVJCVkUrU1kxNWVYbmp3d1FjQmxPM2xHQk1UWS9PL3lvTXlRTm1EaGJsejUxYjV2cGlZR0l1WnRJOC8vcmpWbFVNLy9QQURqaDA3Wm5IY2tkWGROVEY2OUdpck5mS0dEUnNjanRzbHptZUtGcEY3czJCVGpjYzVWMVk5NGtieVZpRlVINHIzbExBSGp4VXBFQkhqZXhQeG9YdXk4MVJHd3dTUjQ3aXJPK1d3ZjZMYk9ycTZLMHBucXE5QUVXMXVoekdHYWRPbW9WV3JWaGF2cGFXbFlmNzgrU2dzclBrNFowbEppZVEvZTl4Nzc3MFdFNWh0UForemw3WFlXSTFHZ3lsVHBrZ2lia3RMUzdGaXhRcms1ZVhWK0ZxMjdOKy9YekxadktMTGx5L2p4eDkvbFAyYUZSVVZGU0VoSWNHcDF5QmxxTDZ5enUxVzhseS9mcjJOS0lyck9lZDN5ZFVtTFMrVmowNm53NlJKay9EKysrOUxZanYrL1BOUG5EdDNEcDA3ZHdZQWRPalFBUjA2ZE1ENTgrZk41M2g3ZStQcTFhdm12Ty9ObXpkYi9VRjQ3Tml4dFZvbTZrejJEUEpvdFZyelRZeHpiakZEMWxvYm16WnRxbkltN2MyYk43RnAweVpNbkRqUndSNWI1K2ZuaDVDUUVEUnMyQkFOR2pRd3I5S3lGc1dpVXFrc1ptVVlqVWFuemxUMVJLYWJWRjVlbnF6TFRobGo4ME5DUXRpWFgzNjU5cUdISHFJL3RCcWlpTGFhVTNCMG13OUZ0OG1MYWp6M1kydVBRRWRFUkVRZ0tDZ0l2cjYrOFBYMWhaK2ZuL25YdnI2KzhQZjNoMDZuUTBCQWdOMTdMdTdkdTlkaWh1blFvVU9yWFlYakRGcXRGdVBIajhlQ0JRc3NYdnZrazA5dzIyMjNvVW1Uc3NXS25IUEppbmVUWjU5OTFtcHUvTWFOR3gwZW1QSHk4c0l6enp5RDk5OS9YM0k4SnljSG16ZHZsbVVmUnlJdlU0MG44NnJ0UU1iWS9OVFVWUDJYWDM2NWtXbzh4MlN0Z0U0TnpBWERDMURlQU05TkRyemdleFBmczlpeWxka3RkbDArZm0xVTYrZEtCZlhuakxIT3J1NmdJeWk2cmZaU1UxUGJBNkQ2eW8wRkJBVGc5ZGRmeCtyVnEzSG16Qm5KYTBPSERzWGh3NGZOejhiOC9Qd3M5cjAyMmI5L1B3d0dRNjM3d3hqRCtQSGpNWGZ1WEVsN3BxUWRXOWV2aXJVYVR4UkZoSVdGNGJubm5zUHk1Y3ZOMTc3bm5uc1FFQkJRWlhzaElTSG12M3NGQlFVV0U0TXFQMWRMVGs2dWN1STBBR3pmdmgwUkVSR3lUSEpTcTlVSUNncENXRmlZNUxsYXk1WXRyU2IwV0J1TWtQRzVqMGVpK3NxU1d3M3lKQ2NuaDRxaU9COUFUN25hcE9XbHRWTlFVR0IxaGNmdHQ5OHVXWlZ6NTUxM0lpTWpBL3YzN3pjZnF6anJNU1FrQlAzNzk0ZkJZTUQrL2Z1Um5aMk5vMGVQV3JRYkVoSUNMeTh2U1R0Tm1qU1JaWU0wT2RnenlETmd3QUE4L1BEREFNb0d2eW8vRktqOHZSdytmQmhIamh5UkhBc0xDMFBIamgwbFdhSkhqaHhCa3laTk1ITGtTSWY3cmRQcDhOSkxMeUVvS0FpQmdZRlZiczViZWNYUThPSERNV3JVS01teHVMZzQ3TnExeStGK2tLcVpWdlRJZVpQaW5BY0JpTzNidCsrZkFINlFwVkVQUXhGdHRXT0tiaXRZRHNZRXJBTkRJMWYwb3liS285dG02VmRENVRNWmI3bTZQMHBHTlo1N2F0eTRNVjU4OFVXbzFXcG9OQnBvTkJySnIyL2R1b1h0MjdkYmJLUUxsRVdDUFBua2s0aUlpS2p5R25sNWVkaTNieCtHRHg5dTF5QlBibTR1OXUzYkp6a1dHaHFLb1VPSE92Yk55ZWlPTys1QS8vNzljZWpRSWNueG9LQWd5YVNYUC83NHcrSWhCR01NdlhyMXN2cTliOW15cFViOWlZaUlRTisrZlMwaWo0OGVQWXFCQXdlaVhidDJOV3FYT0krcHhwTXpXb1J6SGlRSXdudDkrL1pOQnRWNGR1T3hVQmNLZUIxQURKUTF3TVBCY1lPTEdPbzNGU2NxdjloODUrVXpXVU5EK3VaNmgrMFhCRVJSZEp0blNFNU9EbVdNTFFEVlYyN1B5OHNMVTZaTXdicDE2M0Q4ZU5uQ3UySERobUhJa0NHUyszbGdZS0Q1ZVZKbGh3NGRrbVdRQnlpckFZY1BINDY0dURqSjhTKysrQUlkT25Sd2VBOGJheE9HaTR1TFVWUlVoSWlJQ054OTk5MzQ3YmZmTUg3OGVIVG8wQUdscGFWVnJzS1lQMysrZVlMTUJ4OThnQXNYTHBoZjAycTFrcFZSSlNVbCtQREREeTErYjBhTUdJRzllL2VhQjFOS1MwdXhmUGx5ekowN3QwYXhkRU9IRGtYdjNyMFJGQlFrV1oxVW1iV3RKVDc4OEVPTFk1VzNzeUNPby9wS3ltMEdlVGpuTEMwdGJRNWpiQ3puWEpZN0NTMHZyYjJjbkJ4OC92bm4xWjUzOU9oUnE0TTJKdG5aMlJZM0Qxdm5WYjVlbno1OUxBWkdYbnJwSlpzclNUam5zdng1di8zMjIwaFBseVlNT1JyWGR1cVVkT0k4WXd4OSt2UXhmNTJTa21MMTkvZXBwNTVDNjlhdGNlTEVDZHk2ZGN0OFBDNHVEbzBhTlVMUG5vN1ZjQnFOeHE3OWhBd0dnOFd5V1c5dmI3dmVkK3ZXTGZqNyt6dlVMMkxKZEpQS3o4K1hjMlpIS0dOc2JYcDYrcWpHalJ2WC9XWldDdWVsd1hSd1RGWGFBQTg0c3NGd3IzWXlUcnE2S3dEZ054VTdDMWZCQjhCcUFIVS9IYitHT09ERE9GN1hyNEpSSzJJaG00S3FkMFluRnFqR2MxOXF0UnJkdTNlM09GNWFXb3A5Ky9iaDIyKy90UmkwOFBMeXdvZ1JJekJreUpBcUIyMDQ1L2psbDEvdzVaZGZvckN3RU5ldVhVTk1URXkxQXoxZmYvMjF4U3FlY2VQR1NSNEVDSUpnOWNHQUtJcFdIMzQ0RXVWZzYrL1RRdzg5aFBqNGVPVG41d01BK3Zmdmo4Y2VlMHpTZHVWQkZ3Qm8xS2lSM1N1WUhJbHJlZkRCQjNIaXhBbno1Snlnb0NBOCt1aWpOTURqeGt3elRtV3U4UnBTaldlL3ZGVUkxWFBNWk1BMEtHdUFCeWlMYUp2dWV4UHh0azRJM1pPZGQyMVUwTE9sWFAweFkraFJsNTJydFgraTI4YTMvVGJwbkt1N293U20rZ3JBZlFDb3ZsSUFsVXFGU1pNbVlmMzY5ZEJvTkJnN2Rxek5jMHRLU3N3MWpWcXRsanVXQ2tEWm9NVXZ2L3lDckt3c0FHWDEwckJodzVDUmtZRVBQdmlnMXUxdjNMZ1JHemR1bEJ4YnRXb1ZnTEtKNC9QbXphdTJEYjFlajRzWEwwcU85ZWpSUS9LY2F2UG16Ulp4dStIaDRiai8vdnVoVnF2eHpUZmZtSS9uNU9SZytmTGxtRGx6cGwzUHVpcHEwcVFKbWpXclBwakM5UHRwWXUrZm5iTWpmK3NycXEvKzRUYURQR2xwYWFNWll5OXd6bVhwRTJNTUFRRUJrczFUU2YxaG1tRmFtZEZveFB2dnY0KzJiZHRpOU9qUlZhNVlxWW5hRHZKMDdOZ1JvYUdoQU1vKytCY3ZYbXp4SUtObno1N21qWE5Iang2TnpaczNTMTcvNktPUFlEUWEwYnQzYjBlN1g2M1RwMDliek1BSURBeTA2NzNMbGkxRDU4NmRJUWdDd3NMQzBLdFhMOW43NXltY0ZOM1dtbk8rakhNK25ERm1mUk1FSXFIa2lEWUdKSWtNVTEwVjBXYUxUd3kyNlZlaUZBekxvY0RvTmoxREVZQkZydTZQMGxDTnB4eEdveEcvL3ZvcmR1N2NhUkVqeXhoRDc5NjlNWHIwNkdwajA5TFQwN0Z4NDBiSkNxRFRwMC9qazA4K3dmang0MjMrdWYzMTExOFcrK24wN2R2WFhCZjk4Y2NmU0VoSXdIMzMzV2QxUnVUbXpadHg0TUFCeWJHaFE0ZWE5L0tweUdBd09GUW4rdnI2WXV6WXNkaTJiUnVlZnZwcGk4R3g4K2ZQVzEzOTNyNTllN3V2a1plWGh3MGJOcUJWcTFibXZnVUhCNXUvLzRvQ0FnSXdldlJvYk4yNkZZTUhEOGI5OTk5dk5SS091QmNuUll1WWFyejdHR00wRWNHRytoYlJaa3Z6blpmUFVIU2JaekRWVndEc20wbFFEYXF2Nm9ZZ0NIanV1ZWVxUGUvcnI3ODJyMnlPam83RzVNbVRaZStMUnFQQnd3OC9qRFZyMWlBeU1oS1BQZllZUWtORExRWlZYQ2toSWNGaWduZS9mdjNNdjk2eFk0ZEY3YWhTcVRCdTNEZ3d4akJreUJBY09uUklNdkJ5OWVwVkxGcTBDQysvL0hLVkszSnFLajVlT2hadjc2b2hVNUtQVHFjREFQVHUzZHY4L0pCVWplcXJNbTR4eUpPZW50NlFjLzRXQU1lR1Vhdmc1K2RITnljUDlNVVhYeUFwS1FsSlNVazRjK1lNbm4vK2VkeDIyMjAxYWtzVUxldG5SeDRHWkdSa1dLd0VNdDJNOHZQenNYanhZb3VSK3VEZ1lEeisrT1BtcndjT0hJaWpSNDlLSHBLSW9vaVBQLzRZaFlXRkdEeDRzRjE5eWNyS3FqS2pmYzJhTlJCRkVkOTk5NTNGYTlabUtsaGJ1bnY1OG1WY3Zud1pRTm5zVmhya3FSMjFXbzJBZ0FEazV1Ykt0aVFid0YycHFhbFBjTTdYTThZczExTVRNNlZIdERGZ2ttOURISFJWUkpzdDVkRnQyd3VXdzZEUTZMYTM5YXZoUjlGdDlxTWFUeG1LaW9yd3YvLzlEM3YzN3NXTkd6Y3NYdS9Rb1FNZWZ2aGhORy9lSEVEWktwM2k0bUx6ZjBWRlJlWmZKeVVsNGYvKzcvK3MzcnQrL2ZWWEJBVUZXWjI1YWpRYUxUYjhOYTFPQWNvR1pUWnYzb3owOUhUOC9QUFBHRHAwS082OTkxN3pMTXdyVjY3ZzRNR0RrdmMzYjk0Y28wZVBsaHk3Y2VNR3Z2cnFLMlJtWm1MV3JGa08xWFo5Ky9aRjU4NmRMWDVZejh6TXhQcjE2NjIrcDZwSk9YNStmaGExNE9IRGh5VXJnb1lORzJaMWtBY0E3cjc3YnJSdjM5NnVXYVhFZlZTTTU1V3p4cnQrL2ZvWXp2bFdxdkVzMWRlSU5sc291cTMreTh6TWJHSXdHR1N0ci96OS9hbStjcUtzckN5SW9vZ0dEUnE0MWU5eDkrN2RNV3ZXTElTSGg3dTZLMVpWbmpqZHRHbFRjMHJOdm4zN3JEN0RHak5takxrMjBtZzBlUHJwcDdGa3lSTEpoT1pMbHk1aHdZSUZtRDU5dXQyRE1KczJiY0pubjMxbTliVmh3NFpoNU1pUk9INzhPRkpTVWlTdjJhclRmSHg4Sk5zbG1MYTNNS2s0bUVXcVIvV1ZHd3p5Y002RjY5ZXZQOHc1djBPT0R6cGFYdXA4YXJVYXdjSEJUbW03cEtRRXVibTVOWHJ2YjcvOWhwOSsrc244ZFhKeU10NSsrMjJNSFRzVy8vclh2eHorKzJBdFU5VGV1QTBBT0hsU21wRGs1K2VIeU1oSTVPWGxZZW5TcFZhajRDWk5taVNKUEdPTVllTEVpWWlOamJXSVVkdXlaUXRTVTFQeHlDT1AyTFg4czZvVklTVWxKZGk0Y1NPdVhyMHFPUjRVRkdSK29GTlIwNlpOcTd5V0hCdlprYktDSkRBd1VNNThVVDlCRUo2NmRPblNMZ0FaY2pSWVh5azlvczBueGowaTJteFJhblFiR0h4QTBXMTJveHBQR1Rqbm1EVnJsczJJQ0kxR2c5emNYS3hjdWRJOGtGT1RWYVlxbFFyOSt2V3pPVUZsMTY1ZHVIYnRtdVRZeUpFamNldldMV1JsWmVIWFgzODExMDVGUlVYNDVwdHYwS2hSSS9UbzBRTkdveEViTjI2VTFHNXF0UnJQUC8rOGVSREhZRERnbTIrK3dZOC8vbWord2UrcnI3NHlEeUxaZ3pGbThTRGc3Ny8veHBJbFN5enFOQUJvMTY1ZGxYRzVqUnMzdG5nUVVGbnIxcTF0dmlZSWd0VUhCL241K1JZcnhTdXpWbGZvOVhxcmczd1YrZmo0T0dYV3E2ZHhSbzBuaXVJemx5NWQyZytxOFNUcWUwU2JMUlRkVm45eHpvVzB0TFJuQUZCOXBSQjZ2UjVMbHk3RnpaczM4ZHh6enlFeU10TFZYWkp3MXdFZW85R0lNMmZPU0k3MTdkc1hRTm1xRjJ0N0czYnUzQmxEaGd5UkhPdllzU05HakJoaHNhOTBTa29LNXMrZmp3a1RKbFM3eHlTQUtnY09EQVlERWhNVExTWXNtZnBrVGRPbVRYSHBrdlZGaXpxZHJrYjdCbms2VDYrdlhEN0lrNW1aNmNzNTc4TVlxM1hBSkMwdnJSdHQyclRCNjYrLzdwUzJUNTgramVYTGx6djh2cUtpSXFzZjhBYURBVnUzYmtWQ1FnSW1USmhnZC9RWVlIMGxqeU9EUEtkUG41WjgzYXRYTDJSbloyUHg0c1hJek15ME9ILzA2TkZvMjdhdHhmR2dvQ0JNbWpRSkN4Y3V0Qmg0T25qd0lQNzg4MDlNbkRqUjZtQ012UklURTNIaWhPWGtzQ0ZEaGxqOXQ5U3hZMGVFaDRjaktTbkphbnN0Vzdhc2NWK0lsT2ttSmVPeTB5aC9mLytHVU1BTnloV3lGeURReHg4dmNZNVppaHZnQWE2cWdKZTkzQ3lpelJhS2Jxdi9xTVpUQnNZWVdyZHViVEU1eGFTMHRMVGFnWWpxMnUvUm93ZEdqeDZOaGcwYldqMUhGRVhzM2J2WDR2aW1UWnRzdHR1bFN4ZjA2RkgyM0hMNzl1MzQrKysvSmE4Ly9QRERrZ0VRdFZxTmE5ZXVTWDVBLy9ISEg5R2hRd2QwN2RyVm9qK1Y5eUtxL0QzNStQZ0FLSnZFbzlWcUxRWjUxR3ExWkhXMk5VT0hEc1hKa3lldFRpd3lNVzBzWEZWL2dMSTlGRTMvTmpadDJtUzFycXZPd1lNSExWWkRWV1lyL280NFR1NGFqekhXaTJvOEtVK0phTE9Gb3R2cXA4ek1URi9HMkYwQXFMNVNBS1BSaU5XclY1djNqRm01Y2lXR0RoMktCeDU0d09IdEFPU3diZHMyWkdSWXYwMkVob2Jpc2NjZVEyQmdJQVlNR09CUXUzcTkzbUtmN2hZdFdwanJtTXJDd3NLcWJmUGl4WXVTL1FwVktoVjY5KzZOdUxnNGl3RWJvT3paMlhQUFBXZjE3L0tvVWFPUWxKU0U4K2ZQUzQ1bloyZmpndzgrd1BEaHd6Rnk1RWlIbnZsVkpJb2lkdTdjS1ZtWlkrcVRyWlNiVWFOR1ljbVNKVlpmbzRuVE5lZko5WlhMQjNrS0Nncjh0VnF0NVk2dk5VRHhIWjVMcTlYaWxWZGV3YXBWcTZ6T1JEMS8vanptenAyTDU1NTd6dVlvZW1YV2Z1QzJOOUtqb0tEQUlzZTBSWXNXZU9lZGQ4d2I5bGJVczJkUERCczJ6R1o3N2RxMXc5TlBQMjExVmtCcWFpcDI3dHlKbUpnWXUvcG1UYWRPbmZENjY2OWo1Y3FWNW9jVUhUcDB3TC8rOVMrcjV6UEc4TnBycitHSEgzN0F4WXNYa1pPVFkvNzlZb3pWT0NLUFdDZnpzbE0venZrQUFJclpQSzZ1M0Z5S0lHODE1bkt1eklnMkFSanYxUWdIMlV2dUZkRm1DMFczMVg5VTR5bEh0MjdkYkE3eTFFWlVWQlR1di8vK2F1c0NRUkFRRVJGaE1WdlRGcTFXaTZlZWVncEFXVmI3OTk5L0wzbTlUNTgrdU9lZWV5emU5K3l6ejJMT25EbVNCd1liTm16QTIyKy9MWmtJZE9YS0Zienp6anMycisvajQ0UFZxMWNES0hzZ01uUG1UQ3hhdEVpeTZlL2pqejllYll4YTY5YXRNV1BHRE96YXRRc3BLU200ZGVzV0dHTVFCQUVxbFFyKy92NElEZzVHZm40K3BrNmRXbVZic2JHeGFOR2lSWlhuRVBjamM0M25UelhlUHp3dG9zMlc1anN2bjdrME9MZ2ZBaG9lWmd6V3N4L2RGY01BSTRSUEFQUjNkVmZjU1hsOTFVV090aWlpemZrKysrd3ppNEdGUFh2MklEazVHWk1tVFRKUEdxa3JGeTVjc0Vod01URWx0alJzMkJEanhvMXpxTjNzN0d5TFFaNTI3ZHJoa1VjZXFWbEhZUm5WMXFWTEYrellzUU9IRGgyeU9OZkx5d3RUcDA1RlFFQ0ExYllZWTNqaGhSZnd3UWNmV0t3YzU1emoyMisvUmZmdTNXczhlVm9RQkV5ZlBoMmJOMjgyOTA4UUJFeVlNTUVjTFZ4WnAwNmRNR2ZPSEJ3NGNBRFhyMStYck1LMjk3a2xzYzVUNnl1WEQvSjRlM3Q3Y2M2YjErYW1Rc3RMWGVPcnI3NlM1RVhXMXF1dnZscXI5N2R1M1JxeHNiRll2WHExMVkzaTh2UHpzWFRwVWd3Wk1nUVBQUEJBdFNQMHRWbkprNUNRSUhsL3k1WXQwYXhaTTl5NmRjdmkzTFp0MjFhNUNiRkp2Mzc5ekhuMEZUSEdjUC85OTFmNVhuOS8veXBua3dxQ2dEWnQybUQyN05sWXNtUUovUDM5RVJNVFUyV2ZOQm9ON3J2dnZpcXZTK1FqODdMVGpuTDBxYjZoaURiWDhKMktYUVVyRUt4aVdNWUIrNWRidWhxRER4ZnhldUZLRkZ6SndvcU9zWEE4djZxZW94cFBPYnAyN1FyR21NVUVGNVZLaFlDQUFBUUVCTURYMXhkK2ZuN0l6czdHWDMvOVpiTXR4aGp1dXVzdWM0MWcyankyT3RIUjBYWVA4ano0NElNSUNRbkJsU3RYc0hidFdzbHJyVnExc3ZsZ0lpZ29DRTg4OFFUKys5Ly9tby9sNStkai9mcjFtRFp0bWwzWHR0WHVhNis5aHZmZWV3OFpHUmtZT1hLazNUTmdJeUlpOE5wcnI5WDQya1Q1cU1hVG42ZEd0Tm5TWnQvTjNHdWpnaDhyRmRRZk04WVVGdDNHK2wyKy80N2ZqVWFSb3R2S2VYdDdld0dvT2orOUdsUmYxWjA3Nzd3VFI0NGNzVmlSZStiTUdienp6anZWVHVKUUNtc0RHZFd0UXE1TzVVR2VBUU1HV0YxeGJCckFxVzcxaTUrZkgxNTk5Vlc4Ly83N2tvazVBT3dhNEJrNGNLRE5XTGRtelpwQnBWTGg2YWVmUm1ob0tIYnQyb1hubm5zTzdkdTNyN0xOMXExYlZ4bk5TMnJPRStzcmx3L3lxTlhxVUtQUldPTmxwb3d4NkhRNmFMVmF1am5Wc2RMUzBocGxzdHRTVlZTRnZYUTZIV2JNbUlFdFc3Ymd3SUVEVnMvNS92dnZrWlNVaEJrelpsUzVNc2ZhSUkrOUsza3EzNHphdEdtRFZxMWE0ZDU3NzVYRWtUUnAwZ1JUcGt5eHU5MUJnd1pCRkVWczJiTEYvUHZWdlh2M2FtZkllbnQ3bzJmUG5qWmZOeHFONW5pNVljT0d3Y3ZMeTJLMmliMGlJaUlvcTkxSjVGcDJ5amx2SW1PM0ZDOTdBUUs5L2ZFcW80ZzJsMkFBNTFPd3NYQWxjaGl3SEF6S21Zck80TU9CV2EwYlFBMWdnYXU3NDI2b3hsT09nSUFBUFBIRUU5Qm9OQWdORFVWZ1lDQ0NnNE1sczB1dlhidUdYYnQyMlJ6Z1VhdlY2Tk9uRDRZTkc0WUdEUnJnMkxGaldMOStQVUpDUWpCOStuU0Vob1pXMllmSXlFakp2anJlM3Q3dzh2S3lXQUVkRVJHQmdRTUg0c0tGQzFpOWVyVmsxcU5PcDhQRWlSTlJWRlJrM2orb3VMZ1lSVVZGME92MTBPdjFLQ29xZ2s2bms4U3JuVDE3RmdjT0hNQ2dRWU1jL3IwRGdNek1USnc5ZXhaMzNua25FaElTRUJnWWFMTU90VmVQSGoyb252SWdWT1BKaDY5QnNGNzAzSWcyVytwRGROdkZFZUdUYWFESFhGOXBhdnArcXEvcVZvY09IVEJqeGd3c1hiclVvcWFwNlg3VTdraXIxVm9jcTI1L3dLcWtwYVZKWXVVWVkyalZxaFdhTjIrT3hNUkVTU3phRTA4OFlSRzlhMHRBUUFCbXpKaUJoUXNYU3VLSVI0MGFWZTE3VzdkdVhlVnp0ZVRrWkdSa1pLQlpzMlo0NUpGSG9ORm9hclJTWHFmVHVlMCtTVXJqYWZXVnl3ZDVPT2UrdFhtL1NxV0NScU9obTVPVE5HalFBTE5uejVZY2MrWnkwclp0MjFwY3o5WnlTMXRVS2hXZWZQSkozSDc3N2RpOGVUT01ScVBGT1IwNmRLaDJZTVhhKyt3ZGpLazhRUExMTDc5Z3lKQWhHRDE2TkU2ZVBJbk16RXcwYnR3WVk4YU1rU3lWWll4WmpQVC85ZGRma3B0L1dGZ1lYbnp4Uld6WXNBRjZ2UjcvL3ZlLzdlcFRWWXFMaTdGcTFhcGF0d01BczJmUHJuS1RZVkk3S3BVSzN0N2V0YnBCQ1lKUXE4L2Qrc1FVMFFZb2J3V1BFaVBhYkNtUGJvc3JXQVVENDlnQWhnYXU3cE85R0JBTWpybjZWUWp3aWNIczZ0L2hPYWpHVXhaYkF4d1hMMTdFbmoxN0xDYXdtT2gwT2d3Y09CQjMzMzAzZERvZE9PZll2bjA3ZHUvZURRQklUMC9ITysrOGcxZGZmZFVjQTJKTlFFQUEzbmpqRGZqNyt5TTBOQlFhalFaTGx5NlZyTzdSYURSNDVwbG5jT1BHRFN4YXRNaGlRazVlWGg1bXpwenA2TGNPQVBqeXl5L1JxVk1uTkdqZytNZlAxYXRYSlN1dEs2KzZyb2s3N3JpanhvTThYYnQyUlhCd2NKWG5uRHg1RXRuWjJaSmpMVnUyclBhaHdoMTMzRkdqUHBIcXFWUXFlSGw1VVkxWFMzb2pab0FwTHFLdGJHVTJ4MUMvS1RoYS9jazFvL1RvTnBWS1dBL2dMbGQzeGRXb3ZsS2VsaTFiWXRhc1dWaTBhQkd5c3JJQWxQMDV4TVRFMUtqdXFJMTI3ZG9oSkNRRUFQREhIMy9ZWEcyelpzMGFKQ1FrMk5XbVJxUEJ5cFVyNGVYbEpaa0lYakVlMTFHVm42bHh6aEVYRjRjbm4zd1NEejMwRURadTNBaWdiSy9BUm8wYVNjNXYyTENoWk0rZm9xSWlKQ1ltU3RvYk4yNGN2di8rZTV3OGVSS2RPM2V1Tm1MWEhvY09IY0srZmZ0cTNVNm5UcDFxdGNLY1NIbFNmZVh5UVI0QTZRQU1xR0ZmREFZRGNuTnpvZFBwb05IVWVESURzY0hMeTZ0T0g5ajcrdnJLZHIzKy9mdWpRWU1HV0wxNnRlVG1FaFVWWlhPVXZxU2tCTmV2WDBmejVzMnREdkxZRzljMmVQQmc3Tnk1VTlMdXRtM2I4T0tMTCtLWlo1N0I1czJiTVdQR0RDeFlzQURYcjErWHRQL1JSeDlKMnRxOWU3ZkY1cm1MRmkzQ20yKytpVDE3OXRpMXRMTzR1QmhIamh5eCtYcW5Uc3FxOFQwVjV4d0ZCUVVvS0Npb2JUdkpNblZKOGN3UmJVcDhFS0RnaURaYi9HTHdYY0VLekJZWUZpb3B1bzBEUGd4NHBYQWxNbnl5c0paUmRKc0oxWGdLeFRuSHFWT25zR2ZQSGlRbEpWazlwMFdMRnZqWHYvNkZuajE3U2liQjNMeDVFNy8vL3J2azNKeWNIQ3hZc0FEVHAwK3ZNa3FqNGdERHdZTUhMZUxiSG56d1FUUnMyQkNjYy9qNitscU53YTJwNHVKaWZQTEpKNWd4WXdiOC9mMFJIUjF0ZnUzOCtmTVdHK25XSlc5dmJ3d2ZQdHo4ZFdKaW90Vm9ZcE8rZmZ0VzIyWktTb3JGSUUvNzl1M3g0SU1QMXJ5anBNWk1OVjV0SG9pVnQrT3hOVjdlS29TcU9XYUNLVEtpN1cvTzhNTENMQngzOW9XVUhOM0dCTmFUb3RzQVVIMmxTSTBhTmNJYmI3eUJSWXNXSVQwOUhlUEdqYk1aL1ZXWm5BTnlEei84c1BuWDgrYk5zOWlmeHFTa3BNVHU1QjdUcEJ0ZlgxL1pCbmw2OU9pQkgzNzRRYkw2NmVEQmd4ZzRjQ0Q2OSsrUEkwZU9vRnUzYmdnTURNU2lSWXNrN3gwelpveWtic3JLeXNMeTVjc2w1L1RyMXcrVEowL0d6cDA3N2Y1enVIejVzczEvTTNJTUVoSDVlVnA5NWZKQm5wS1NraUsxV3AwTm9HRk4yeWd0TFVWT1RnNENBd1BoNVZYalZCRGlvRDU5K2pnMElKT1JrWUZ2di8zVzZxWlhMVnEwUUtORzh1KzUzYjU5ZTh5Wk13ZkxsaTFEUmtZR2JydnROa3lZTUVGeWt6UWFqVGg3OWl4Ky8vMTNuRHAxQ2wyN2RzV2tTWk9zeHJYWld3UU5IejRjcDA2ZGtxelNPWDc4T0RJeU10Q3VYVHZNbXpjUFhsNWV0WXFvYTl5NE1aNTU1aG03enIxMTZ4YldyVnRuOC9YS056emlmampueU12TGsrc2hrL1dkRmowSVJiUzVMNzhwK0toZ0pUS1ZGdDNHQVI4T3pDMEtneStBOTF6ZEgzZEFOWjd5RkJZVzRwZGZmc0ZQUC8yRXpNeE1pOWZWYWpXNmQrK09nUU1IMmx6UkVSSVNZcDZ0bXBhV1pqNSs2OVl0ZlBEQkI1ZytmWHExRTFSU1UxT3hkZXRXeWJGMjdkcmhubnZ1QVZEMnNLTno1ODc0N2JmZkhQMFdxM1Rod2dVY09uUUkvZnYzeCtUSms4M0hxM29JVWhlOHZMd3dac3dZODlkeGNYRlZEdklRWmFFYXIvWnVMa1dRbXVOTk1Md0loUTN3Y0NCTHhURFJ1d0YrakkycG01WFpGTjJtYkNVbEpVVXFsU3FYTVZaMURtb1ZUUFZWVUZBUURmVFVvWkNRRU15Y09SUEhqaDJyZGtKR3hjRVNRVkRHeDVxdnJ5OXljbkxNWDlkbU1rNUFRQURHalJzblNaemhuT1A3NzcvSGhBa1Q4UExMTDhQTHk4dGlZaEZnLzZDWVBmdGJWM1R3NEVHcmV3SUJrQXdxRWZmZ2lmV1Z5d2Q1UkZFczVKeWZaNHpWK0FFQVVQYWdQaTh2RDBGQlFYWkhhcEhhdWYzMjI2dmQyTXprNTU5L3h1N2R1eTBHZUJoaitQZS8vNDB4WThZNDdjK3RjZVBHbURObkRqNzk5Rk04OHNnajhQYjJodEZveElVTEYzRHMyREVjUDM1Y01xcHJXc0ZqYlNXUHZRV1FTcVhDMkxGanNYanhZc254L2Z2MzQ5RkhIelUvcUtvOGtLU1VtemVwVzZiWkIzTGNuQmhqQnM3NUx6SjBTN0Vvb3MzOStTazF1bzBoQk1DYitsWHdwK2cycXZHVUpDa3BDWWNPSGNMUm8wZXR6dHBzMXF3WkJnd1lnRjY5ZWtraXhEam5LQzR1TnU5M1UxaFlpS0tpSWhRV0ZxSjM3OTZJaTR1VDFGTjZ2UjZMRmkzQ0s2Kzhnclp0MjFydFMwbEpDZGF1WFN2cGgxYXJ4Zmp4NHlVL3RIZnQyclhLUVI2ZFRvY1dMVm9nSUNBQXljbkpra0VhdFZxTlYxNTVCWHE5SHF0WHJ6WlB1Z2tQRDBlclZxM3MrQjJURWdSQk1naHBNQmpBR0xOckJiZ29pbFluUU5tN2Vwd29HK2NjdDI3ZGt1c0JoQUdBUjlaNDVTdXpYNExDQm5oTUs3TzFrK3QrWlRaRnR5bVhLSXFGYXJYNlR3QzlhdE9PcWI0S0RBeWsrcW9PNlhRNjg2U1ZxbFNNbGxMS1FKeXZyelRScXJZcnJxT2lvaEFlSGk1WlZYNzA2RkU4L1BERDBPbDBBS3cvdDZQbmFzUlQ2eXVYZjVKZnZudzV2MTI3ZGo4QjZBZWdWai9OMExKVDk1T2JtNHNOR3paWXhHMEFRSEJ3TUNaTW1JQjI3ZG81dlIvKy92NllOR2tTenA0OWk1MDdkeUkrUHQ3bWNqMVJGTUU1cjlVZ0R3QjA3TmdSTFZ1MmxHeFFmUExrU1R6NjZLUG1yeXRmdzFVLzBQdjQrT0NERHo0d2Y1MmVubzVqeDQ1aHhJZ1JOdDl6K3ZScGZQNzU1eGJ0VkpXM1R4eG5HdUNSSzVLR2M1NG9pcUwxN0IwUFhUMjhnUUFBSUFCSlJFRlVRUkZ0eWtEUmJjcEhOWjR5ckZ1M3JzcEkxK2JObTZOcDA2WTRjK1lNamgwN2hzTENRdk9nVGxGUmtjT3Jrb3VLaXJCNDhXSzg4c29yVnVNeDFxOWZMOWtJRndBZWYveHhoSVpLSnl4Mzd0d1ovZnYzUjlPbVRkR2dRUU5zM3J4Wk1udTBaOCtlNXBwcjI3WnRra0VlUVJETWV5QU9IRGdReDQ4Zng5aXhZOUczYjk4YVJhSkVSVVhod3c4L0JPY2MrL2Z2eC9idDIrSG41NGQ1OCtaVnU3ZmtxbFdyTERibGpZaUlRT1BHalIzdUIxRVd1V0o0S3pqamFUVmU3aEtFYURSNERSd3psRFp4QjZhSU5oZXV6SzRRM2JhYU1kYlBWZjJvQ1UrT2JpdXZydzRENklGYTFsZWxwYVZVWDlXeGl4Y3ZJanc4dk5wNm8rTFAvNjc0cytuUW9ZTzVocmwxNnhaT256NHRlYjFGaXhabzNydzVnSCtlWTFXdWVRb0tDbUEwR212MW5HdjQ4T0ZZdG15WitXdWowWWd6Wjg2Z1Q1OCs1cThyYzlWenRWR2pSdUhlZSs4RjhNK3FveTVkdXRpTWN1T2NZK25TcFVoUFQ1Y2NyMjUvUkZJMVQ2NnZYRDdJTTJqUUlFTjZldnFQblBNWEFkVDZweG1LOVhBZmx5OWZ4ckpseTZ3K25PN2V2VHZHalJ0WDR3MWw3YVhYNjNIbXpCbWNQSGtTQ1FrSk5qZVZxOGhnTUZpOVVRQncrTy9VblhmZUtSbmt5Y3JLUW1abXBubHp2Y296TjUwNWc2YXF2Z3VDWU42WTd2RGh3L2pzczg5UVVsS0M1czJiWS9EZ3dSYm5sNVNVNFB2dnY3YzRQbkRnUVBqNCtNalhhUThuOC9KU0FEQXl4bjVNUzB0THIvN1Urb2NpMnBUSGR3bytMbHFOUWk3aUE4YWdtQkZrRHZpQVliYSs3Sm0weCtaaFVvMm5ERTJhTktueTlXdlhyc2tlVlZaU1VvS2xTNWZpNVpkZmxrejIyYjU5TzQ0ZE95WTV0MkhEc29WZ3UzYnRRbloyTnJLenM5RzRjV004OXRoamVQcnBwODNuZmZycHA1TDNlWHQ3MjlXWEJ4NTRBR1BHaktsMVRacWVubzROR3phWVo1c1dGeGRqelpvMWVQWFZWMjArYklpUGo3Y1k0QUdrZWZta2ZuSkdqY2M1MysxSk5kN05wUWpTcURFSFFJelM2anBYUkxUWjBuem41VE5YUjRWUE1nckNWb3B1VTRaQmd3WVowdExTL2cvQWs1Q3h2cUxvTnVjcktpckNnZ1VMRUJJU2duNzkrdUd1dSs0eTF6bVYzYmh4dy96cjZpYU1PSU5wc0FJQS92cnJMNHRCbnVqb2FJdEp3ZGI2bVp1Ymk1Q1FrQnIzbzJQSGp2RHg4WkhjTC8vNDR3L3pJRTlkcm9aV3E5VTJWd21wMVdyNCtmbkJ6ODhQT1RrNStPaWpqL0RISDMvZzdObXptRHQzcnRVNmMvLysvUllEUEY1ZVhyajc3cnVkMG45UDRPbjFsY3NIZVFDZ2NlUEd2NmVucC84ZjUveFpPZHFqV0EvNXhNZkhTMlpGT3VMUFAvKzBPc0FUSGg2Tzl1M2I0K2pSbzNhMzFhVkxGNHNabkxaa1pXVWhQajRlcDA2ZFFtSmlvczBCRzJ0VUtoV2FOV3NtV1JwYmthTVBsYXhGa2FTa3BKZ0hlWXFMaTJ2VnZyMUNRME94Y09IQ0tzOHhHbzM0NktPUEpIOHVXN2R1UmJObXpjeXpYVTNpNHVLUWxaVWxPZWJ0N1MwcEJFanR5Qm5SVnFITk5JUEJzS0Y3OSs3Vy80TFhZd3FQYUx2aENSRnQxakNBWXpJK0wxaUZYQ2dzdWcxQUE4YndubjRWR25weWRCdlZlTzZ2VTZkT2lJdUxxL1BybHBTVVlObXlaWmc1Y3laYXRteUovUHg4N042OTIrSzhqSXdNckYrL1huS3M4c01DbzlGb1VYUDYrL3ZiMVkvSzBTS08wdXYxeU1qSVFIRnhNUzVkdWlSNUxURXhFVnUzYnNYamp6OXU4YjZzckN4czJMREI0dmpBZ1FQUnNtWExXdldKdURlWkkwUk1iYVlCK055VGFqenp5bXlGMVhXdWpHaXo1ZmFkU2VjcHVrMVptalJwY3RBWjlSVkZ0em5YWDMvOUJjNDVzckt5RUJjWGg3aTRPRHoxMUZNVzU0bWlLQm5rQ1FvS3FzdHUxcGkxUVo3czdPeGFEZktvVkNxMGJ0MGE1ODc5TTQ1YmNjVzN0WmhoWnoxWGUrcXBwNnJkUytuQ2hRdFl1M1l0OHZQekFRQ1ptWmxZdTNZdHBrMmJKaGtneXNuSndZNGRPeXplUDJqUUlMdHJXQ0pGOVpXYkRQSUFnRnF0bmx0YVd0b2RRQmM1MnFOWUQzbnMyYk5Ia244cGg2U2tKSWZibkRwMXFzMUJIbEVVY2ZueVpTUWtKT0RVcVZOSVRrNTJ1RSt0V3JWQzc5NjkwYU5IRHdRRUJDQXZMOC9xZVk0V1BNSEJ3UmJIVEcwYmpVYUxHNUpXcTNXb2ZUbFptKzBnaWlKV3JseUphZE9tbVplTW5qaHhBbnYzN3JVNGQ5aXdZUWdNVkV5aWtsdVRPNkt0WERHQVJjMmJON2ZNVHZRQVNvNW9NekwwOFl2Qm42N3VpaXRSZEp1eVVZM24zbHExYWdVL1A3OHFJdzBFUVlDUGp3OThmWDNoNCtPRHZMeTgvMmZ2enVPakt1LzI4Vi8zbVQzN0Jna0JaRXRBQlFVWGtLVllxWlJDS3kwS1ltc1ZDOHFtQ1l0WWw3cWhWc1dsWWdGYm9QWnJwYTc0cTB0NVpITkJGSmNxaXNyaUVtUVJDR0hKUWtJbTI4eTVmMytFR1RLWnlUS1pNM1BtekZ6djErdDVQU1VoSnpjSXpEWG52ai9YOFRzRU5IejRjR1JuWjhObXM4RnF0ZnI5ZjZDeEdxNjh2Tno3TlFNR0RFQzNidDBBTk40WXlNM05SWEZ4Y1p0cmJ2N210N1MwMUs4MkxoS1pwS3FxQ24vNXkxOHdhTkFnVEpnd0FiLzV6Vy84TnN6ZWVlY2RXSzFXVEpvMHlWdk5VbDFkamNXTEYvdjlubWRrWkdEeTVNbWFySzI2dWhvMm00MDM2NkpNR0NwRWdGTVpMemMzOTFzdEx4cXRXTkVXSHF4dU14NnQ4eFdyMjhKdjc5NjlmaDhMTkZIOTQ0OC8raHc4OWh3U2puYUJOcU5LUzB0RHJoOXJmbCt0NmYyNlFEZjA5Ynl2bHBpWTZMZW1YYnQyWWVYS2xaZytmVHBNSmhQcTYrdXhiTmt5djUrWGxKVFU2aU1UcUdYTVY0MmlKdlZuWldVZE9uejQ4SFFBTHdFSS9vbW5BVFI5a1dLdFIyeXByS3pFOXUzYnNYMzdkdXpZc2FQRjUrdTBwbE9uVGhnNmRDaUdEUnZtMTN2ZWZNSUc2RmdQNnY3OSsvMCs1dG5ZOGV6c054WHUrcnBBbkU0bnFxcXFrSjJkalNsVHBtRDM3dDBvS3l2emZ0N1RuVDkzN2x4WUxCYXNYTG5TNzBaSzU4NmRNWGJzMkVndlBTWkpLVkZWVmRXaFA5T3RVQUU4MHFWTGw3OXJlVkVqTUhKRm13RDJxZ0x6a3d0UXBQZGFvb0dudWcwU2owT0Rhb3BJWVhVYk0xNjBFMEpnM0xoeDNwT1dxYW1wU0VsSlFVcEtpcmQyb25rVjY4c3Z2K3gzNE9PblAvMnAzd1J6WFYwZHpHYXo5eURKL1BuejhkQkRENkcydGhaRGh3N0Y5ZGRmNzNQSVpNQ0FBZTNhNUdsK01LVnBOYTVIZXlmQU82cXlzaEtQUGZZWURoMDY1TDFCTTM3OGVIejc3YmY0OWx2Zjk0THIxcTFEUlVVRnBrMmJCcWZUaWNXTEYvdjlPb1VRdU9HR0d6UzVNZkhWVjEvaFgvLzZGKzY0NDQ0V2EyQW84cGp4UXNlS3R2QmlkWnV4Tk1sWHJ3QTRRNHRyZXZKVmFtb3FOM3JDb1BrbWoyZEtwVnUzYnQ3ZjcrenNiSHozM1hjK1A4L3o3SnZodzRkNzd5ZTE5SndYclhpK1R6QTVPOUFoNTZOSGozci9kMmxwYWRENXpPVnkrVDJyc2VsaDZSTW5Udmg5VGFUdnE3bmRibFJVVk1CdXQ2Tjc5KzZZT0hFaVhuNzVaWitmOCttbm44TGxjbUhtekpsWXVYSWw5dXpaNDNlZFNaTW1oVHhoSG8rWXIwNkxtazBlQU9qU3BjdW5odzhmdmhYQUNnQWRuK2Ryd3VWeXNkWWp4anp6ekRQNDRJTVBPdlMxU1VsSkdEeDRNSVlORzlicWFZSkFtenp0ZlhHcnJLeEVZV0VoYkRhYnoyYUpoK2RrYWFDYkdPRTZkVnBmWDQ4dFc3WjR1K3liL2w5dGJTMjZkT21DQng5OEVBa0pDWmcrZlRvZWUrd3hxT3JwOXg1MWRYVll2SGd4ckZhclg1V2RvaWlZTVdNR1E2QUdQS2NQTkg1eGNnTjR4V3ExL2tVSUVWZFRCR1dMa0dwTHhHMUM0allEM2dnNHJnQUZDWjJ4UVFEQlBkVThSbm1xMjV6TDBBQ0paVWFzYnF0ZWh1VEVBdnhaNzhYb2dSa3Z1djN5bDcvMCtmRkhIMzJFL2Z2MzQ3TExMdXZ3TlQzUDNhbXZyOGZNbVRPUm5aMk5idDI2b2FDZ0FOdTJiY1BWVjEvdDk5RGhBUU1HNEoxMzNrSG56cDJSbFpXRnpNeE1wS2VuSXlVbEJjbkp5VWhJU0VCQ1FvTGZEWUp2dnZuRzcvdTM5YXdoanoxNzltRFRwazBZTTJhTTl5WktXMXd1Rng1OTlGRnZsdk1jNmhGQ1lNYU1HWGp3d1FmOWFtMC8vdmhqbEplWGU1L1AyTnlWVjE3cDgzeWlqbkE2blhqcHBaZXdaY3NXQUkwM1ByakpFeDA4RlNKaHlIalB4bFBHWTBWYitMRzZ6VmhPNWF0N0FEd0JqZk1WcTl1MDE3elJwbGV2WHJCWUxKZzFhNWJQeCsrNzd6N3YvMDVQVDBkcWFpcU9IajBhc1A0MUhQYnYzNDhWSzFaZyt2VHA2TldyL2VlekF0V3lOWDNtek9MRmkyRXltVEJ5NUVnTUdUSUVLU2twTFY3cnhSZGZ4TTZkTytGME92MmVyZDMwdmxtZysycmhxcmZiczJjUG5FNm4zejIxRXlkT1FFcUpXYk5tWWNpUUlSZ3paZ3gyN3R5SkhUdDIrSHo5RjE5OGdkdHZ2OTFucXQxajRNQ0J1UGppaThPeTdsakdmT1VyNnY3RnpzbkplYjI0dURoYkNQRm5JWVFtZnpOWjY5RnhWcXUxd3lka1ZWWDFld2lhb2lnZENncE51eXVEUGJGZ3RWb3hhTkFnREJzMkRBTUdER2pYUTlnQ2pmaTE5OCtPNStScjB4TUxIb3FpZUUrNU5uOXdIUURrNW5iOHVlTEhqaDNENnRXclVWbFo2ZmRDVjFWVkZiRDMzYVBwcjYxZnYzNllPbldxWC85OVEwTkR3R2NWWFg3NTVlamR1M2VIMTAyTndsVFJCaUhFbXZyNitydTZkT2tTdUlNd2hwMmE0REhjQmcrQTR5WUZGOWx2aFAveEhrSkNBVlpYTDBHcUVhdmJGT0JXNTFKVXhXdDFHek9lTWJ6eHhodDQ0NDAzQURTZXVMejIybXRiZk1oc1Mxd3VGNVl0VzRidnYyOXNtcnozM25zeFpjb1VEQjgrSEdlZmZUYk9QdnZzZ0YvWHYzOS9yRml4SXFqdjUzSzU4UG5ubi90OExETXpzOTJuT0NzcUt2RGhoeC9pd3c4LzlOYjNYbnJwcGExK1RVTkRnMC9XS2lrcFFWVlZGWktUazVHV2xvWmJiNzBWRHovOHNGK2xYZk1KSDQ4UkkwYUVQQkg5NVpkZjRyMzMzdlA1bm9GdUlsRGtoYWxDQkVLSU5hcXEzcCtabVJuekdZOFZiWkhWNSszeUUwV1haVjVudGloUFFRaERiWmdJUlZ5MDkvSys3N3ZkN21sNS8vMUIyOTc1S0pXVGsvTkNjWEZ4a3BiNWl0VnQyanQrL0xoZkxnajBET2U5ZS9mNk5NS2NjODQ1ZVAzMTE3Rm16UnJNbXpjUDU1d1QzaUc3dDk1NkM2dFhyNGJiN1VaWldWbFFtenlCRHBZMG5jSXBMeTlIVFUwTlhuamhCYno0NG91NC9mYmJBLzRlQUVEdjNyMWJQTnpkcjE4L0FNREpreWY5bm9kb01wbENPdUN5ZnYxNjdOcTFLK0Q5dlBmZWU2L1ZyL1g4WFJGQ1lQYnMyVmkwYUJFT0hEamc4M01DWmJPTWpBeE1uVHExdzJ1T1Y4eFgvcUp1azBjSTRkcTBhZE9Ldm4zN2xnTDRteERDZjk2dkExanIwVEczM0hKTGg3OTIwNlpOK1BlLy8rM3pzUXN2dk5EdmxFS3dCZzhlakpkZWVxblZuNk1vQ3ZyMzc0K2hRNGZpdlBQT0M3cjZJdEEvdk1HRW16NTkrZ1I4VWJqa2trdVFscFlHVlZYOWJrZ0FDT2tFcDlQcERIak45bWorYXhzeFlnUXFLaXJ3bi8vOHA5V3ZHelpzR0g3MXExOTE2SHZTYVdFYUx3V0FseFJGbVgvR0dXZVV0UDFUWTRmUks5cUV3Rnh1OExUT3dOVnR5ZkZjM2NhTUY5MWNMaGVlZWVZWmZQenh4OTZQYmQ2OEdSVVZGWmc5ZTNaUXY3ZkxseS8zT2IxWVgxK1BwNTkrR3Q5Kyt5MnV1ZWFhRnE4bGhQQ2I3dkdvcXFyeW5wZ3NMUzNGb0VHRGtKV1ZoYzJiTi9zZGtQQzgrVytQcHIzdWUvZnV4ZEdqUjl2YzVBbmt3SUVEM3MyclRwMDZlVGQ2QXRYek5uWCsrZWRyOHNhKytiT0FBUGhORTFIa2hUdmo1ZVRreEh6R1kwV2JQdkwvYi9jWGU4ZjNuQXFUOVFVbzRqeTkxeE1VSVVhYXpLWi9IdmhONzRMdWIreUorZWVSQ2lFYVBQbEtDTEVjR2gyQ1luV2J0Z0k5bDdwdjM3NStIM3ZsbFZkOGZ2emxsMTk2czhyeTVjdHg3NzMzK214aURCa3lCRDE3OWdRUStnUkxjWEV4WG56eFJlK1AyOG9STlRVMUtDa3A4VTdyREJzMkRNbkp5VDdaNTlDaFE2aXZyNGZiN2ZaNUJvMlVFc25KeVMxZXU2V0R4SGE3M1hzdzVvc3Z2dkI3bEVDZlBuMUNta0Q3N3J2di9DWncycXZwM3hPSHc0SDU4K2NIbk81dXltYXpZZTdjdWExT05aRS81cXZBb202VEJ3QkdqUnJsa2xLdUxpNHVUaFJDUEFrZ3FjMHZhZ2ZQMkdsNmVucTdwamtvT3FXbnB5TS9QeDlGUmY2UHFjakx5OFBRb1VNeGVQRGdWbDh3MnJKdDJ6YS9qd1Z6Y3lNN085dm54eWFUQ1pkZWVpa21UWm9FQU43cXRLYk1abk5JRDZRTDVZVXNVR2pyMGFNSDdIYTczMmhzVTNhN0haV1ZsWHhCQ2tHWUt0cFVBQnZkYm5kQmx5NWQ0dW9PVHl4VXROazZZVVBiUHp1K2VhcmJUaTZEV1FFZUI1Q2w5NXFDMEVrSVBPQmNBblBDSFB4Rjc4VkVHak5lZERweDRnU1dMMS91MXdFUEFOdTNiOGV1WGJzd2FOQ2dkbDl2eElnUjJMVnJsMStHMkxKbEMvYnYzNCtDZ2dLL2h3anYyYk1IaHc4ZlJtVmxKVTZjT0lHS2lncFVWRlNndkx3YzVlWGxmdFBoUFh2MmhCQUNyNzc2cXQvM0QyYXR6US8yQk9xS0QxVGoyOVNFQ1JQOHBwTnFhMnVSbTVzYjhQZTArYy9idVhNbkJnd1kwT0lHVjBjZFAzNWMwK3RSY01KVUlhSktLZitycW1yY1pEeFd0T21uMTVwOTN4YU55N2pFWk05Nlh3Z3hVTy8xQkVkYzNLQ1luamw2U2FkTE9yOTNUTnVxaENqa3lWZUhEeC91TElSNEVCcm5xN1MwTk9hckVMVjAvNnFwelpzMyswejlKaVltK3R5SHFxbXB3ZEtsUzNIWFhYZkJack1CQUVhUEhoMm1GVGUyeGRUWDF3ZXNtVjJ6WmcxZWUrMDE3NC9QT2VjY0RCczJETjI3ZDhldVhidThIM2U3M2Rpelo0L2YvVFJGVWZ5eVlGTlpXVmt3bVV4d3U5M2VqK1htNW1MYXRHbm8xS2tUM0c0MzNuenpUYit2YTJsYXZMMjB2Szltc1ZqUXAwK2ZWamQ1a3BLU2NQejQ4WFpYQmhQelZXdWljcE1IQUlRUXFwVHkyZUxpWXJ2V3RSNFZGUlVjTzQyQXR0NFFoMkxJa0NIZUY4bnUzYnZqb29zdXdrVVhYZFN1aDdnZFBud1lodzhmaHNQaGdNMW1nODFtZzhWaWdSQUNUcWNUbjN6eUNUNzc3RE8vcjB0S2FuOU95cy9QeDlDaFE1R1dsb2J1M2J0andJQUIzazJuNnVycWdLY3R6ei8vL0pCZVVOb2J1cXhXS3pJek01R1ZsZVh0dTI4NmdsdFVWSVExYTlhMDYvVENwazJiOE9HSEgrTFNTeS9GMkxGalE5cFlpMGRockdqN2IzMTkvUzFubkhHR1lWK2NPb29WYmZFbHFRRFBWaStCVlZId3VBUU1zOXNzZ1dTaDRGN25VcmdjcFhoS0xJU3I3YStLSGN4NDBlV3p6ejdEcWxXckFsWWRXSzFXM0hqampUajMzSE9EdXVaNTU1Mkh1KysrRzB1WEx2WHBZZ2NhSjE3dXYvOSt6Snc1RXdNR25IN2N3OGFORy9IcHA1KzIrM3RVVjFmam1XZWU4VGtWQ2pUbXRiWTJlZHh1TjZTVUVFTGc0TUdEUHA5clh2SGhkcnRiZkhPdUtBcW1UcDJLRVNOR0FHamNzTm02ZFNzKytPQ0RnRGR6QXRtMWF4ZDI3ZHFGakl3TVhIamhoYmpnZ2d2UXUzZnZWbk5kVzlOQkFEQjA2RkJjY2NVVjdWb0RhUytNRlNML2xWTE82OWF0Vzh4blBDTlBaZ1BZYndMbVdRMVUwZGFTL0hWbGxYc25wUHdCc1AwTkFzUDBYazh3aEZBdXFNNUlmL2VIeTVPdjZmUGFudS8xWGsrNG5jcFhmeTh1TG5aclhkM0dmQlc2NXM4UHpNM045YW1XM2J0M0w1NS8vbm1mbnpONjlHajA2OWNQano3NnFQZGpodzRkd2pQUFBOTnFRMDZnbXYxQTJycG50Mm5USnJ6enpqc0JQOWY4OEkzbnowWmVYcDdQSmc4QTdOaXh3Ky81MHprNU9hMW1IU0VFUm80Y0NTa2xPbmZ1alB6OGZKOU5zUTBiTmdUY2ZMcnd3Z3RiL1RXMXBiMzM1RkpUVTMzdXFXVmxaYUZidDI0QUdqZmozbjMzWGF4ZnY3N05IRkJhV29xbFM1ZWlaOCtldVB6eXk4TmV4MmQwekZldGk5cE5Ib0MxSGtZbXBRejR6Qm10VGlnT0hqd1lsWldWdU9paWk0SitqazE1ZVRtV0xWc1c5UGNNNXZ1Y2RkWlpPT3Vzcy93K0xxWEV5cFVyL2JwWUFZUmNlK1o1TWJKWUxGQlYxZWZFUTBwS0N1Yk9uWXVzckt5QUd6SDE5ZlhZc21VTE5tL2U3TmRwMnBiNitucXNXN2NPR3pkdXhMbm5ub3RodzRaaDRNQ0JESUJ0WUVXYnRzb1hJODFxd1FJajNnaGdSVnRvRXViZ2FlZFNxRUxnenpCZ2RWdGRKOVFDV0tIM2VpS05HVTkvMWRYVmVPNjU1L0MvLy8wdjRPZFRVbEl3Yjk0OGJ3VklVNEVxYVp2cjBxVUw3cjc3YnF4Y3VkSXZFMVpYVjJQeDRzV1lQSGt5ZnZHTFh3QkEwQWRGbm5ycUtiOGJEQUF3YnR3NHZ6Zm96Zk9uMiszR0N5KzhBTHZkamkrLzlMMEgyNk5IRDU4ZmYvenh4ejZaeXNOaXNlQ21tMjVDVGs0T05tL2VqRzNidG1IWHJsMEIxOVFlWldWbDJMaHhJelp1M0FpcjFZcStmZnVpUjQ4ZXlNL1A5OXRrQy9TUVlZL0V4RVJjZDkxMUlkL2tvSTVqaFVqb3loY2p6V2JHUFlEeEpuZ2tVS29BMTF1ejhaNG9ORlpGVzB0NnZiN3Z5NzNqZTA0elpIVWJ4R0FCOHo4UC9LYjNqYXh1NnpoV3Q0WG14SWtUZm9kZW1sYTE3ZHUzRDMvNXkxOThNb1RENGNEbzBhT1JtSmlJVWFOR1lkT21UZDdQZmZycHAralhyeDlHalJybFBiVFNWUE5ObGtCYU84VGlvYXJ0L3lmTWs3MENWZEM5OWRaYmZybThQYy82bVRKbFNzQ1BmLy85OXdFbnVTKzQ0SUtRbm5NTm5QNTFCR3ExK2VVdmY0bVJJMGNpTXpNejRHYlF3WU1IOGZycnIrT2pqejd5TzRUVWxuMzc5bUh4NHNYbzFLa1RoZzRkaW1IRGhpRW54ekJ2YlNPQythcHRVYjNKQTdEV0k5cHQyclFKeGNYRnNGcXRNSnZOTUpsTXFLdXJ3emZmZklOOSsvYjUvWHlIdzZISjkwMUpTY0hsbDEvZW9hL055OHVEMld3TytrMzQ0TUdETy9UOVBLU1VXTFZxRmJadjk4K1dGMXh3UWNqam1lbnA2Vmk4ZURGU1UxTngzMzMzK1R5c3oyS3hCSHdSUFhEZ0FQN3YvLzRQWDMzMUZlcnJXMzhHdU5WcVJVNU9Ebjc4OGNlQW4zZTczZGkyYlJ1MmJkdUd2THc4L09sUGZ3cnAxeFBMV05HbXJiSkZTTFdaY1k4UnF6eFkwUlk2QVVoWmltZXFzK0F5WW5XYmxIalV1UVJKckc1anhvdWttcG9hM0h2dnZYN1ZzUjQ1T1RtWVAzOCs5dS9manpmZmZOTTcrU3lseE5HalI5dDE4d0JvekgxejVzekJxNisrNmxlcElhWEV5eSsvaklTRUJJd2NPVExvNnRkQU9hNUhqeDRZTTJaTXdIVTAxOUxKMU9ZM0o3cDE2d1pGVVh4dWREZ2NEbHgzM1hWWXRXcFZpNytIZ2ZUcjF3KzF0YlUrR1MyUSt2cDY3Tml4QXp0MjdNQ2tTWk44Tm5sKy9QSEhGaXZnempyckxFeWZQajNrVG43cU9GYUlhTU5iMFFaajVUcFBSWnVqd0xnVmJTMHhjbldiRU9JbnJHNExIYXZiT3E1cEJadEhmbjQrZ01aYTNPWExsL3R0Q2t5ZVBOazc2WFBsbFZmaTY2Ky85dG1VZWZIRkY5RzdkMis4Kys2NzJMNTlPNUtUazJHejJYRHk1RW0vRGFWQUczTXRIV0lCR2x0bWR1elkwZVk5b2tENjl1MExoOFBoOCt0cGFHandteTd5L1BxRDllT1BQK0twcDU3eTI0QVNRbUQ4K1BFZHVtWlRreWRQeHBRcFU3QnIxeTc4OWErK2oxRE55Y254ZXpRREFMejU1cHY0NUpOUGNPalFvVGF2MzZOSER4dytmTGpGMzl0ang0NWh6Wm8xV0xObURSWXNXSUQrL2Z0MzdCY1NZNWl2MmlmcU4za0ExbnBFczVxYW1oYmZKQWNTRFQyVFZxc1Z2WHIxYW5lTkJ0RFlMM3JtbVdlRzlIMWZmdmxsYk42ODJlL2pxYW1wTFo1UUNJYkpaUEliZ1cxTFZsWVc5dXpaMCthTGQxNWVIbTY0NFFaMDZ0UUpIM3p3QVY1NTVaVld4eVBIalJzWDFEcmlDU3ZhdEdkTHdpMkFBVzhFc0tKTk0ySWhWTUN3MVcwcHJHNWp4b3MwaDhPQnl5NjdES3RXcmZMNzNPREJnL0dIUC93QkRvY0RSNDhleGVlZmY5NnVhN2IwK3l5RXdNU0pFNUdkblkxbm4zM1c1NGJDK2VlZmorSERod1B3bmVTeDIrM28xS2tUc3JLeWtKR1JnWXlNREtTbnAwTlZWYXhhdFNwZ2JuRTRISmc1YzJiQUcwK0JwcEVDU1U5UDkrdkg3OW16Snk2NzdETDg5Ny8vQmRBNEtiTmd3UUwwN05rVEJ3NGNDTmdIMzF4YVdocXV1dW9xWEhUUlJaQlM0cU9QUHNLcnI3N3E5enlnNW5KeWNyeVRUazAvbHB1YjZ6UE5JNFRBaEFrVGNObGxsMm4rWEI5cVAxYUloSTRWYmRHTjFXM0d3ZXEyNkJLb0NyOXYzNzU0Ly8zMzhleXp6MEpLNmZPNWZ2MzY0ZUtMTC9iKzJHNjNZK3JVcVhqODhjZTlIM081WEhqampUY3dlUEJnZlBEQkJ3SGJZand5TWpMOFBoYW8rbFVJZ1VtVEptSGN1SEY0K09HSDI3eG5scGlZaU56Y1hIVHAwc1Y3SU1Wc051T0NDeTdBbGkxYld2M2FZS3VBZ2NhcDUwY2ZmVFRnamY0SkV5YmdqRFBPQ1BxYXpYWGtFUVFXaTZYTkRSNkx4WUtKRXlmaTV6Ly9PVXBMUy9IODg4OEhiRC95Nk5HalI4alBGNG9WekZmdFo0aE5Ib0MxSHRFcVVDVlpTNnhXYTlSVVIvVHAwNmZkbXp3REJnekE3Tm16US82ZVk4YU13VGZmZklNREJ3NTRQeWFFd015Wk0zVjdsbzNENGNDTUdUT3dhTkVpdjJBQk5HNUFUWnc0RVNOR2pQRGVOTGo0NG90eC92bm40NVZYWHNFSEgzemc5elY1ZVhrNDd6eURUZkZIQ0N2YXRNV0tObXFPMVczR3hJeW5qMHN1dVFUSGp4L0gyclZyQVRTK0tiLzY2cXR4eVNXWGVIOU9uejU5Mm5VdGs4a1U4R1JqVXovNXlVK1FsWldGWmN1V3dlbDA0cHh6enNHc1diTzhtekxubm5zdTdyampEbVJuWjdjNjFaT1dsb1lubjN6U1o1TEhiRFpqenB3NUxkWmE5Ty9mSDkyN2QvZkpZSUZNbmp3NTRDYkorUEhqOGRWWFgrSFlzV080OWRaYnZZZVdKa3lZZ0IwN2RyUTRtWk9WbFlWeDQ4Wmg1TWlSM2xvUElRUkdqQmlCb1VPSDRwTlBQc0g2OWV0YnZERncxVlZYK1cxYWVaNlRkUC85OTZPK3ZoNEpDUW1ZUFhzMlQzcnFqQlVpb1dORm16R3d1czA0V04wV1BYYnUzT256NDR5TURHUm1acUovLy81SVRrNUdaV1dsOTNOcGFXbVlQWHUyWHg0NSsreXo4ZE9mL3RSN2NQaTg4ODdEOU9uVC9TckZBZ20wb1RKMjdGaDgvZlhYM3VsZ2g4T0IyYk5uZTUrWDJQUmdkSEp5TW5KemM5RzFhMWZrNXVaNi8zZEw5N0hHamgyTER6LzhNT0E5SmdBWU9IQmdoNmFPTXpJeU1HSENCTHo0NG9zKzF6N3JyTE53MldXWEJYMDlyZno4NXovSDl1M2IvZjQ3ZTF4NDRZVzQ2cXFydk04UXo4ckt3dHk1YzdGdDJ6YTg4TUlMQVd2ekprMmF4SU03WUw0S2xtRTJlUURXZWtTakhqMTYrSTFpQnVKNU1LMWVteG5ONWVYbHdXS3hRRkVVS0lvQ3M5a01pOFVDcTlXS2hJUUVKQ1VsSVNjbkIrZWVlNjVtdStjWkdSbTQ0NDQ3c0d6Wk11emF0UXVLb21ENjlPa2hUd2lGS2o4L0gyUEhqc1c2ZGV1OEgwdEpTY0V2ZnZFTGpCbzFDbmE3M2U5cmtwS1NNSFhxVlB6aUY3L0ErdlhyOGNrbm4zaHZ0a3ljT0RGaWF6Y1NWclJwaXhWdEZBaXIyNHlMR1U4ZkV5ZE94S0ZEaDNEMDZGSE1uajNiKzhCWUQ3dmRqb3lNakRZcnlVYVBIdDJ1U3Q0enp6d1RkOTExRjk1ODgwMWNlKzIxUG4zbW5vbWR0cHg5OXRrb0tDakFraVZMb0tvcVVsSlNVRmhZMk9xR2xLSW9XTEJnQVY1NDRRVjgrZVdYUHBOQWlxS2dWNjllK05XdmZvVkJnd1lGL0hxVHlZUWJicmdCZFhWMVBsUHBKcE1KVjExMWxjOERrVTBtRXdZT0hJZ1JJMFpnNE1DQlVKVEFMMUVta3dralJvekFpQkVqc0dmUEhuejQ0WWY0N0xQUHZKTyt2WHYzeHNDQmdSdVJjbk56TVdYS0ZMejY2cXRZc0dBQnVuVHAwdkp2R0lVZEswUzB3WW8yNDJCMW0zR3d1azEvaHc0ZDhwdXk4VlNWWldabW9xQ2dBSXNXTFlLcXFyQmFyU2dvS0dqeHNNdFZWMTJGSFR0MllQanc0Wmd3WVFLRUVMRGI3VWhLU21xeEtlUzg4ODdET2VlYzQvZHhJUVNtVDUrT2UrKzlGMWFyRlRmZmZETzZkdTNxL2Z5b1VhTXdhTkNnVmpkeldwS2JtNHNycjd3U3ExZXY5dnRjUWtJQ2Z2ZTczd1YxdmFaR2p4Nk5qSXo3dEhUY0FBQWdBRWxFUVZRTUxGKytIQzZYQzNsNWVTZ29LTkIxUTBRSWdldXZ2eDUzM25tbno3M1JnUU1IWXZ6NDhlamR1M2ZBci9QOHQvbm9vNCt3Y2VORzc1UjJ2Mzc5ZUhnSHpGY2RZYWhOSHFCeDdIVHIxcTJydW5idG1nSGdMbWhVeWVKeXVieW5QUU05UUlzQ1V4UUZmZnYyRFRobTZLa1A2OXUzTDhhTUdkUHVxb3hJT1AvODg3RmlSZVFQUzl2dGRzeWJOdzhyVnF6QTBLRkRjY0VGRjBSOERZRk1tREFCbjMvK09SSVRFM0hKSlpkZzZOQ2g3VHFWazV1YmkyblRwbUhpeElsNCsrMjNjZlRvVWZUcjF5OENLellXS1NXY1RxZm00NlVBM2xKVk5hYkdTOXZMd0JWdFIwMEtobkdDSjN3ODFXM09wVWdCOEFnRXRIa1lYQVNjcW02N3AvWXBuTFM5aDZmRkt3aGNsQjJqbVBFaXp6TlJyQ2hLaTlOT09UazVBVGQ1ckZZcmNuTno4Wk9mL0FTalJvMXE5L2ZNeWNuQjlkZGYzK0UxQTQwblVxZE5tNFp2di8wV1YxNTVaYnR1UHFTa3BHRFdyRm1RVXFLdXJnNnFxbnB2anJUbnhrRFRHeDlOblhubW1iam9vb3RnTnBzeFlNQUFEQmd3d051aDMxNjllL2RHNzk2OWNjMDExMkR2M3IzWXNXTkhtNGVNaGc4ZmpuUFBQUmRKU1pyY3I2TU9DbWZHTTVsTUMzSnpjMk0rNDdHaXpaaFkzV1ljUWdoMTU4NmR5ek15TW16UU1GODFuWmhtdm1wWjE2NWQ4Y0FERCtDcnI3N0NaNTk5aHYzNzkvczgveTh2THc5WFhIRUZYbi85ZGN5Wk02ZkZEUUdnOFg3U3dvVUwvWExHR1dlY2dlKysrODU3Z05uaGNDQXpNeE9EQnc5dU5hTmxaR1JnNXN5WnlNbkpRVmFXNzltNDdPenNOcWUwV3pOMjdGaDA2ZElGNjlldjl6NnZ1Mi9mdnZqdGIzK0x6cDA3ZC9pNlFPUDl2SG56NW1IRGhnMllQWHQyd0lQSmtlYXA1bjNwcFpjd2JOZ3dqQm8xeXUvd1ZDQm1zeGtYWDN3eFJvNGNpYSsvL2hycjE2L253V2t3WDNXVVlXZS9ObTNhWk83YnQrOGtJWVJtdFI1QTQxOHcxbm9FUjBycEhaVnMraWFabzRYR1VsZFhCNXZOcHZjeVlrNDR4MHROSnRQOHpwMDd4OVI0YVZ1TVh0SG1CbVltRmVBdHZkY1NEeVFnbkVzeHpXalZiYWNjVXdUdXR0OFVmOVZ0QUROZXRLbXRyVVZEUTROMyt0bGtNbm4vanlpZU1lT0Z6bHZSSm94M2NPZFVSZHRWOXM1NFQweU9yME1aVGUwZDMvTk1hYkwrV3lnaU9uclpneUNsM0dKUlhYRlIzUWFjemxlS29taFczUVkwNWl0V3Q3WGZrU05INEhBNGZLWjFwSlRZdjM5L1ZCMk1wdUJKS2RIUTBNRDNHaUZpdnVvNFE5K0ZsMUlxeGNYRlV4VkYwYXpXQTJoOGtXS3RCeEdGeWxQUjF0TG9kQWQ1S3RxdWliY0puckpGU0xVbjRsNFlzNnY5dUFtNHpyWVpHK0p0T2tOUGNpR1U2aXhjcXdCUEF0RGtnYk9SSW9CS3FlTCtlS3h1QTVqeGlDaTZlU3BFTkQ1aDZxa1F1U0ZlTWw3MU1qeGd4SU03a0NpVEFqOVBqS09LdHRiSUsySGE2K3I3dWRHcTJ3QkFTdlh6cFBLS3VLaHVBeHJ6MWVIRGh3dTByRzRER2g4cXorbzJJZ29WODFWb2pCV21taEZDcUljUEgxNEY0SDRBbFczOS9QYnkxSG8wZmFBckVWRXdXTkdtUFZzU2JvRXczZ1lQR2l2YUxySVhZQzAzZUNKTExJU2FWSUJuVlJXTElOSDZ3K09paktlNnJXWVpycFZYSXU3ZU1UUGpFVkcwQ25lRlNEeGt2TEpGU0RYc0JrOWpSZHYxQ1hGWTBkWVM4UXJjUXRiL0FSSWY2NzJXWUoydWJ1dmR0KzJmYlh4Q0NMVzh2SHc1Tk01WG51bzI1aXNpNmlqbXE5QVplcExIWSt2V3JaWXVYYnBNRVVJOExvVFE3S1N1eFdKQlNrb0t4MDZKS0NoaE9uMEFJY1JycXFyT3k4M04vVkhUQzBjNVZyUlJxQ1FnVGk1Qm9VbmdMZ2gwMG5zOVFTb1d3TzJPQXZ4Yjc0WG9nUm1QaUtJSk0xN295aFloMVphSTJ3UndtOUZ5SFlCU0tUQTE0UmpXaVlYZzNleG05azdvT1VnSzY3K01PZEVqMzFFZ0MzdStWdlNOM211SkJFKytVaFRsQ1dqMGpCNkErWXFJT29iNVNoc3hzY2tEaEsvV2cyT25SQlFNVnJScGl4VnRwQlZXdHhrWE14NFJSUU5XaUdqRHNCTThFbVV1Z1dFcEJmaGU3NlZFTTFhM0dVZTRxdHVzVml0U1UxT1pyNGlvWFppdnRHT3NZTldLY05WNmNPeVVpTnFMRlczYWN5U2hFRUNCMFc0RVNPQzRXY0dsdGdLczR3WlBkR0IxbTNFeDR4R1IzbGdoRXJyeXhVZ3o2Z2FQQVBaS2dXbkpCU2pTZXkzUkxoYXEyL1pkbm4rVzNtdUpoSEJWdDlYWDF6TmZFVkc3TUY5cEsyWW1lVHhZNjBGRWV1QjRxYlpZMFViaDRxMXVVM0FQZ0V5OTF4TWtWcmN4NHhGUmhESGpoUzRtSnJNN1k0T1l6SU03N1dYazZqWWg1UlpBem1CMVcyZ3NGZ3RTVTFOaE5wdTF1aVFSeFJEbUsrM0YzQ1lQd0ZvUElvb3NWclJwNjhRVHlMQlljQmVNZkNPQUZXMVJUUzZFNHN6QVRLSGdJUml3dWsxSTNHRXZ4Ti8wWG9zZW1QR0lLSkpZSWFLTjZtVjRRQUIvZ3ZHYVJJNHJDaTZ5MzRnOWVpL0VpRmpkWmh5c2JpT2lTR0srQ2cramhheDJZYTBIRVVVS0s5cTBaN0hnajJCRkc0V1JXQWcxWVE2V0c3VzZ6UTA4d09vMlpqd2lDaTlXaUlUT3A2TE5ZUGNlQkxCWEVaakdEWjZPWTNXYmNiQzZqWWdpaGZrcWZBd1Z0SUp4NFlVWE5odzZkT2hKVlZWdmxsSldhSFZkdmtnUmtZZm45RUZWVlJXa2xKcGRWd2p4bXBSeVJ0ZXVYYi9UN0tJRzRMa1JBT0JXQ0JpcU4wa0FleVZ3dGUxR2ZDMEE3ZjR3VU5nSVFDYk93YU51aWRzQkdDb0lDb0VNQ1N5cS9TbXUxbnN0ZWdoM3htdG9hTkRxa2tSa1VFMHpucFk4R1M4N096dm1OdzdLRmlIVlpzWTlScXplbGNCeEFSVFlPbUd0M21zeHVsNnY3L3NTc3U1R0tlVlhlcThsZUdJd0lGYkd5MFpQLy83OTZ6MzVDdHpvSWFJd1lMNEtyNWlzYTJ0S1NxbVVsSlRNQlBBRUFMdFcxK1hZS1ZGODg1dyswUHJGQ2NCbUtlV2szTnpjNDFwZk9KcXhvbzMwSWxmRFZITUVjNFRBdlJKSTFYczl3WkFTWllyQUh4MEYrSDk2cjBVUDRjcDRyRzRqaW05aHF1RUZnUFZTeW12akplT3hvbzJhWW5XYmNaektWd3ZRT05YRGUyaEVwQW5tcS9Beld1QUttaEJDUFhUbzBOTUE3Z0ZQSXhDUkJqd2JQR0Y0Y2RxZ3F1ck1lSHh4WWtVYjZVVk1odHRSaUNmZEtoNDJXbldiRU1oUUpSNkw1K3EyY0dROFZyY1J4YTl3Wmp4RlVXNktoNHpIaWpZS2hOVnR4aUdFVU12S3l2NEsza01qSW8wd1gwV0dvVUpYUjdHNmpZaTB3b28yYlJtNW9nM0E5NnhvaXcyc2JqTXVWcmNSa1ZaWUlSSTZWclJSYTFqZFpoeXNiaU1pclRCZlJVN00xN1UxeGVvMklnb0ZLOXEwWmZTS05nbGNuYmdaNzNLQ0ozYXd1czI0V04xR1JLRmdoWWcyV05GRzdTR3ZoR2x2UTk5UGhDSXUxSHN0d1dKMW16WjRENDBvUGpCZlJaYlJ3bGRJV04xR1JCM0ZpamJ0V2EyWUR3Tlh0Q1VWNEMxdThNU1dwdFZ0QWdhdWJvdXpRendBcTl1SXFPTllJUkk2VnJSUk1NUXJjQXQzL2JXc2JvdCtyRzRqb281aXZvcTh1THNKQUFCYnQyNjFkT25TWllvUTRuRWhSSnBXMTdWWUxFaE5UWVhaYk5icWtrUVVCVHpqcGRYVjFacGVWd2p4bXFxcTgzSnpjMy9VOU1KUnJtd1JVaDFKbUNzYjN5d1k3ZmpXOXlwUWtGU0F0L1JlQ0lXUEJFVE5NdHdDNERZQW1YcXZKMGpGa0ppWFVJaFg5RjZJSHNLWjhWSlNVbUN4R0sxVmtvaGF3NHdYT3FOUFpwdUE2Mnlkc1VGTTVzR2RTTnM3b2VjZ0thei9Fa0lNMUhzdHdSSlNiZ0hrako2dkZYMmo5MW9pd1pPdkZFVjVBa0NLVnRmbFBUU2kyTVI4cFkrNDNPUUJXTjFHUk8zRGlqWnR5Y1ZJcXpIalRnak1oOEUyZUZqUkZsL2tRbGhyTW5HVFFhdmJTaFdCVzFuZHh1bzJJbW9aSzBTMDRWeUtod0VzTU5xekZUMlQyZFlic1ozUFZ0UlAwYmlNRkxNdDZ6MG80ank5MXhJY3FRcUpqK3pWSjhibWJEeWk3VjNNS01YcU5pSnFEK1lyL1JqcXBJMldUbzJkL2hQQUlpbWxaaS9LOWZYMXFLeXM1TmdwVVF5UVVxS21waVljTDA3dlc2M1dHK1B4eGFuV2pKc0J6SUVCTjNoWTBSWmZ4RUxVT3dyeHBDcXhXQUFOZXE4bkdFSWdVNVY0MUxrVVYrcTlGajJFSytNMU5EUXc0eEhGQ0UvRzAvcUVLWUQzM1c3MzNIakllSjZLTmdDM0dtMkRSd0I3SlhDMTdVWjh6UTBlZmVXdks2dUV1LzVxNDFXM0NVVUs4Wk9hcE5STjhWVGRscE9UODFmd0hob1J0WUQ1U2w5eHU4a0RBUDM3OTY4L2RPalFRMUxLdVZMS0NxMnVXMWRYeDM1UklvUHpqSmRXVmxaQ1N1M2Urd2toWHBOU1hwdVptYmxMczRzYXdOR25rT1JjZ2dWUzRFOFFzT3E5bnFCSTdEVUIxMWx2eEhhOWwwS1JKUUNaVUlqN0pYQW5nRks5MXhNTUlaQUpnU2ZqZGFPSEdZK0lXaEx1ak5ldFc3ZnZOYnRvbERyeEJESnNadHdqSlA1a3hJbzJBUlFrYnNhN2VxK0ZHdlZhcys5YnlMb2JwWlJmNmIyVzRJbkJnRmk1ZDBMK0lMMVhFZ2xDQ0crK2dvYlA2R0crSWpJKzVpdjl4VzFkVzFPc2JpT2lwc0k0WHNxS05xTk44RWdjVVlDcjdlOWpNeWQ0NHBlbnVnM0FBeEJJMUhzOXdXQjFHek1lRVozR0NoRnRzS0tOd3NISTFXMVNZbXRDOVltZnNib3ROTXhYUk1iRWZCVWRESFhxSmx4WTNVWkVIdUVjTDQzSGlqYTVFR2JEVnJSSkhERTM0RkpISVovQkUrODgxVzBBbmpKcWRWdjFFdnhLNzdYb2dSbVBpRHhZSVJJNlZyUlJPQm01dWswSU1ZVFZiYUZqdmlJeUh1YXI2TUZObmxQNjkrOWZYMVpXOWpDQVB3RTRvZFYxNitycStDSkZaQkNlMHdkYWo1Y0NXR3N5bWE2UHg0cTIya3pjWnRDS3RoOU13SFcybTdGVDc2VlFkQkNBZEJUaWRxTld0d2tGZjQvbjZqWm1QS0w0RnU2TUZ3OFZJcXhvbzBoZ2RadHhDQ0dhNXFzcXJhN0xmRVZrSE14WDBZVjFiYzJ3MW9Nb1ByR2lUVnN4VWRGV2l2ZkVRcWg2cjRlaUM2dmJqSXNaanlnK3NVSkVHNnhvbzBoaWRadHhzTHFOS0Q0eFgwVWZRNTNBaVFUV2VoREZIMWEwYVN0bUt0cTR3VU1Cc0xyTnVKanhpT0lQSzBSQ3g0bzIwZ09yMjR5RDFXMUU4WWY1S2pweGt5Y0Exbm9ReFE5V3RHbUxGVzBVRHdRZ0hRVzRYWlY0VUVwVTZMMmVZSnlxYmxzV3J4czl6SGhFOFlNVklxR1RpNUZtcytBdVZyU1JIbGpkWmh5c2JpT0tIOHhYMFl0MWJhMWdyUWRSYkdORm03YU1YTkVHaWNNQ3VJWVZiUlFNVnJjWkZ6TWVVV3hqaFlnMmFwYmlmZ25jWnJTRE82eG9peTJzYmpNT1ZyY1J4VGJtcStobXFOTTRrY1phRDZMWXhZbzJiUm05b2swSURHTkZHd1dMMVczR3hZeEhGTHRZSVJLNnNrVklyVm1HZXd3NW1RMTh6NHEyMkhLNnVrMTlUKysxQklmVmJWcGRsL21LU0gvTVY5R1Btenh0WUswSFVleGhSWnUyWXFHaXpWR0EvWG92aFl5cGFYV2IwREFuUkFLcjI1anhpR0lOSzBSQ0p4Y2p6WjZJdXlSd0Q0eDJjQWM0cnJLaUxTYjFXclB2VzhVbEMxamRGdjFZM1VZVWU1aXZqSUdiUE8zUXYzLy8rdUxpNHI5TEtlOERVS3ZWZGV2cjYxRlZWUVZWNWNGeG9raVJVc0xwZElaanZIU0wyKzJlMmJsejU5MWFYemlheWNWSVMxSnhyeFM0RHdhN0VYQ3FvbTJHclJSdjZiMFVNalloSUJOSzhiQXE4UmdrakZiSDBSTUN6OVlzeGRWNkwwUVB6SGhFc1NOY0dVOEk4WGE4WkR4RFQyYWZxbWhMS3NCYjRoVzQ5VjRQYWEvSG10MDczYlhITDRZcXQrbTlsbUJKZ2VGU2lCVWxZN0lOVmUvYlVVM3kxYU5ndmlJeU5PWXI0K0F6ZVlLd2MrZE9hMFpHeGgxU3lqOEtJVFI3Y2JiWmJFaE9Ub2JaYk5icWtrUVVnR2U4dEtxcVN0UFRCMUxLRDkxdTk0M2R1M2YvV3JPTEdvQmNDSE50SnU0eFpGZTd4QkZGNENKTzhKQ1dKQ0JxbG1LUkVKZ3ZBWXZlNndsU2lWUnhRK0ljdktuM1F2VEFqRWRrYk9ITWVGYXI5WWFzckt4dk5idG9sRHI2RkpLU1ZjdzE0c0VkQWV3VlFJR3RBT3RZMFJiNzlvL1A2NithVGYrQXdEQzkxeEkwcVg0c1hQVy83N2xtLzE2OWx4SUpVa3ByU1VrSjh4V1JRVEZmR1FzbmVZTFFyTmFEWTZkRUJoS3U4VkloeEVZcDVmWHh0c0hEaWpZaWYwYXViZ09RdytvMlZyY1JHVkc0TTE0ODNJQXc4bVMybERqaUJtYmFObU1ETjNqaVE0ODF1M2NxTHZkMFExYTNDV1VZekxaVnJHNExEZk1WVWZneFh4a1BOM21DeExGVEl1TUpZMFhiSnhhTDVZYXVYYnQrcC9XRm81bGNncFJFRmJjYThrWUFjRlFSbUdON0gyL3J2UmFLVFVKQUhpM0ZJNnJFRWdCT3ZkY1RwSjVDd2RQT3BaaW85MEwwd09vMkl1TUpZOFo3TDE0eW5xRXIyaVNPbUJ0WTBSYVBZcUc2YmZlWVBwMzFYa3NrOEI0YWtmRXdYeGtUNjlvNnFLaW95SmFVbEhTL2xMSlFDT0hRNnJvMm13MHBLU2t3bVF5VnI0bWlscFFTdGJXMTRYaEEzT2VxcXM3bzJyWHJGMXBlTk5xeG9vMm9mVmpkWmx5bnF0c2VZTVlqaW03aHpIaENpRC9rNU9UczBQS2kwY2pJRlcyUStFRUJicklYWW9QZVN5SDlHTHU2VFg0cVhIVy9qWmZxTnQ1REl6SUc1aXZqNGlSUEIrWG41OWVWbFpYZERlQjJhRHgyZXVMRUNZNmRFbW5BTTE1NjRzUUp6Y2RMVlZYOWZieHQ4Qng3Qk1tc2FDTnFuMWlvYnF0WmlwL3B2UkE5bktwdTgyUThUYXZibVBHSXRCSHVqQmNQTnlDTVh0RW1nQm0yVXJ5bDkxcElYOGF1YmhORDRxbTZqZmZRaUtJZjg1V3hjWk1uQkJ3N0pZcGVyR2pUbGx5Q2xFUUg3amJralFCV3RKRk9qRjdkSmdYK3plbzJWcmNSUlJ0V2lJUXVGaXJhSElWNFZ5d0UvekVsVnJjWkNPK2hFVVV2NWl2alkxMmJCamgyU2hSZFdOR21MVzlGbThEdE1GanRGQ3ZhS0JwNHF0c0EzQXdCczk3ckNSS3IyMWpkUmhRMVdDRVNPbGEwVWF4aWRadHg4QjRhVVhSaHZvb05uT1RSQU1kT2lhSUhLOXEwNVZQUlpyQU5IbGEwVWJUd1ZMZEpnY2RZM1dZc3JHNGppaDZzRUFrZEs5b29sckc2elRoNEQ0MG9lakJmeFE1TzhtaG82OWF0bHR6YzNOdUVFSGNDc0d0MVhadk5odFRVVkNnSzkrU0lXdU1aTDYycTBpd25lbnhpdFZvbloyWm1IdEQ2d3RGTUxrRktEWEFYRk53TW85MElBSTZhZ0ttMnpkZ2dYb0ZiNy9WRUV5bWx1YVNrSkYxS21RbWdrOGxreWdUZ2RMbGN4NnhXNnhHMzIzMGlKeWVuV3U5MXhpTDVHQktkZHR3bUJCWUFTTkI3UFVFcWhzU2NoRUw4UisrRjZPRlV4aXNRUWp3RVpqeWlpQXRqeG52UGFyVk9pWWVNNTUzTUJtNHoyck1WUFJWdHRwdXhVKysxUkRObXZFWkY0ekpTekxhczk2Q0k4L1JlUzNDa0tpVzJxdFh1OFhrYmZ6aXE5Mm9pZ2ZmUWlQVEZmQlZidU1tak1ZNmRFdW1ERlczYVlrVmI3SkZTMmt0S1NrWUpJY1pLS1VjTElmcEtLWnRXaDBrQXg0UVFIMG9wMzNXNVhLOTE3OTc5a0Y3cmpWVlNRdFFzdzE4aFVLajNXanFnV0VoYzZ5akV1M292UkErc2JpUFNCeXRFUXNlS3R0akdqT2Z2ZEhXYnZBZ1F4cnJUeitvMlRUQmZFYldPK1NyMmNKTW5ESXFLaW15SmlZazNDeUgrQkNCSnErdmFiRFlrSnlmRGJEWmFuVDlSZURWOVFKekdMMDZiaFJDRk9UazUyN1c4YUxRNzlnaVNreEl3aHpjQ1lzZXhZOGR5M1c3M0kxTEtNUURhODJEWFdnQmZTeWtmemMzTmpjdkpqWENTRXNMNUZCNVVnQnNsa0tyM2VvSzBUMGhjSDY4YlBjeDRSSkhGakJjNnVRUXBUb0ZiUkdQMXJxRnlIU2V6MjhhTTE3TEdqUjdsYVFneFZPKzFCRXRJdVVWS1dkanI5YUl2OVY1TEpEQmZFVVVXODFWczRpWlBtSERzbENneU9GNnFMVmEweFJZcHBmbllzV05EWFM3WGY0VVE2UjI1aGhEaUh4YUw1WmJNek14S3JkY1h6K1JqU0t5MTQ0OFN1QjBDTnIzWEV5Uld0ekhqRVlVZE0xN29qRjdSeHNuc2xqSGp0Yyszdjg1S3Rpa1ptMW5kRnYyWXI0Z2lnL2txZG5HVEo0dzRka29VWGh3djFaYVJLOW9BRkF0Z09HOEVuQ2FsdEI0NWNtU21sUEp1QUoxQ3VKUUx3R3YxOWZXMzkralJZNDlHeXlNQUVoQzF5L0IzQ2N6VWV5MGRVQUkzSmliTXhVZDZMMFFQekhoRTRjV01GenBPWnNjdVpyemdzTHJOT0ppdmlNS0wrU3EyY1pNbnpEaDJTaFFlSEMvVmx0RnZCRmdrcGxybTRBTzlseEpORGg4K2ZCT0Fod0NrYUhBNUY0RFAzRzczK0c3ZHVwVnFjRDA2UlFMQ3VRejNDNkFBUUpyZTZ3blNYaFdZbVZTQXQvUmVpQjZZOFlqQ2d4a3ZkSnpNam0zTWVNSGJkMFhlK2FvVUs0VlFMdEI3TFVHVDhsM0ZwYzdwc1diM1RyMlhFZ25NVjBUaHdYd1YrNHgxaXNHQTh2UHo2NHFMaXgrWFVqNkN4djViVGRUVjFhR3FxZ3FxcW1wMVNTTERhRHBlcXZHTDAzdFdxL1hhZUh0eGtrdVFrdWpBM1ViYzRKSEFVVVZnanJrTUgrcTlsbWdocGJTZWV2Ty9ETnE4K1FjQU00QmhpcUpzUEg3OGVGZU5ya2tBQkNBVExIaFlTRHdKaVRxOTF4T2tYZ3F3eXJrTWsvVmVpQjZZOFlpMHg0d1hPcmtRNWxxQlc2QmdIb3lXNnlTT0tNQVFld0hXY29QSEh6TmV4L1Y4ZGZjWDllN3lVVkRsTnIzWEVqU0JTOXhtNWYvdEh0T25QYzljTWp6bUt5THRNVi9GQjA3eVJBakhUb20wd2ZGU2JjblZNTlVld2UxUzRDNW8ySDBjSVNVbVlMUzFBTHNFb09rZkJxT1NVbHBMU2tybUEvZ1R0SHZ6MzVRS1lJT2lLQVhaMmRreFcrdWhCMWEzR1JjekhwRTJtUEZDWi9USmJGYTB0WXdaVHh0R3IyNHp1OTIvNy83ZkgzYnJ2WlJJWUw0aTBnYnpWZnd3MW91YWdlWG41OWVkUEhueUhnQVBBRGlwMVhYcjZ1cFFXVmtKbDh1bDFTV0pvcGJuOUVFWVhwdzJDeUdteHR1TDA3RkhrSHhxZytjK0dHMkRSK0lIaTRySnRnTHM1QWJQYVNVbEpkTVJ2amYvUUdOdUdLT3E2bk1IRHg3TUROUDNpRXNDa1BZQ3pBYndGd0NhUHdVenpISmd3clBPdjJLNDNndlJBek1lVWVpWThVSVhDNVBadHZmeHR0NXJpVmJNZU5yb3NXYjNUaUhjQlZJYWNhSkhESEdiVGYvYVB6NnZ2OTVMaVFUbUs2TFFNVi9GRjI3eVJGQitmbjVkZFhYMUUxTEt2MG9wTmF0a3FhdXJ3OG1USnpsMlNqRXRqUDJoVzB3bTAvUjRHeSt0K0J2U2pYNGpnQlZ0cDRXcHZxTWxKc1JCclljZUJDQWRGdHdqSlA1aXdPcTJQSmp3bjNpdWJtUEdJK29ZWnJ6UXNhSXRkakhqYWMvSTFXMVNZbmk4VmJjeFh4RjFEUE5WL0dGZG13NDRka29VSEk2WGFrdXVoc2w1QkE4SWdma3cyZ1FQSzlyOFJLQytveVZ4VWV1aEIxYTNHUmN6SGxGd21QRkN4NHEyMk1XTUYxNnNiak1PNWl1aTREQmZ4U2RqdlpERkNJNmRFclVmeDB1MTVhbG9Fd0szd21nYlBLeG9DeWdDOVIwdGlZdGFEejAwclc0VEd1YUVDR0YxR3pNZVVic3c0NFdPRlcyeGpSa3Z2SXhmM2Fhc1luVmJhSml2S0JZeFg4VXZidkxvaEdPblJHM2plS20yakZ6UkJvbkRyR2p6RmVINmpwYkVSYTJISGp6VmJSSjR5cWpWYmRWTDhXdTlGNklIWmp5aXRqSGpoWTRWYmJHTEdTOXlERjNkQmpFTTZlcjY4a2ZUQnVtOWxraGd2aUpxRy9OVmZHTmRtODcyN3QxcnQxcXRqd3NoYmhCQzJMUzZydDF1UjBwS0NoU0YrM2hrVEZKSzFOWFY0Y1NKRTFxL09PMTB1OTNYZE92VzdVc3RMeHJ0akZ6UkppV0t6Y0NsMWtKOHh3bWVSanJXZDdRa0xtbzk5R0R3NnJZRGNPTzM4VnJkeG94SEZCZ3pYdWhZMFJhN21QSDBZZVRxTmt0NlhYbGk3c25MMHg4NHZsbnZ0VVFDOHhWUllNeFh4RTJlS0ZCVVZHUkxURXk4V1FqeEp3QkpXbDNYWnJNaE9Ua1pack5acTBzU1JVUVlUeDlzRmtJVXh0dnBBNFBmQ0NnQ01EV2hrQk04VFowNjNma1FvdVBOdjRjYndLZHV0M3Q4dDI3ZFN2VmVUQ3lSZ0toWmhzY0VNRk5xbUJNaW9kWnNxdHFWbXZuY3dVNUpUOWFZMUIrbmp0cFhxL2VhSW9rWmo4Z1hNMTdvS3Y2R2RLc0xkMERCelRCWXJwUEFVUk13MWJZWkd6akJFeGd6bm43MlhaRjN2aXJGU2lHVUMvUmVTN0JzbldwUHlHcjhyT3R6KzcvUWV5MlJ3SHhGNUl2NWlnQnU4a1NOVXk5U2R3TzRoYWNSS0o2RmVieDBXdWZPbll1MHZHaTBNL0tOQUVnY1ZsVk1TeXpIUnJFUW5KOUg0K25PSTBlT3pKUlNMdEY3TGEzNHdtcTEvaVl6TS9PZzNndUpKY2NlUVhKaUFoNkF3Q3dBbXVXRVNLZ3htL0ZGVm5iOTBZVEVENFNRcjhBbC9uUDErTytQNjcydVNHSEdJMnJFakJjNkkwOW1BeWd4QWFPdEJkakZ5V3gvekhqUjRkdGZaeVhiVE9rYklKUmhlcThsT0JLV3pMcVRtUmVXalhQTXJOcWk5Mm9pZ2ZtS3FCSHpGWGx3a3llS05CazduUzZFc0dwMVhiNUlrVkZ3dkZSYlJyNFJ3SW8yZjBWRlJiYms1T1Q1VXNvN29PSHBUclBaRExmYnJlWGZPUlhBZWtWUkNtTzUxa01QUnE1dXF6R2I4Vm5uWEpRN0hFNUFQbWVxK3I1dzhtVFU2NzJ1U0dIR28zakhqQmM2ZzA5bS8yQ1JtR3FaZ3cvMFhrbzBZc2FMTHZ2RzkrZ0ZzMjJWRkJodXVPcTJ0UG9xZTYvS0s3THVMbjFiNzdWRUF2TVZ4VHZtSzJxSy8ySkZrVjY5ZXRVNm5jNEZBQjRBVUszVmRXdHJhM0hpeEFtNFhDNnRMa21rT2MvcGd6QzhPRzBXUXZ3dTNsNmNqajJDNU5vanVGMEkzQXFEYmZBSVlKY0FKdHNLOFMwM2VFNUxTa3E2QVlEbWIvNVRVMU9SbEtScEE1Z2loQmlqcXVwekJ3OGV6TlR5d3ZGT0FOSmVnTm1RV0NhQWszcXZKeGdPbHd2bkh6dU0xTnFhQkFreG95RTUvOWtsYS9NTU5aRVVDbVk4aW1mTWVLR3IrQnZTRXgyNDI0Z2JQQkk0cWdqTU1aZXhlcmNsekhqUnBlZWEvWHVsbElWU1lxdmVhd2xXUTRVMXVlN0g1UDhVWDl2OVFyM1hFZ25NVnhUUG1LK29PVzd5UkpuOC9QeTZ1cnE2eDZXVVM2V1VtcDF3cmF1cnc4bVRKNkdxYkR5aTZCUG04ZExwOGRZZmF1UWJBWkE0RElsQ1J5aysxbnNwMFVKS2FUM1Z6NzVNU3FucG0vLzA5SFJZTEJZa0ppWWlPVGxacTB0RFNta0dNRXhSbEkzSGp4L3ZxdG1GQ1FLUTlTZHhqNVQ0SjRBNnZkY1RqS1NHQmx4NDlEQTZPYXNob1B3MlN5alAvSHQ5ank1NnJ5dFNtUEVvSGpIamhVNnVoc25peGgraG9CQUd5M1duSnJOL1ppdkFPbGJ2K21QR2kxNjlYaS82VXExMmo0ZVVuK3E5bG1EVmwxbFRwRU41cC9JcHgzQzkxeElKekZjVWo1aXZLQkRXdFVXcEF3Y09PTXhtOHhOU3lta2NPNlZZeHZGU2JiR2lMYlpJS2EwbEpTWHpBZndKR3A3dXRGcXRTRWxKOFhtb2FKaUNvZ3BnZzZJb0JiRmM2NkdIV0todUszTTQ2aVRVRjB1bG5EWG5sN3NOdFdFVkNtWThpaGZNZUtFemVFVmJFWUNwQ1lXYzRBbUVHYzhZREYzZGxsNS8wdDZ6OHZKNHFXNWp2cUo0d1h4RkxlRy9VbEdxZS9mdU5TNlg2MllBVDBncGE3UzZibTF0TFNvcksrRjJ1N1c2SkZHSFNTbFJVMU9qK1l1VEVPSVRLZVVmNHUzRlNUNEJSODBSekRGaVJSc2tmbEFrcm1aRm02K1NrcExwMFBqTnY5bHNSa3BLQ2t3bTMzdEZRZ2drSkNSb1h1c0JJT1pyUGZRUUM5VnRhYlUxTmdIbEQ1bEMvQ3VlcXR1WThTZ2VNT09GenVpVDJhcUtPWnpNYmhrem5qRVl1cnF0M0pvVVQ5VnR6RmNVRDVpdnFEWGM1SWxpM2J0M3I2bXJxN3NQd0YrMUhEdXRyYTFGVlZVVngwNUpWNTRUWlZWVlZacVBseXFLTWlVM045ZHdRVHdVRlg5RGVvMFo5MEhnTVJqd1JvQUFadGpMK0RCZWo2YjFIZEQ0elg5NmVqck1aak9FOEIvbUZVSm9YdXVCeGorUE1WL3JvWWRZcW03TEZNcnlWYS8yNmF6M3VpS0ZHWTlpR1ROZTZJeGUwV1lDZnBZNEZ4dFkwZWFQR2M5NFdOMW1ITXhYRk11WXI2Z3RyR3N6QUk2ZFVxemhlS20yV05FV1d5SlozOUhLR2xqcllTQnlDV3hPZ2I4TGdhbDZyeVZZSnkwV2JPM2NCU2ZzampvcDVVdkhvYzVrZFZ2b21QRklMOHg0b1dORlcreGl4ak0yVnJjWkIvTVZ4UnJtSzJvUGJ2SVl4SUVEQnh3bWsra2VBSE9GRUE2dHJtdTMyNUdjbk93MzBrMFVMcDd4VXExUEh3Z2hQbEZWdFREZVRoL0lKK0Nvc1dDV1Fkdzl4VXNBQUNBQVNVUkJWQ2Q0ZmhBUzF6dm1ZTFBlUzRrbXAwNTNQZ1NOVDNlbXBhWEJaRElGUE4wWlNOT1RRaHB5QS9qVTdYYVA3OWF0VzZtV0Y0NTNFaEExUzdGRUNQeEJBcHIyc1lTYlo2T253dTZBbFBMbFVxalh4ZHRHRHpNZXhRSm12TkJWL0EzcFZoZnVnSUtiWWJ4Y2QxaFZNUzJ4SEJzNXdSTVlNNTd4N1oyUVAwZ0tzVUlJTVVUdnRRVExtbGxYNlhLcXYrengvSTl4c1FuTGZFV3hndm1LMm92Ynp3YlJ2WHYzR2tWUi9xd295bktPblpKUmhmUEZDY0NNZUh0eFlrVmJiTkdydnFNbHJQVXdsbWJWYlM2OTF4TU1uK28ySWE3S2dySWkzcXJibVBISTZKanhRc2VLdHRqRmpCYzdqRjdkWm5ZbzYrS3B1bzM1aW95TytZcUN3VWtlZytIWUtSa1Z4MHUxZGFxZTZWNVd0TVdHYUtqdmFHVnRyUFV3RUxrRXRocUJaeUZ3bGQ1ckNkWkppd1gveSs2S2t6WWJxOXVZOGNoQW1QRkNaK1NLTmdIc2toSXpXTkVXR0ROZWJESjBkVnRhZlpXajE0bkptWGVYcmRkN0xaSEFmRVZHeFh4RndlSW1qd0Z4N0pTTWh1T2wyanJ3QkJ4WlpzeVhDdTZId1c0RXNLSXRzR2lwNzJnSmF6Mk14Y2pWYlZVV0t6N3ZuT090YnJPY05FK1pQSG1YWnFjdm94MHpIaGtOTTE3b2pGN1JKb0JyN0tWNGp4TThnVEhqeFc3R00zaDFXNVhMcVk1amRWdG9tSzhvWEppdk9rWnVRVEpNNktiV20zOEpremhQU09RQXNsd0FlOXhTN0RZcERlL0RqaEpjZ0NvaFlpKzNjSlBIb0VwS1NoSUJQS0NxNmswOGpVRFJMTnpqcFRrNU9kczF1NmdCeUJWSWRUYmdOZ0hjQ3Q0SU1MeFRwenVubzdHK1F6T2UrZzZ0MzNCVVYxZHJmUk1BVXNvdnJGYnJyN095c2c1cGV1RTRWL0V3MHExSnVCY0NOd0hvK0RGZkhaeTBXUEJWVmphT0pTUkNTaXgzMTdydW5YTEZEMGYxWGxla01PT1JVVERqaFk2VDJiR0xHUzgrTXQ3dU1YMDZteEpOYTJDMGpSNGhZVTJ2cjdLZmQyUnM1azAxSCttOW5FaGd2aUtqWUw0S250eUVKRmdzRXdFeFdVS09CRVFMZmFUU0NZbFBKZVRiaW5CdEVEOUJURzEyY1pQSHdEaDJTdEdPNDZYYUtsb0NXNjdBblVMZ0ZnQ2FuVUNLQk40SThCZk45UjB0WWEySHNjUkNkVnVsemVhRXhDckxTZFBjZUp2b1ljYWphTWFNRjdxaUpiQjFFN2pGQ0JWdFVnTE5Ca1oyQ3hVM2NESTdNR1k4cjdqSWVQdkc5K2dsemJhbklYQUpxOXVpRy9NVlJUdm1xK0RKdGJBaDJYeTNGS0lRRU8xOHpaWDFnRGdpcGR5aW9PRXVNUkl4OFJyRlRSNkQ0OWdwUlN1T2wycXJhQWxzWFJYTWdjUkRFTkY5S3IvWmpRQUo0QWZlQ1BBWDdmVWRMV0d0aDdGSVFEaVg0aCtLd05YeTFPYXc1MS9rYUF5QlRmLzlxTFJhOFZsMkxxcXN0bFBWYmQ5UG1Ud1pjYlhSdzR4SDBZZ1pMM1J5SWN3bk9pbTNXYVg2WjczWDBoNCsyVTdpc0ZEeGUzczVObk15T3pCbVBCOXhrZkgyajgvcjd6WXIvNC9WYmRHUCtZcWlGZk5WOEdRUmJDZ3h6NU5DV2RUNGdWT2ZFSTIvbjU2WHk4WWM0L09EcGxmWjRWYmxMTFBiOVQ4eENxNklMVDRNb3ZIOVBRV0pZNmNVYlRoZXFpMjVFT2FhRE15RmdrVXdRTzFTczlmTXZjS042M2tqNERTajFYZTBoTFVleGxHK0dHbDJLeDZXRWpjQU1CdGxrd2RvM09qNVgzWlhWRnV0a0ZKZGJvRzhaL0l2ZHgvVGI0V1J4WXhIMFlZWkx6UlByTzdteUU2Mlg5eXJxdXJXczBxUGo3SzUzZEg0VDNHTE9KbmRPbWE4bHNWRHhqTjZkVnZ5ZVVmR3ByQzZMU1RNVjlSUnpGZkJrLzlESmhyTWQwb284MDkvVUFJUXJiL1JiZnI3ZTNyanAwSUl1UlFOcmlmRUtGU0VaY0VSd0g5NVlrQk9UazYxcXFwM0NTRmVBclRiZGF5dHJVVlZWUlZVbGZkbHFmMmtsS2l2cjlmOHhRbkFIbFZWQzJQeHhhazFJeDU1SS9uRHRQT3ZyNEh0WGhoZ2d3ZG8ranFKWXFVT1krMXorUXdlanliMUhROXBlVjJyMWVvOTNSa3BDUWtKU0U1TzF2UTBxUkJpVUVORHd6K09IRG5TVzdPTEV0TG5vNkxrR09aRDRqOUFZK2FOMXJ1S3pmODRwZFRYSTcraURDWlZCWVF5cFFHbSsxZXZQbHV6TitQUmpobVBvZ2t6WG1oV2JJVWxKeVhoUnJNYnozVnlPbjltdEEwZVNQeWdTRnh0SzhTMzNPRHh4NHpYdW5qSWVIa2JmemdxWEhXL2haVHZBdEk0TDdCU29MN01sbHo1ZWM3NjBnY3l4dXE5bkVoZ3ZxSm93bndWUEZrRVcrTUdqN2l4eVVmYjkwYlg1L09uZnIrRlNKTVF0OEppdmtkdVFwSzJxNDBjYnZMRWlOemNYS2ZMNVpvbHBYeGNTbG1qMVhWcmFtcFFXVmtKdDl1dDFTVXBobmxPSDFSVVZHaCsra0JLZVZVc2pwZTI1SktGcTVNdWVlVC9ya3RIelN0TzJKYzVsTG9XSGh3WGxhVG5Sb0I5QWI3bmpZRFRUcDN1MUxTZjNXdzJJeVVsSmVMVkFFSUlKQ1FrSUNsSjB3eWtBQmlqcXVwekJ3OGV6TlR5d3ZHdTEwTFVKaFRpdDFMaUh3QnFnY2EvbUZIN2w3UEo0bktkSjVGV1Z3c0JKQWlCV1ExSnJsWHh0TkhEakVmUmdCa3ZkTWxIK2w0SEtSNTN1RnhablozVmVpOG5PQktIQlRERFhvWVA5RjVLdEdMR2ExTmNaTHllYS9idlZWenFIQ21OOXpEdmhncHJjdTJQS1Mvdi8vMFpJL1JlU3lRd1gxRTBZTDRLbnJlaURjcDhRTmg4MzlXMjUzQ0NhRHhaZU9vZ2c1VHkxTys5c0VrbzgyRzIzaTAzd1I2bTVZY1ZOM2xpU1BmdTNXc1VSZm16b2lqTHBaU2FkZGJ6TkFLMVI3akhTMlB4eGFrbGVZVkxiSERZYnhkU0xra1Q1Yjg0eDdUREVCTThIaEk0S0ZYTTRZMkEwNlNVMWxQOTdNdWc4WnYvOVBSMG1NM21zUFd6dDBZSWdjVEVSQ1FuYTdvSGFRSXdURkdVamNlUEgrK3E1WVVKU0hEaFZnazhBOERsT2VnVXRSczlwMWpkYnVSV242Nk5FVUpjMVpEay91dXFWL3QwMW5GWkVjV01SM3BpeGd2TlU2czdKYjJ3dnQ4OEtPSWZBSkJkNDRURlFIL25wRVN4Q2ZpWnZSQ2JPSm50anhrdktIR1I4WHFzMmIxVHJYYVBoNVNmNnIyV1lOV1hXVlBNQ1dKOTVWT080WHF2SlJLWXIwaFB6RmZCazI4akV5WG1CNzNQNFBIUmtkZkt4cThSQXQ0YU55bHdLOHptUlhJTGpIVFFHZ0EzZVdJT3gwNUpEeHd2MWM2NEpXdHQzYnIxbmljZzdvUkF5Z1dtYlVnUjJuWmloNU9VS0RiVllYVENYS3pqallCR3NWVGYwUkxXZWhpSG1JK0tCUFYwZFZ2VWFqWUNtTlA4MUx2QUZKUGRmRjlFMTZRelpqelNBek5lYUZhdlB0dWFucFIrTXlUKzdQbFlvcXZKZmNSbzMyVm5SVnVybVBFNkpoNHlYdDdHSDQ2YTNlN2ZDNmdmRytxdmpoU29MN1VuVlgyUnZhN3FzYlJMOUY1T0pEQmZrUjZZcjRJbmkyQ0QzWHluaENobzhsR0VXa1llNlBWTkNqRVRNTStTVzJIcDhJVjF3RTJlR01TeFU0b2tqcGRxNTlLSFhzMnNkYW9QQzBqdnFZUmM1UkNFNTQxQmRMOC9ZRVZiQzJLcHZxTWxyUFV3RmpFSGRZNUMvRTRJL0JOQWJiUStGS0pwM25hNFhCQk5YbU04MVcwdnJPMzNUeDJXcGh0bVBJb2tacnpRdVJKZFV5REVmUUFTUFI5TGJHalFjVVZCWUVWYm01anhPaXd1TWw3My8vNndXelRJNlVxaWE1L2Vhd2xXZmJrdHBmTDd0RGRZM1JZYTVpc0toUGtxZUhJdGJEaWl6SkVRY3lHRTdmUm50SG9uSzN6ZmZFTFlKY1R0Y0pxSGFQUU5Jb0tiUERHS1k2Y1VDUnd2MWM2NEpXdHRxbUs5RTBMZTJQVGpPY29SdlpZVUZGYTArWXZWK282V3NOYkRXQVFnN1JLM0NlQWxBRkgvemxPUkVnNTNnTU9WQXRPZVg5dnY3Nnh1Q3gwekhqWEZqQmVhcDFaM1NucCtmZjVjVDBWYlUwclQzOC9vZVJuM3dZcTIxakhqYVNJdU1sNlBOYnQzMm5OT2pyYWsxWlhxdlpaZ2VhcmJLaDVML1puZWE0a0U1aXVLQk9hcjRNbTNrWWxrODRNU3BrV0FDUDgraHZlL2k4aVFpdmliL0FpR2VZM2lKazhNNDlncGhSUEhTN1V6YnNsYVcwMk5PZzlDemdkZ0EwNC9PczZDSnFjOW8rZTluZzlXdFBtTGgvcU9sckRXd3poRUFVcExqbU0ySlA0L3ZkZlNvaVl2TDRyYXdtc05xOXVZOFVoVHpIaWhXYmdhMXZTVWpCc2h4ZjJCUG4vQ2V2b0FxcmEvdlIzVGJBMFN3RzVXdExXTUdZOFpMMWpaangzOXdkcWwrZ3BiZGsyMW9mNUtuYXB1Ty9sTnh1dmxyRzRMQ2ZNVkFjeFhIU0hYd2dhYitRNEpjVk5FTm5qOGlITlZ0K1h4eUgvZmp1RW1UNHpMemMxMVNpbG5BL2k3bExKV3ErdHk3RFMrU1NsUlcxdXIrWGdwZ0cyS29sd2JpNmNQV2pMa29WY3phMnJjRHphdGFBTk90NHJ1VVUrLzM0bm1Hd0dzYVBNVkQvVWRMV0d0aDdIMFdvaGFSeUYrQitEZkF2RFdVMFROWCtaVDk1SGNFRGhwdFRiNWhQVCtnK1NwYm50K1hkK25JNzlBL1REalVUZ3c0NFd1WDFMZU5WS1ZEd3VJZ0JtZzNHNC8vUU9kRC9BRStFKzhYMHBPWnJlR0dZOFpyeU02UDNqc2ZjV3RYbXJKcXRQczlUcFNHaXFzeWM0NHEyNWp2aUt0TVY4RlQ2NkZEU25LSENuRWZBaGhiL3NyTkNJRVRoKzdCb1RBR0xuRk1qUmkzejhFM09TSkE3bTV1VTRoeEIyS292eWRZNmNVS3M5NGFXVmxwZWJqcFVLSTY3S3pzei9TN0tKUmJ0eVN0YlpFeFhxbkFBcGEram5mdS9OUC80QTNBcUpldk5WM3RJUzFIc1lpQU9rdzRSWUF6NHNtcHhiMTN1aHArdjJyYkxabW4yM2Vtd3dJaU92anJicU5HWSsweEl3WG1xZFdkMHA2L3MzOHVWSW9LNFZvK2JScHFkV0IyaVkzOC9YK3Q5YnpUNm1VS0ZiY0dKTlFpUFdjelBiSGpOZUlHYS9qY2xZZS9GL2E0T08vdG1UV1Z1dTlsbUI1cXR0S24wejl1ZDVyaVFUbUs5SVM4MVh3SWw3UjFybzBGWmdzTnlGeUcwMGRwUGR2RkVVSXgwNUpDeHd2MVU3ZWtyVTJaN1Y3RHFET3hhbUt0a0MrZGZkRHVVenovcGczQXFKWFBOZDN0SVMxSHNZaFp1T29VOFVDQ2F3QmROOVQ5blBjN21qNWsxS2Uvc2RSWUlySnJyQzZUUVBNZVBHRkdTODBDMWZEbXBhVU5rc280ajVBdFBxQzdUS1pVSGJxM3pRQlFKdytMQnB4cDE2ZUpTUitVQ1N1dHM5RkVTZXovVEhqK1dQRzY1aWs2ZFZ2Slo5Wk9kblN1Y1lwbE5OLzFTUmtsUDdOazQydkNhZXEyMnEyWjd4YStVVHlTTDFYRlFuTVY2UUY1cXZnNlYvUkJweCtOeXdCQ0VVQW81Q0lUdnFzcGYyNHlSTkhPSFpLb2VCNHFYYUdQUFJxWnJkcTk0T0trSXZReWtsUEFEaUpKT3h5blEyQU53S2lYVHpYZDdTRXRSN0dramtIbFk0Q1RJVEVjd0JxOWQ3bzhYeC9seEFvU1d6bHo1QVEzcC9jV04ybXpIcGhiYjkvaG4yQlVZUVpqMExCakJlNi9NUzhxeURFQTJoSEJuQXBBc2NjQ1hCSHlkU0dCQTVLbFpQWnJXSEc4OGVNMTNHcEM4clhtcUNPc25hdU05eEVUME81TmFscWQ4WWJSMi9zbHFmM1dpS0IrWXBDd1h3VlBGa0VHNUxNYzA5WHRPbDRBd3crZDd2T2dkdmNUNmVGdEJzM2VlSk1ibTZ1OCtUSmszY0JlQWFBcG1PbkowK2U1R21FR09WNWNkTDY5SUdVOG5NcDVZeFlIQzl0U2Q2U3RiWUVZYmtEQWplMXRjRURBTFhTanEvVWMxRW5yVzM5MUlqZ2pRQi9yTzlvSFdzOWpFVUFVbFh3UndHOHBQZGFQRTdZN0RocHRnVDNSUUxUbmwvYjcrOVByKytXRVo1VlJSOW1QT29JWnJ6UWVDcmFoS0k4SXlEc2ZqMlNnUWlCdzRsSnFQSThaOHp6SUVZZFNJbGlVeDFHSjh6Rk9rNW0rMlBHYXgwelhzZDFXWDd3MCtRTGovemFtbFhyQkFBQkVYMWoxQUFBNGZkbnRPR29MVjNwNUhxbjduWHIyVG90S3FLWXI2Z2ptSytDSjk5R0pvNllINWFLOGtnVVZMUTFJMHlxUzB6U2V4VnRpYkxmTklxRS9QejhTZ0Mzb1BFR2ptWmpwelUxTlJ3N2pVR2U4ZExLeWtxdC85dnVBVEFyRms4ZnRDUnZ5VnBiMTJyM0hDSGtmQ0hhMStjcGhZSlAzRU54VUhaci9JQ09Od0lBN09PTkFGK3M3MmcvMW5vWVI5Sk5LTEdybUNzbE51aTlGaW1BdzRsSnFER2JnLzlpZ1NrT05mRWU3VmNWdlpqeEtCak1lS0VKcHFLdHVWcXpCVDhtcCtvNURpMEI3RllrcnJZdndQZWN6UGJIak5kK3pIZ2Rrenl0OXQya3ZwV1RMSjFybkkxMURaN2F0bWo4NjNocVhWSkNxZ0xPUFlsbnVPc3MvNWFiY0tiZUs0c0U1aXNLQnZOVjhPUmEyRlNiK1ZZSk1kdi9zenJ1Z0F1Zi96bEl2NFcwRHpkNTRoVEhUcWs5T0Y2cW5XQXEycG9ybFpsNHEyRTBWS25iUDlrU3dQY1NtTWdiQWI1WTM5RityUFV3RmpFSGxRbUZHT2VwYnROckhVNnpCVDhtcDNUb3hsRmpkUnZtc3JwTkc4eDRzWVVaTDNUQlZMUUZzajg1RlVjU0VqVmVWZnUvdlNKUndNbnNsakhqdFI4elhzZWwzbEsrVHFycXoydzV0ZFdBWjZKSE5PN3pSTlU3TGs5dmR5TjN0UmwxK3hMT2x4YkxDdmtSV25sd1l1eGd2cUwyWUw0S25sd0xHMUtVMlFKaUFTQ2FIWWFPcWhISGZsSkcxNEthNHlaUEhPUFlLYldHNDZYYUNiYWlMWkNOcmpIWTZyNUE2NlcxMTM1VllrN0NUZGltMXdLaURlczdPb2ExSHNhaWQzV2JTd2g4bmRrWjlhWU9UUEUwMVZqZDl1U0sxYjFUdFZsWjlHUEdvOVl3NDRWbTllcHVqcGZXNWM4UWltbFZ1eXZhQW5BckNyN082b3dxUzJRcmVTVndRRkV4MmxhSWpaek05c2VNMXpITWVCM1hmZVhCL3lVTU91cXRib3RhemY3Y1ZoY2xBaEFYUzlXeVZuNkV1SGxHRC9NVnRZVDVLbmp5QTZRajFYeWZsS2JISVlLYmlvNk1wcU04SWcwZlF0UFRERnJqSmsrYzQ5Z3BCY0x4VXUyTVc3TFcxdFhaTU5kVDBkYlJRMWwxc0dGNS9Rd2NWQ1ArL21hZm9tSjBZaUUyQ2hGZDU4bjB3dnFPMExIV3d6ajByRzdiblphaDNTbDNnZWxKU1piN3RMbVlNVERqVVNETWVLRlpzUUlXVjJMQ2JCWGlNUzJ1NXpSYjhFMUdGdW9pODlvdkFYeXZ1bkNOZlE1KzRHUzJQMmE4MERIamRVemE5TnAzay9wVlhtazlWZDBtOUszb2JsSFRKYmxPV0FCVkFoQ1hTTGZsR1ZhM2hZYjV5dGlZcjRJbjE4SUd4WHlibEdKT2RHN3dBTDVSU2RaakJLcDFXMG83Y0pPSE9IWktQamhlcXAwaEQ3MmFXZXRVSDFhRThraEhKM2lhT3FKbTQ5LzExNkJDVGROaWVXMXByR2lUdUpJM0FueXh2aU4wclBVd0ZtOTFHL0FmU08xT0xiYW0zRzdIL3VUVWpoNlE5OFBxTm1ZOFlzYlRRa3JQUGxkQTRNOEF0QmxYRUFLSEU1UHdYVVltMUNiLzNJV3BxV20vS2pFbnFRSmJ0TDkwYkdER0N4MHpYc2VsTGloZksycmxXR3RXWGZSTzlBamhmV2FRZEN0d08wMmVqLytFMVcyaFk3NHlKdWFyNEhrcTJxUXFiZ0dFVWY3ZEtCSWl1aWVnby9Cc1FGU3dkRHI3YkZ1QzJ6eEVLSEtnaENrZlVIdEFva1pJOFlNYjdsZmNWV1c3aW91TGF4QkROejZMaW9wU0VoTVRGd2tocmdlZ1dXK0F3K0ZBY25JeUZJVjdpdEd1NlhpcGxxY1BwSlNmSTBaUEg3UWtyL0QvWisvTzQ2TXE3ejJPZjM5bmx1d0pRWVN3Q1VnQUY4U2xyUXZpZ3ExVlVNQ2xVcFhXNnJXb2RjR3FDQWlLNElyYjFlcTFiclcyQ3FobzNRM2loaUl1MWRZZEZVUlpEYUpJeUo3TWNuNzNqNUNRQUlITTVHVE9lYzU4MzYrNzZBZ25UNlhKL0dhZTgzeW1KS05uei9nMWxtQUNnS2F1cUtKOVAzZ0RpR0ZFYUFIT0NUMkFnTVNicm9sMlhuYzdWdHFLODNJdTVBbWVScHZ2N2h5UGhueUhZeHJ6SGVueTRuOXIxZFhWcUt5c2RQU2FxdnBoT0J3ZTNhVkxsKzhjdlhDYXE3b2JSUUhGalFxYzJaRmZweVlVd245M0xjSlBXZGtkY24xVi9LV3FLbnIxdVdPL0xlK1FMK0JCblBHSU0xNzdQTFN3YjJaR1RlZzBpSFUvQk8xc1NHNUxWTkdub2h6N2JWZ1B3SUhaYnVzTEtGWmJpcU15SnVCYjNyaXpMYzU0SFlNelhuSXEvNTU1Vk1WNzNaNk5iTWowWmhaSXRla21uSjVucjBhd29QbUdoTDRoVm5TOERNVnlkeGFYV3B5dmlQTlY0dlF0Rk1JS1RsWmJKbnIzQkUrakxlL2dLZXpwZ1dHeGE5MWR6NDV4azZlWnpzWEYrWGxXMWpCWTFyRUNqQktSdnEzODBxaXFmZ2pWUjJNcVQ2NWQ5b2x2Qm96UzB0SnNBQStMeUlsdzhLUlhWbFlXOHZPVCsrQmtTZzFWUlRRYVJWbFptYU4zSDRoSUtZQ1Rpb3FLL3UzWVJUMnUrS0tTakY2OTdEOEo3RnNCNTUrMGdockZ5YUduY1ViR0l3Q2NmeU5BRmF0Vk1UcG5BajdsR3dFTm11VTdITDI3TXh3T0l6OC9IOEdnNCs4WEdVTlZVVk5UZzZxcUtpZC85dGdBRmxpV2RXRzNidDIrZGVxaUJPaE55S3ZKd1J3QlJqVTlodVIvL216OTg2dmVDdUR0bnIxUkVRbzdkb3BuTzErekJvb0h4bzFjK3VjTytRSWV4Umt2ZlhIR2E1K0ZDeEVzclMwZUx3aGNCMEhuRHZ0Q3F1aGZzUW1ETm01QXVOa2JSWW5PZWMzZWYyMzg3VitMNE95c0MzaUNaM3M0NDNVY3puakpxN2l0MCtpS3IvTWZpMjNJek5MTngveTIrdDUyblFSdDdEWmgxYmIvUVBVMTBlZ0VPUnhmcEg1VnFjZjVLbjF4dmtxY2xpQ2o0VE40WklKQkozZ0E2STlpUjM4bGgrTlR0MWV5SS94cEFhQlhyMTVaZ1p6Q2t5d3JjQ1pVOTRYSXJtMzl2YXI2VkR3V243Um0rZWZmZE9RYVU2bTB0RFJiUkdhcDZuZ1J5ZHo1NzJpYnpNeE01T1hscGUyZFRGN1dlUGRCUlVWRlJ4d3Z2ZENQSHhEWG1tRTN2bEFZdE96SkFrenNpQTJlUmhaaU9ENVVndE5EanlKUHFwb2VkK0tOZ0NCd1d2aENmT2pZWW4xZzh3ZnczZ0NIOHgyTmZmWjBIOTRiM3dSdytHN1BPSUQzNC9INHFGNjlldjNrNUlYVG5RSlMrMytZSjhCb2JieHJNZEdkbnUzOCtxcHdHUC9kdFFobG1TbWE5eFYvUDMzazByTlQ4OFc4Z1ROZSt1R00xMzZQTHVqL1c0MEhIb0lnczZQZllyWFVScStLU2d3cy93bTUwU2lBWm5mYnRPVU5YdDM4NDNYTHIxdGhLZjZVOFJOZWtSbmVUb3k0aFROZXgrS01sN3oxNC9zTWpRWDBsY2dQRFVlYkczK0V1L3BmcVdZdkhqT0s2bEIwK3JyV2Z1RjdZa1dQa3FHb1RkM2kzTVA1S3Yxd3ZrcWNsaUFEdWNFSmFsazNOM3QwOC8vMzFuTmx5MVdwcllwN3Jhem81Zkp6ZURlbkNhLzlXM1JCang0OXNrTUZ1OTVsUWM0QXRoeTlENGZES094VWdKL3R2eCtHN0RNWWZYcjN3b3BWcTdENG5mZnc4U2Vmb2JhdWJzczNzdXJiRWRTUCtlNnJyM3d6WVBEWWFmcmc4VkxuTkp6Z2ljMEVNRUZTY0ZkQ0NCRWNHWGdUWThOUG9JZlZNR0R6alFCbk1kK1JXc3g2bUVQdlFkZTZHRzVUd2U4YUhrRERWTm5Xelo2dGZ0Mkd6Q3g4dmt0WGJNcklTTzI3RjdiT3FxeU96V0s2cmYwNDQza1BaN3oyNmVoRVc2dFVrUnVOWUw4TlA2QkxiVTN6aDF2K21OM2VqOHFXUDF0WEJTeU1EcCtQejNneWUxdWM4VktMTTE1eUtoL01IRjd4NzI3UE5hYmJYRC9OMDJ3QkJRZHRSS2REZHpRK01kM21CTTVYM3NQNUtuRm1KZHEyb3ZxRkJLSmpUUGhabHM2YlBGYnZBZnNNQ3dTdG13VnlVT09EblFzTGNjUmhRL0hMNFVkZzZFRUhvbE9uZ20xKzQ5S3ZsK01mRDg5RnlZSlhVRm0xK1E1NjFiZmpGczVkL2NVblMxTDJuNkNEOGRpcC8vRjRxWE02T3RIV0dsRWJQYXhTWEpCeEwvWU5mTkwwT044SWFEL21PMUtQV1Erei9IUW44ck1zekViemRGc3JkNW0yOXJndHdOcmNBbnkreTY2SXVQS0dtRmJBeGw5UFAyN1pGUzU4Y2Rkd3h2TS96bmp0azdKRTJ3NkU3RGdHYnZ3SnZhc3JrUkdQUWRyK3g2Z0NmRzVIY1diT0pUeVp2VDJjOFZLUE0xN3lLbTdyTkxweWVmNWprUjh5czZBdVByODJHK1lrYUtQYjJGSmtGRVYzOW51WWJuTUE1eXZ2NEh5Vk9DMUJocDBYdkVGRXpnY2FUN3ExOTlPcU84YTI1NHEwTW83b2NhRmhlTXVkRlNYR2UvOUdVME4yR3pENFYxWXcrQmNCOW14ODhKQ0Rmb0h6L25nV2ZyYi9mc2pPM3ZGTitGWFYxWGpyN1hjeGRmcTFLSytvMlB5b3ZxVngrNXlWeXo3N3FpTVhuMHJmZi85OWpxcmVxYXJqUkNURHFldG1aV1VoTnplWGR6aTVTRlZSWDErUDh2SnlwNCtYZmdIZ3d1N2R1eTkwOHFKZWxxcEUyNDdrb0JxL0RUMk9JMEp2b1ZBMklZQllXMzhyM3dob0JmTWQ3bURXd3p3MWQrRVJFZnhHZ1czeUZLMk43N1lJYW9JaGZOMnBFR3Z5Q21DNy9mMlFodWsyem5qK3hSbXYvV2FYOVArdEpjRy9BWnJqNm4zenFpaXNyMGRSZFNXNjF0V2dzSzV1aDc4OFpsbDFvdmJUZ1RqdXpKNkE5MUswU3VOd3huTUhaN3prbFo3Wit6RE5zRjZLL0ppWjdkb2ltcjM3bWJsYkRicU0vQkdCN0xhY1lraXZkQnZuSy8vaWZKVTRMVUVHOHEwL3FRWnVOZXNFanlwVTFvc2RHU2RINEhXM1Y5TldhVGw5OUN3ZWNuQW9KQ1VDS1FTQTdPd3NqRC9yRDdqNGduTVR2dGFDVjEvREZkT3Z4YVpObTQrcE10M1daangyNmg0ZUwzVk9xaE50TzZTS0FZSGxPQ1R3SHZZTGZJSkJnYVU3L09WeERmeGtJZjZpS083aEd3RmJNTi9oRGN4Nm1FUHZRNWZhZWt4VUMyY0owSFdIdnhiQXBzeE1sR2Jsb2pRM0Q5Vmh4OGFLOW1PNmpUT2VEM0RHYXgvWEVtMDdZZG1LY0R5R3ZHZ0V2YW9xMEtXMkZqbXhLQlJBSkJCQVRUQ0U5ZG5aNVpEWW4vWmZVL0dDVElhelQ2QSt3Um5QR3pqakphZnk3NWxIVmZ5NzJ6T1JIelB6M0Z5SGhHd1VIdjRUOG9aVUpyQUh6blNiRXpoZnVZZnpWZUxNVHJUaGUwSDhIS3lMbDhoWXhOMWVUbHVsMnlhUDlCNnd6MkhCZ1BVa1JIWUZnS0t1WFhINXBSTnczTEcvUmpnY1N2aUMwV2dVenp4ZmdodHZ2YjNGUms5TTlMdzFYMzc2dWFPcmR4R1BuZm9IajVjNnAvaWlrb3lldmFJVExEVC80RGozQlRXS0FxbEFMMnN0amd5K2dTR0J6MUJrclVkY0E2alVQS3kzdTJLNXZmczdRNElmWHpLdzl2c3YrVWJBRnN4M2VBZXpIbWJSR1FqWDdJSXVBZUNVaUNVVGdxcTdOLy9uVWN2Q3VweGNmRnZRQ2RYQk1LSmlBWmJYbnZ1WmJnTm5QS054eG11ZisrNURLTGZQd0hORlpTYmdUcUt0clJyL2ZKdSt2MVJyVmV5THhvMVkvbmN3dTd0ZG5QRzhnek5lOHFydXpUbTY0cE5kbnE3L0lUTW5wZW0yWnAvRmsxRlVoNjVqMXNQS1NmQ05icWJiSE1INUt2VTRYeVZPUzVDQmd1Qk1WWmtBdDIrR1RwaFdTRHg2SXRialRaTTJlSUEwMitUcFU3enYvaExFMzBUa0FBRFlhODlCdU9hcUs3RHZQdnNnRUVqK1oyNDBHc1BDTnhkaHlsWFhZRk41NDgyZnVoangySVVybGkzNVpJZS8yU0E4ZG1vK0hpOTFqaGNTYmNteVZiOFExVEZ2WERFbUxlNmtTZ1R6SGQ3Q3JJZTVYbm1xeDdBNksvUjRBT2hoQTZnTVowQk4rZTgvMDIyYzhRekVHYS85NXN6Zi9TUm84Q0VSY1d3RzZDZ3RObmxVYXlIeFB5Mzc5emR6WnN4b2U2ODMzWERHOHhiT2VNa3IvWi9kaG1sSUZyaVJick5DTnJvY3Z4NVovWGFjanR3K3RhRllKSUhveVRJVUd4MWZuQWR4dmpJZjU2dkVNZEhtbnJTWlJQcjI3WnVKckU1UENUQUNBSHIyNkk2Ny92Y203RGRrSDhlK3hodUxGdU9peXlhanVyb0dBS0RROTJLVlB4MjFkdTFhMzdSSGVlelVYRHhlNnB6aU8wc3lldFpFYjdCZ25RL1o5ak1vUEdXclR6dFgxVXExN2VQZW5IcUNFUjhjbHlyTWQzZ2JzeDVtZXF5ay93Z2J3YjlBTU1EdHRTU002VGJPZUFiaGpOYys4K1loSE1udGY2SWx3VWNBSko1MmNGYzE3UGoweW03TDd6cjM1OWpKSjZDbko4NTQzc1laTHptVkQyVWVXZkZldCtkU25XNHJQUHduNVArc3ZIMGZWYWI2dGdTaVp6TGQxajZjcnpvZTU2dkVNZEhtcm5UNWFXQWhuRDhacXNjQ1FFRitQcVpQbllSOTl4bnM2QmNaTnZSZ1RMOWlFanAxS2dBQUNPVGdZTzR1ci9iZWM0aXpYOGhGQXdZTXFBQXdVVldmUjhPUmFFZlUxdGFpc3JMUzZaMXgycXp4ZUdsRlJZV2pUMDRpVW1wWjFnVitmSEpxVGZGRkpSbTlhdTAvV1NJWGUzNkRCMmdZd0VXZ0RkczkzOXVLRTdqQjAxS3pmTWNOVGw0M0hBNDMzZDFKN1pPZG5ZMjh2RHhINzVJVmtmMmkwZWdENjlldjMzM252NXFTY2VySWIrWkRvdjhqVVBOZXhGczRQeThuT01YdFphUVNaend6Y2Nacm54a0xFWXpseXJWQnVBQUFJQUJKUkVGVUR4aG5TZUF1bUxiQm8xb0x4SzhQVnRmZHd3MmU3ZU9NNTMyYzhaS1RkMWJkR3dYN2J6ZzVvMXR0TlNRRno2K2l5Tnl0QmpsN1ZyVnZnd2NBUkE3VmVPaGVYWVM5bkZtY3QzRytNaFBucThScENUSmdCU2VyeWdUak5uaWdGV0pIeHBtOHdRT2t5U1pQbjBGRGpvUmxUWmJOazhPa1N5ZmdxQ01PYy94SWRUQVl4QW1qanNPc2E2YWpvS0RoRkxpSURBMUM3dWszY085OUhmMWlMdXJSbzBlTlpWbC9BUEFQVmExMzZycTF0YldvcUtoQVBHN3M5NU1uTlI0djNiUnBrK1BIUzFYMWQzN3NoN1ptMkkwdkZQYnFGWnNwc0c4MUxkRUdZTDBxemxuMFlkMmJiaS9FYXpiZjNlbG9uejBZRENJL1A1OHYvaDBpSXNqT3prWnVicTZUbDdVQS9OcTI3ZGxyMTY3ZHhja0wweGFuai9oMmNWenQzNnRpbGR0clNZemt3NUxMNXBZTXVzbnRsYVFTWnp5emNNWnJ2d0YxdTQrR3l1MEF1cmk5bG9RMEpkcVczekoyckgrcUVVN2pqT2Q5blBHU2wzdGU5U3VveDdIaEx2VTFIZjIxUXJ0RVVIQm9HUUtKZmc1UGF3VERWVUozNnp2ZS92d3pwM0MrTWd2bnE4UTFKZHBzbVdqV1ovQ29Rdkc5eEtNbnloRjQzZVFOSGlBdGNtMTdoZnNNQ2oxdVdYSUNBSXcrN2xqY2NjdU5IZjVWMzFpMEdCZGZmZ1VxSzZzQU5LVGJvbHAvL0hkZmZlV2JObXhaV1ZtbnVycTYyd0Q4SGc3ZStkWTQ1UEhZYWZzMVBqazVmZmVCcW40QzRNSWVQWG9zZHV5aUhsZDhVVWxHcjE2eG1RQW1pRkZQV2dBVUZYSFZFeGQ5V1BjbW5oaHI5Sk9XazVqdk1CT3pIbWFhODBMeE1SSUkzQWVnajl0clNWQVV0dDZXYnVrMnpuamV4eG12Zlpobzh6Zk9lR2JpakplY24rNHUrSFg5SjUyZXJOL1FrRzdicXRhZEdHMzZQMDBYc0xKaTZQYWJkUWgzaWJiL0ZNODJYeSs5MG0yY3I3eVA4MVhpbUdqekR0Ly9CTmh0WVBBd0VUa0lBSXE2ZGNYdlQvOXRTcjd1c0tFSDQ2ckpFNUdmMTVCSUZjakJZV1E4MjZ2LzNzVXBXVUFLRkJZV2JsTFZpMVQxT1RoNDdMVHhBeGg1N0xSOUdvK1hscGVYZDhUeDBuUDkrT1RVbW9ZTkh2dFBBa3cwYVlPbk1kRVdWejF4MFJXalgrY0d6eGJNZDVpTFdROHpqVHQrK1FLTng4NHlNTjBXU3NkMEcyYzhiK09NMXo1TXRQa2Jaenh6Y2NaTHppNFhsTCtjZjhDR2s4UGRhcXZGMHNaYTkyWnRmNzVWYU1OdDRJMFhzQlFaWGVzYk5uaDJqVG0vd1FPa1hicU44NVczY2I1S0hCTnQzdUwzVFo2Z0pYSTBvRVVpZ2lNUEg0YTk5OXdqTlY4NEdNUUpvNC9EemRmUGFFcTNRZVRRVURqNEVOTnRPOGRqcCszRDQ2WE9ZYUxObjVqdk1CZXpIdVlhZC93M0M1bHVNd2RuUEcvaWpOZCtBMnVMUjBEbEpoaVlhRlBZbHdVcmw5L0dSRnZyT09PWml6TmU4bkxQcTM0Rk1mbDFhTmU2YmROdGloM3Y5YWh1T2Y3VFRGYnZXblQrOVk4Tkd6d2RpZWsyUjNDK2FoL09WNGxqb3MxN2ZKMXI2OVp0U0U1bW9ieG5pUXpPek1qQUEvZmNpVU1QUGpEbDYyQzZMWGs4ZHBvNEhpOTFEaE50L3NOOGg3OHc2MkVtcHR2TXdoblBPempqdFE4VGJmN0dHYzlmT09NbHAveXYrU01xUCtuMFJQVEhySnltQjdmWGIxUGR2Tzhqa0szeWJMQnM1TzFiZ1lKZmxDT1E2OXh6emM3cFFwSG9XWEtvYVRjREpZZnpsWGR3dmtvY0UyM2U1T3Z2K21CK2JJQWxNaGdBT25jdXhQNURCcnV5am1GREQ4YVZreWVpYytkQ0FKdlRiWnJ4dE4vU2JTSXlRVlZmZGZLNk5UVTFxS3FxY3ZLU3ZoZUx4VHJpeWFrc0VBaGM0TWNucDlZdzBlWS96SGY0RDdNZVptSzZ6U3ljOGJ5RE0xN3ltR2p6Tjg1NC9zTVpMemtGNTFmTXo5My9wekhoN3JWVnNKcHQzb2hzUHRDakRhY1VSQ0FpRGZzNm0vKzVCRzJFdTlTank0Z2YwZm1JalNuZTRBRUFHYTRhbXAxTzZUYk9WOTdBK1NveFRMUjVsNjgzZVVKVzhKREd2ejc0d0Y4Z096dmJsWFVFZzBHY01Hb2taa3lialB6OGhzL29nU1dIaFVLaGUzWXIzdHMzVDJCRlJVWFZsbVdkQXVEdlRoNDdyYW1wUVhsNU9ZK2Q3b1Nxb3E2dURtVmxaWTQrT1FINFFrUk83dGF0Mjl0T1h0VExtR2p6SitZNy9JZFpEM00xcHRzQU5leHUydlJNdDNIR2N4ZG52UFpqb3MzZk9PUDVEMmU4NUhVNnIvbzFEY1VQeXk2dStzbksyUEw4S21nNHQ3UDF4cGtFYkdUMnFrV25ZUnZSOVlUMXlCbFVBMWd1Ulg4RVE5TXAzY2I1eWwyY3J4Sm5kS0lOS0JWRVQvQmJvcTA1WDIveXFHVWQwUGpYKzdsMGlxZFJLQlRDOFNPT3dSMDMzNEM4dk0yRGl1QlhWaWo0WU04OTl2RE5nRkZVVkZTZG1abDVtWWpNQVp5NzA2eTJ0aGJWMWRWTy8rRDFqWTQ4WHFxcTUzYnYzbjJoWXhmMXVPS0xTaktDbGowWndBVGpObmdVRmJhdDQ5NzhiMjBKVC9Cc29hcmhkZXZXWFlDR2ZJZWpMLzRMQ3dzUkRBWWR2Y3VRRWlNaXlNbkpRVjVlbnBPWERRQTR4TEtzbHpkczJORFR5UXZURnI4YnVmdzloWDBKZ0ZLMzE1S2dFQVNYekhseDRJeDU3L1F5Nk1WTiszREdjd2RudlBhWnNSREJ1U1hGbzFRQy93SmsxNDc1NVBDT29kQTZpSDF0cUdyNWcyUEhJdUwyZXJ5SU01Ni9jY1pMWHE4N3Z2czQ5eGMvanVneTV2c3Y4MzlXaG1EZXRrL2JnZXdZOGdaWG9PdUozNlBMeUIrUXYzOEZBdmt1djRSVXNTQnlwTnFoSi9WdDQ3SytTZUY4NVE3T1Y0blR0MUNJZ3VCTTFjQ3Q1cDNna1hXQytIaVVZcEhiSytsSXZwNVkrdTZ4MzVzaU9Cd0FIbm53WGh4NnlFRnVMd214V0F6UFBQY2ladjN2WDdCeFkxbkRnNnB2US9Yc0ZVcy9YZXJ1NnB6ei9mZmY1OWkyL1lTSWpIRHl1dG5aMmNqUGQyeCs5NDFvTk9yNDNRZWJqNWVPOHVQZEI2M1prbWd6NndTUE5ueVU1bnJiMW5HTHJoajl1dHZyOFpKbStRNUg3KzRNaDhQSXo4OUhNQmgwNnBMVVRxcmFsQ2R3OE1NeWJRQUxMTXU2c0Z1M2J0ODZkVkZxYWM0TC9ZZGJnY0Q5Q2pFc1k2c1ZhdVAyY2NjdG0rSDJTbEtKTTE1cWNjWkwzb3lGQ0E2c0gvRDdoaE04c3F2YjYwbUlhaTNFdmpaWVdYY0hUL0JzSDJlODlNRVpMM21SdDBQN0JXMzhBeUw3Mm5XQ1dGVUFpQWtrckFoMWlycDNZcWROZExIWTBYUGxjSHpoOWtwU2dmTlZhbkcrU295V0lLTmhnMGNtbUhXQ0J3QjBrMGgwREw3RDIzNDl3ZFBJMXlkNW9OalUrSmNWRG45b1g3S0N3U0RHYkoxdUV6a1VsdnlONmJhZDQ3SFRsbmk4MURsTXRQa1Q4eDNwZzFrUGM1bWNiaE5McGpMZDVnek9lQzF4eG1zL1V4TnRDdFF3MGJaem5QSFNCMmU4NUlVUGpYNHNvZWpoZ0g1a1pTckNYV0lJRjBVUjZoenorQVlQbUc1ekNPZXJsamhmSmM3NFJKdEV4OGloV09UM0RSN0E1NXM4Q3J2cFpNdzc3LzdiemFXMEVBcUZNUEtZb3pIcm11bkl6YzBCQUtoaXFCVU0zdDJyMTk2K2VRTGpzZE9PeGVPbHptR2l6WCtZNzBoUHpIcVlpK2syczNERzYxaWM4ZHJINUVRYlZHdEY3WmxWYTViL2pZbTI3ZU9NbDU0NDR5VlBEa2FGaEtPL0IvUy9icThsSVV5M2NiNXlHT2VyeFBraTBmWWRmTGZ4MWhwZmIvSklIRTloOHc3NDgvTmZ4dW8xYTkxZVVoUExzdkNybzQ3RTlDbVhvM1BuUW9pSUpTSkhobktEei9VYk5HU1EyK3R6U21GaDRTWVJtYUNxcnpwNTNacWFHbFJYVnp0NVNlUEVZckdPZUhJcUN3UUNGL1RvMFdPeFl4ZjF1QzJKTmt3VWcrNUthRWkwYWFrZGx4TVdYVEg2ZFc3d2JORXMzM0dEazljTmg4UG8xS2tUNys0MFFIWjJOdkx5OGh4OWswWkU5b3RHb3crc1g3OStkOGN1U2kyTUc3SDhDWTNIZmlmUTVXNnZKVUVoc1hCSnRDeDdzdHNMU1NYT2VCMkhNMTd5NXMxRFlHRGRnRk1BNndFQlFtNnZKeUdxdFFCdUNWYlYzblh1dWM2OXVlY25uUEdJTTE1eTVFQXNpUW4rQ05WUDNGNUw0bVM0YW1oMjVFM3M3L1pLVW9IelZjZmhmSlVZTFVFR3JPQmtWWmxnM2dhUGJoS0puSWJTK0lKME9NSFR5TmViUEpHYURaL2FnZzhBb0txcUN2Zi8vWitvckt4eWUxbE5tcWZiQ2dvMjM0UzBPZDNXcDNoZjN6eUJGUlVWVlFlRHdiRUFIbGRWeCs1SXE2NnVSbVZsWmRyZGpkQjQ5MEVISEMvOUJzQnBmanhlMmhxVEUyMENYUmNYR2YvbXh6VysvdUM0WkREZlFjeDZtSXZwTnJOd3huTVdaN3oyaStVV2p3VGtMeEIwZFhzdGlWQ2dSb0NMSzljc3U0Nkp0dFp4eGlQT2VNbHJubTV6ZXkwSkV3d05wbG02amZPVmN6aGZKWTZKTmpQNWVwT250TFMwVm16Nzc2cW90VzBiVHovN0FrcGVkblF6dk4wYTAyMTMzSHhEaTNTYkJPWC8vSlJ1NjlxMWExVm1adVo1SWpJYkRoNDdyYTZ1UmxWVlZkbzhTVFUrT1pXWGwzZkU4ZEl6ZS9Ub3NjQ3hpM3FjMFlrMjZLYTQ2bW1MUHFoZHdCTThXekRmUWMweDYyRXVwdHZNd2huUEdaengyc2NQaWJhS05jdit3Uk04MjhjWmo1cmpqSmU4WnVtMmQ5MWVTMEpVTEZoeVNEcWwyemhmT1lQelZlS1lhRE9YcnpkNUFHaEZ2UFpmZ0QwUEFHcnI2akR6K2xsNDh1bm5VRi92Mk9lWXRadGxXUmcyOU9DdDBtMFl5blJiMjZUVHNWTWVMM1dHNlltMnVPcVlSVlBHTE9JR3p4Yk1kMUJybVBVd1UyTzZUYUVyM0Y1TGdwaHVjeEJudlBaSmx4bVBpVFovNDR4SHJlR01seHc1RUVza2dBc0JYZUwyV2hJbnc5VU9QVmkvRUlQZFhra3FjTDVxUDg1WGlXR2l6V3grMytUQnh1WExLK3k0WGdQVnp3R2dycTRlTTYrL0NYTWZmeEoxZGQ3WjZBa0VBaGd6YWlTdW5qb0pCZmt0MDIwOUIreTNuN3VyY3c2UG5TYUh4MHVkNDRkRTI2TC8xcWZObjFkYk1kOUJyV0hXdzF6amp2OW1vU0kybnVrMk0zREdTdzVudlBhcnorbC9OQ0MzbXBab2cycXRaZWtWRzJEZndFUmI2empqVVdzNDR5VlBEb2wrS01Ib1VDUFRiUmFHaHdLaCs1bHVheC9PVjBuejdYekZSSnY1MHVaTWNwZmVnM3JrWm1lOUtoYjJCSUNjN0d4Y1BXMHlmblBpYUxlWDFvSnQyM2hqMFdMOGVkSlVWRlZWUTFWdFFONkwyVHAyN2JKUERIdVRvM1ZsWldXZDZ1cnFiZ1B3ZXpoNHgxM2prR2RaL3RtL2JIeHk2b0M3RHo0QmNLRWY3ejVvVGNNSm50aE1BQk5NT3NIVFFEZkZWY2NzK20vOTJ6ekJzOFhtdXp2SG95SGY0WmpHZkFkZi9QdEw0NHNaSjZucWgrRndlSFNYTGwxODh4enROWFBtRjU4aUNOd0JvSWZiYTBsUVZCVlhoVHBWM3psMmFQcThnY3NaciswNDQ3WFBqSVVJRHF3dEhxRVMrSmVaSjNoMFJ1V2FyMi9uQ1o3dDQ0eEhpZUNNbHh4OUgzdHJKUFFBSUllNHZaYkU2VUtSNkZseUtGYTV2WkpVNEh6VmRweXZFcWR2b1JCV2NMTGFNdEc4RXp3b0ZjVEhwL01KbmtiKytTN2VpUTFybHBiR05IS20ydm94QUZUWDFPRHFhMi9FY3kvT1J5VGkyR1o0dTFtV2hjT0hEY1dWa3ljaVB6OXZTN290Z01mNjdibW5iOXFqUEhiYWRqeGU2Z3dtMnZ5SCtRNUtGTE1lWmhvM1l2a1RJdlk1SWxqdDlsb1NGSUxnOHVpbW5BbHVMeVNWT09PMUhXZTg1REhSNW0rYzhTaFJuUEdTdzNTYk9UaGZ0UjNucThRdzBlWWZhYlBKQXdCcmwzM3h2c2IxYkxYeEpkRHdHVDJUcHMzQW5NZWY4TlJuOUFTRFFadzQrampNdkhJSzh2SWFqeDdMTUNBOHUwL3h2dnU3dWpnSDhkanBqdkY0cVhPWWFQTW41anNvVWN4Nm1PdTBZNzkrTWE3Ui96RXQzU2JBTGlLNGx1azJaM0RHMjZtMG1mR1lhUE0zem5pVUtNNTR5V082elJ5Y3IzYU04MVhpbUdqemw3VEp0VFZuZUxydDN6RmJUL0ZUdW0zdDJyVzdXSmIxRjh1eXhxcXFZM2ZpNWVUa0lDY254OGhqcDQxUFRwV1ZsWWpISGYxWnRjUzI3VC8zN05uVDBicy92SXlKTnY5aHZvT2N3S3lIbVpodU13dG52RzF4eG11ZkdUTmdGUiswKzNEUjBId1IwMDd3SUtLd3I2dnErdldzYzMvT0V6emJ3eG1Qbk1BWkx6bE42VGJCUVZBeDdBazJ2ZEp0bksrMnhma3FjVXkwK1U5YWJ2SUFRSytCZXgwWWxOQjlZc2wrQUpDVm1Za2JyNTJPWTQ3K0pUTENZYmVYMXlRV2krR3BaMS9BemY5N0p6YVdsVzErVkJjRGtkK3QrUEpMM3p5QmZmLzk5em0yYlQ4aElpT2N2RzVPVGc3eTh2S2N2R1JLUktOUngrOCsySHk4ZEpRZjd6NW96WlpFbTFrbmVCUlFnYTZMcTU2MmFNcVlSVzZ2eDB1YTVUc2N2YnN6SEE0alB6OGZ3V0RRcVV1U3g2a3FhbXBxVUZWVkJWVjE2ckkyZ0FXV1pWM1lyVnUzYjUyNktMWDA2RXNEamdPc3Y2cGlON2ZYa2dnRmZvTGlsbkVqbDZiVnFSN09lQzF4eGt2ZXZIa0l4UElHaklYSzdSRHA1dlo2RXRLVWFLdVp4Uk04MjhjWmo1ekNHUzk1K203b0FJM2pma0IrNXZaYUVxYjZXalFXL1hQR2NIenU5bEpTZ2ZOVlM1eXZFcU1seUVCQmNLYXFURERyQkEvUWtHaUxqc0YzZUpzYlBDMlp0ejNya0xYTHZuaGZZL0VMVkhVcDBKQnVtM3psVER6NitKT285OUJuOUFTRFFad3dhaVN1dVB6UHlNM0oyZnlvREFQQ0QvYmVjNGh2MnFNOGR0cUF4MHVkdzBTYlB6SGZRVTVoMXNOY1RMZVpoVE5lQTg1NDdjZEVtNzl4eGlPbmNNWkwzdVowMjNHQWZ1cjJXaEltT0RJVUROMnBpOURkN2FXa0F1ZXJCcHl2RXNkRW0zK2w3VW1lUm9XRnV4Y1VkTTEvdHpIZGxwV1ZpWmxYWHNGMG0wdlMrZGdwajVjNmg0azIvMkcrZ3pvU3N4NW1tak8vK0JRZ2NJOEFwcjNad25RYlp6eW5wTVdNeDBTYnYzSEdvNDdFR1M4NVJxZmJWQmVMRmYwZDAyM3R3L25Lbi9NVkUyMys1dDN2MWhRcEsvdTJQS2FSTTlYV2p3R2d0cllPVjE5N0k1NTdjYjZuVHZSWWxvWERodzNGbFpNbm9uTmhJVVRFRXNFaG9RQWUyMjNBUHJ1N3ZUNm45T3JWNjZkNFBEN0J0dTAzbkx4dWRYVTFhbXBxbkx5azQrTHhPQ29xS2h4OWNsTFZUU0p5Y1k4ZVBWNXo3S0lldHlYUmhva21iZkJvdy8rVXhsWEhMSm95WmhFM2VMWm9sdSs0d2NucmhzTmhkT3JVaVMvK0NkbloyY2pMeTRPSWMvZStpTWgrMFdqMGdmWHIxL3ZtT2RwcnhvMVkvb1JvN0k4aVdPMzJXaElVZ3VEeTZLYWNDVzR2SkpVNDQzSEdTOGE4ZVFnTStQbUFFeXlFSGpadWd3ZGFCK2hkVmZIcTI3akJzMzJjOGFpamNjWkxqaHlJSlJMQWhWQjg1UFphRWlZeVRPM1FnL1VMNFp2eXpZNXd2dUo4MVZaYWdneFl3Y21xTXNHOERSN2RKQkk1alJzOE81YjJtenpBanROdGRYWDFiaSt2U1d2cHRrREFldGhQNmJiZXZYdHZEQWFESjhIaFk2ZFZWVldlUEhiYWVQZkJ4bzBiTytKNDZhbEZSVVd2aVloak1XSXZZNkxObjVqdm9JN0dySWU1VGgvNXpUUHh1SDJCQXV2Y1hrc2lCTmpGRWt5ZisrTEFLVzZ2SlpVNDR6a21iV2E4K3B6K1IwdEE3Z0xVclB5T2FxMGxPbVVEN0dubmppcjE5cnRrTHVLTVJ4Mk5NMTd5bXFYYkROem9TYTkwRytjcngvaDJ2bUtpTFQya2ZhNnR1ZDY5Qi9VSTVHUzlJb0s5QUNBdkx4ZFhUUHd6VGozbFpMZVgxa0k4SHNkTEw3K0dLZE5ub3JxNlpuTzZEVytxUk1hdCt2SkxvOTdrMkpGME9IYks0NlhPWWFMTmY1anZJRGN3NjJFbVU5TnRBdFRZaW11WWJuTUdaenovWUtMTjN6amprUnM0NHlWSDM4V2VHZy9kRDhGUXB0dThqZk5WdS9oMnZtS2lMWDI0L3gzcUlXdldMQzJOUmVLbk5xYmJLaXVyY00wTnQzZ3UzUllJQkhETTBVZmhxaW1YTjB1M3lYQUw0WGxNdCsyY2w0NmQ4bmlwTTVobzh4L21POGd0ekhxWXlkUjBtd0xaVExjNWh6T2VQekRSNW0rYzhjZ3RuUEdTSTRmZ1N4RmNCQnYvY1hzdENXTzZ6Ukdjcjh6RlJGdDY0U2JQVnRaKys5bG56ZE50ZGZYMW5rKzM1VFVkUFc1SXQvVXAzbmQvVnhmbklMOGVPK1h4VXVjdzBlWlB6SGVRVzVqMU1OZnBJNzk1eHRib242QnExTjIwVExkeHhtdWp0Sm54WXJuOWp4Qkxiak10MGFiUU9sVmNHNnlxdVlxSnR0Wnh4aU8zY01aTG5od2EvYmphaW82QzZ2dHVyeVZoVExjNWd2T1ZlWmhvU3ovTXRiV2l0WFRiMkpOUDlNUVJ4VWJ4ZUJ4dkxuNEhGMCtjMHBSdUUrQmRXeUtuTU4yMmMyNGNPK1h4VXVjdzBlWS96SGVRbHpEcllhWTU4d2VjSkpCN0FkblY3YlVrZ3VrMnpuZzdrRFl6M3R6NXhZZEFBMjlBRUhaN0xRbFJqY09TV2NHS3BkZU1IUXZ2SkNBOGhETWVlUWxudk9Ub095aldlT2hSQ0g0R09IZ2tLaFZVRjRwR3g4bmhabjJPWTdJNFg3V0piK2NySnRyU2szZDJLenltV2JydGZXQkx1dTNKcDUvMVhMcnRpR0ZEVzZUYklISW8wMjF0NDhheFV4NHZkUVlUYmY3RGZBZDVEYk1lWmhvMzR1dW5vUGJaZ0s1MGV5MkpZTHFOTTk3MnBNdU1OMjhlQW5OZUdIQVNFSGpTdUEwZWFCMkFPeXFqbFRkd2cyZjdPT09SMTNER1M0NE14WEt4TUI2S0Q5eGVTOEpFaHF1RW5tQzZyWDA0WDNrZkUyM3BpNXM4TzdEMjI4OCtpMGRicHR1dXZuYVc1OUp0Z1VBZ2JkSnQxZFhWdndId0F1QmM0enBWeDA1VkZaRklwQ09PbDY1VjFULzQ4WGhwYTVobzh5Zm1POGhybVBVdzEra2psejl2Vy9IeklicmU3YlVrSXAzVGJaenh0aXR0Wmp3bTJ2eU5NeDU1RFdlODVCbWVianNrM2RKdG5LKzJ5N2Z6RlJOdDZjMnM0NVV1TVMzZGRzbmxVMUZaVmRXVWJvdkg3VE5XZi8zWnQyNnZ6eWttSGp2bDhWTG5NTkhtUDh4M2tBbVk5VERUM0pjR25BWEkvMEtsazl0clNZUXFhcUNZV3JWMjZWL1BQVGQ5UHJ5ZE0xNExhVFBqTWRIbVg1enh5QVNjOFpMRGRKczVPRisxNE52NXl1aEVtMkN0YVB4Y251QnBIKy9zVUhqWW1qVkxTelVXK1owcVBsRlZyYXlzd3JVMzNvcVNsMTVCTk9xZDE5Mk42YmJwVXk5SFFYNStVN290RUxUKzJXZlBQWDF6cDRLSngwNTV2TlFaVExUNUQvTWRaQXBtUGN4MCtyRmZQd1RiUHNPMGRKc0lzbUhocXR4ZWc4NTNleTJweEJtdlFick1lRE5td0pvemYvZVJVR3VlZ1JzOEVZVStFSk5OTjNLRFovczQ0NUVwT09NbGgrazJjM0MrYXVEbitjcndSTnRHaVVkTzVRWlArM0dUcDQxV0xmL2lvM2drOWtlb2ZBSUF0WFYxdUh6cWRNeDU3QW5QcGR0R0h6Y0NWMDY1ckVXNnpkTHdFMHkzN1p6VHgwNTV2TlE1VExUNUUvTWRaQXBtUGN4bGNyb05naHVZYm5NR1p6enZHWGhnL3lORmczZEQwTlB0dFNSQ29YVUt6QXhWMVY1NnhqSHJxOTFlajFkeHhpTlRjTVpMSHROdDV1Qjg1ZC81eXVoRW0yS3QyTkhSY2pqZTVnWlArNWwxcE5JRHV2VFpzM3R1VnNhclRMZDV3L2ZmZjk5VlZlOEdjQUtBb0ZQWHpjM05SWFoyZHJ2K1RCdWZuSnkrK3dEQVVnQ1hkZS9lL1VVbkwrcGxUTFQ1RC9NZFpESm1QY3pFZEp0Wk9PUDVHeE50L3NVWmowekdHUzg1VExlWmcvT1Z2eGlkYUZPc2pjTWVIeHdXZTFrRUhmc0JUMm5DTzdzU2h0aXc2c3QxcHFYYk9oY1dOcVhicklEMVlOKytleFc1dlQ2bkZCVVYvUkNMeGM1VjFZVk9YcmVxcXFyZHgwN2o4VGpLeThzNzRuanBCVVZGUlNXT1hkVGptR2p6SCtZN3lIVE1lcGlKNlRhemNNYnpKOE1UYmZVcTlyMU10TFdPTXg2WmpqTmVjbVFvbGd0d0lZQ1AzVjVMd2hyU2JYUFNKZDNHK2NvL2pFKzBhZVJVYnZBNGk1czhTVmkxL0l1UGJEdHlJU0JmQUEzcHRrblRyc2FqODU1RWZiMjMwbTJqUmg2TFNaZE9RRTVPTmdCQVJJNUVadmpoM1lyMzNzdmw1VG5HYThkT2VielVPVCtiTmEvQTNFUWJ2bU9pYmZ1WTd5RFRNZXRoTHFiYnpNSVp6My82SDl6dlVOSFE3YVlsMnFCYUMrQ21VRUhkNVV5MHRZNHpIcG1PTTE3eTVMRG92NnNsZXF5aDZiWWpRc0hRdlV5M3RRL25xOVR4VGFLTkd6eU9NdXNZcGNkc25XN0x5YzdHdE1tWEdwRnVnOGhpS1A2dzhxdVBqYnFiZFVlOGNPeVV4MHVkVTN4UlNVYnZuckhKS3BoaTBnbWV6VGJHNHZib3R6NnFmNDhuZUxaZ3ZvUDhpRmtQTXhtZGJoUDdrcXJWWHovRWRGdjdjY1pMTFdNVGJVQU1xamRVZGwxMjNiay9UNS92dTBSd3hpTS80b3lYSEgwSHhXcUgvZ0ZnS05OdDNzYjV5a3hNdEZGcnZMTVRZYUN0MDIzVk5UWEdwTnNFT0J6UWgzb1BHdFREN2ZVNXhRdkhUbm04MUJtTmlUWUlwcHUwd2FNTk04cmFXTndlL2RiVU1md01ubWFZN3lDL1l0YkRUS2NmKy9WRHF2Z1RvS1Z1cnlVUklzZ1dXRE55ZHh0d2x0dHJTU1hPZUdZelBkRW1HciszTWw1MUV6ZDR0bzh6SHZrVlo3emt5RkFzRndzWGdlazJ6K044WlI0bTJtaEh1TW5UVGp0S3Q5WFYxYm05dkNhdHBkc0NWdVpqVExmdDNNNk9uZko0cVhOTVRyUkI4UjNVSHY5VzVLTjMzVjZLMXpEZlFYN0ZySWU1eG8xWTloaEVKNWlXYmdQUUhXcmR6blNiTXpqamRUelRFMjJCVG5XVHpoMVYycjRQR3ZBeHpuamtWNXp4a2lkRG94OHgzV1lHemxmbVlLS05kc2FzbzVNZTFydDRjUDlBTVBpc0NQWUdnUHo4UEV5OCtFS2MvdHZmZUNyZEZvdkZzT0NWMTNIRjlHdFFWVjNka0c0RFhvMUVvdU5Mdi8xaXRkdnJjMG9xajUzeWVLbHpmSkZvaTN6MExtYk00SlBXWnN4M1VEcGgxc05NVExlWmhUT2VXZVk4Mys5QUNZUVdRRkJnV0xZbnBtcmZGcXFxblRsMjdOcGF0eGZqUlp6eEtKMXd4a3NPMDIzbTRIemxiVXkwVVZ1WTlVUFc0M3IwM1dlUGNHYmdNVUNIaUloa1ptVGc1dXRuNHBpamowSW9GSEo3ZVUzaThUaWVlZjVGM0hqTEhkaFlWZ1lBVU5VMzRsbzNiczNTcFVabFMzWms1Y3FWM1RNeU11WUFHTzdrZFhOemMxdmN6Uk9MeFZCV1Z1YjBrMU01Z0hGRlJVWHpSU1F0ZmdnMkp0cE1POEdqZ0VMeFhkeTJUMzFyNnBpMzNWNlBseXhac2lUY3VYUG5pd0ZjQ1FmdjdneUh3OGpQejBjdzZOanNTZVFJVlVWTlRRMnFHajcvenFuTDJnQVdXSloxWWJkdTNiNTE2cUxVMHB6NUEwOFY0RFpBVE12WXJsUFlNOGFOK1BwK3R4ZVNTcHp4dkcvR0RGZ0REdHI5V05IZ2ZSRHA1Zlo2RXFKYUw3QWZxSWpYVE9ZSm51M2pqRWZwaGpOZTh2U2QwUDVxNDBGQTluZDdMUWxUWFJpTlJTZGtETWZuYmk4bEZUaGZlWk9XSUFNRndabXFNc0dzRXp3QW9CdkZqbzdHWVhpWEd6d2R6enRIVEh5Z2RPVm5YOWwyNUVLQmZBWUFkZlgxbmsrMzVlYm1BTmlTYnVzMWFQQVFsNWZubUw1OSs2NnJxcW82QVIxNDdMVHhlS25EVDA1cmJkcytvM3YzN2kvNjdjbXBOVXkwK1ZOaFllR1pJaklOekhkUW1tRFd3MXhNdDVtRk01NzNNZEhtYjV6eEtOMXd4a3VlTDlKdGI4RzNuNkhVSE9jcjcyR2lqUkxCa3p3ZG9FK2ZRZjBrSytNWkVXc0lzQ1hkZHVvcEozbnFycVJZTElaRmk5L0JueStmMml6ZEptOUZJcEV6ZkpodSt5dUFNWER3MkdsbVppYWkwYWpUSHhDM3pMYnR5M3IxNnZXQ1l4ZjFPQ2JhL0dmSmtpWGh6Uy8rNzNQeXVzeDNrRW1ZOVRBVDAyMW00WXpuVFV5MCtSZG5QQ0xPZU1scWxtNDdCQkN6YmpoWFhTd2FIWnRtNlRiT1Z5NWpvbzBTWmRMUWJaU2V1Kzh4TUJUTytDZUFneHJUYlRPdm1vSVRSaDNucVhTYmJkdDQrcmtYZko5dVc3MTZkWTlRS0RRYkRoODdkVmk1YmR1Lzc5R2poKy91UG1nTkUyMytzem5mY1pHSVhLV3FCVTVkbC9rT01nMnpIdVppdXMwc25QRzhZOFlNV0FNUDdIK2tJdmlRQ0haemV6MEpVWTJvNnR4NHNPTENNNDVaWCszMmNyeUlNeDVSQTg1NHlkdWNicnNia0VQY1hrdkMwaXpkeHZuS1hVeTBVVExNMmowM3lIZmZmclVzSG9sZmhHYnB0dW5YenZKY3VzMnlyTFJJdCsyMjIyNmxHUmtaSjhMaFk2Y09XcXVxWi9iczJmTjV2ejA1dFlhSk5uL2FmSGVub3kvK21lOGdFekhyWVM3VDAyMXpYaHgwc2RzTFNTWE9lTjdSLytCK2h3TEJlMFMwdDl0clNVaERvbTFXcUxEMmZHN3d0STR6SGxFRHpuakprNkhSaitvMWVpcFVQM1I3TFFrVEhCNEtodTdRdDlISDdhV2tBdWNyOXpEUlJzbmlTWjRPWmxxNjdaTEowMUJaV2RXVWJvdEN6L251cTArV3ViMkFnNFdqQUFBZ0FFbEVRVlErcDJ3K2RubzNnQlBnNExIVGRsb0s0TEx1M2J1LzZQWkNVb1dKTnY5aHZvT29kY3g2bUdudVN3UE9nc3J0Z0RqMmhtWnFhTGxDSjZWcHVvMHpua3VZYVBNdnpuaEVyZU9NbHh5bTI4ekIrU3ExbUdpajlqQnBBRGRXbndHRDl4UXJNQmVDSVNKaVpXWm00SmJyWitLWW8zL3BxWTBlMjdieGZNbEx1UHE2V2Fpb2FCaFVWUFVOdThZK2FmWHF6OHBjWHA1alZxNWMyVDBqSTJNT3ZISHN0QnpBdUtLaW92bCt1L3VnTlV5MCtRL3pIVVE3MXBGWkR3RG5kKy9lZmFWVEY2V1c1aTRZK0FmWXVJSHBOak53eGtzOUp0cjhqVE1lMFk1eHhrc2UwMjNtNEh5VkdreTBVWHVadFdOdXFGVmZmLzVsUEJvZkQ4Vi9BS0N1cmg0VHAxNk51WTgvNGJsMDI4aGpqc2JVeXk5dGtXNnpjcXhuL1pSdTY5dTM3N3FhbXBvVEFTd0VFSE54S1Q4QytHUDM3dDE5MXc5dERSTnQvc1I4QjlHT2RXVFdBOERESzFhczZPVGtoV21MWmU4dWU4U0dQUm5RSDkxZVM0SzZDK1RtdVM4T09OZnRoYVFTWjd6VUt6NncrRUFnK0JmVEVtMEtyVlBSTzduQnMyT2M4WWgyakROZThwaHVNd2ZucTQ3SFJCczVnU2Q1VXFoN3Z6MzdaR1NFbm1PNnpSdGNQbmJxMitPbHJXR2l6WCtZN3lCS1hFZGtQUUM4WDE5ZmYwTGZ2bjNUSWh2aEJxYmJ6TUlaTHpXWWFQTXZ6bmhFaWVPTWx4emowMjJCNktreUZMNU42elhIK2Fwak1ORkdUakZwR1BjRjA5SnQxOXh3QzhvMmJRTEFkSnVEZkh1OHREVk10UGtQOHgxRXllbWdyRWNjd0h3QUYvazU2K0UycHR2TXdobXY0ekRSNW0rYzhZaVN3eGt2ZVVhbjIyeDlOeHFQbnNOMFc0Znk3WHpGUkJzNXlheGRjaDlZOWZYblgyb3NmZ0VVbndJTjZiYkxwMTJOZVU4OWkvcEl4TzNsTmJFc0N5TitmVFF1ditRaTVHUm5BMmhJdHdWeUF2UDZEQmk4cDh2TGM0d0x4MDU5ZTd5ME5VeTArUlB6SFVUSjZhQ3NSd0RBc2ZCNTFzTnRUTGVaaFROZXgyR2l6ZDg0NHhFbGh6TmU4cHFsMjk1M2V5MEpDK0FncHRzNmxHL25LeWJheUdrOHllT1NyZE50dWJtNW1ETHh6eGg3MGhoUDNkMFVpOFd4YVBIYnZrKzNiYjRiNFg0MERGQWQ5UWZ3cmFwTzZ0R2p4Nzg2NlBxZXcwU2IvekRmUWVRY1pqM01aSHE2TFZUNTlZTmp4eUx1OW1wU2hUT2VzeDU1cWZnQXl3NjhJS0pGUmlYYVZPT0EzbFViTFp0KzlwZ05qdi9nOVFQT2VFVE80WXlYbk5xM3NGdW1oUDZsd0FIR3BkdWdDOFdLL2thR1lxUGJLMGtGemxmdHcwUWJkUVJ6Qm5NZjJqcmRscFdWaFZ0dnZBWkhIM1drcHpaNldrdTN4UUt4azljdVdlS2JKN0FPUG5icTIrT2xyV0dpelgrWTd5QnlGck1lNWpJNjNhWTZaZHpJWlErN3ZaQlU0b3pYZmt5MCtSdG5QQ0puY2NaTG5yNkZmUldoLzRQSU1MZlhrakNtMjV6azIvbUtpVGJxS0lidGpQdkwxdW0yMnRwYVRMeGlla082cmI3ZTdlVTFhUzNkRnJLRHp6TGQxaWErUFY3YUdpYmEvSW41RGlKbk1ldGhyaTNwTnBqMk9ZWGRSZVFPcHRzY2t6WXpIaE50L3NZWmo4aFpuUEdTSjRmaEV3bEVUd1hVdkJzdW1XNXppbS9uS3liYXFDUHhKSThIOUJrd2VFOEpXSTgxcHRzS0N2SngyWVFMY05yWWt6MDFGRWVqTVN4NDVUVk1uWEV0cXFvYVhpT3A2c3Z4V1B6OE5jcy8vOGJsNVRubWh4OStLSXJGWW44VmtlTUJoTnB4S1FXd3pMS3NLN3AxNi9hMFE4dnpQQ2JhL0lmNURxS094NnlIbWViT0gzZ3BJTmNBeUhGN0xRa3FVOVUvZi8zK3N0a3pacVRQaXpUT2VNbGhvczIvT09NUmRUek9lTW5SZDlCVDQ2R25JUGc1MDIzZXh2bXFiWmhvbzQ1bXpwRHVjOTM3N2Rrbkl4eCtwakhkbHBtWmlkdG1YY3QwbTB0V3JWcFZtSkdSY1pPcWprLzJHcXE2R3NCSjNidDMvOGh2ZHgrMGhvazIvMkcrZ3lnMW1QVXcxNXlTNG5FUWE1WkFlcm05bGdTbFpicU5NMTdicVVJZWU3bi9JYllkbUMyUWZtNnZKMEZSVlgwbVZGWDJQMlBIL2xqbDltSzhpRE1lVVdwd3hrdWV2b2NoR2czZHpYU2I5M0crMmpFbTJpZ1Z1TW5qSVgzNkR4NHF3Y0RkWXNsK0FKQ1ZsWVZwa3kvRHlXT09SMFpHaHR2TGF4S0pSUEhVczgvaitwdHZRM1YxemVaSGRYRlU3ZlBYZnZYWlo2NHV6bUhmZi8vOUZBQVhxbW9SR281SDc0d0NxQUR3U1NnVU9yMUxseTdmZGVnQ1BlUm5zK1lWNUVubUZRSk1OR21EQndCVXNSWnFqMytqL3FPWGVZS25wZExTMG5Nc3k3clo2WHhIcDA2ZEVBZ0VJQWJkRUV6VTBScmZCSEQ0YnM4WWdIZnI2dXBHOSt2WGI1T1RGNllHcXBDNUx3MzhyVUR1QnREWjdmVWtxQXkyZmNYcHgzM3Q2RjM4SnVDTXQzTnpYdWovTTdFQ0QwQ3duMUVuZUtEMXF2cjN1bWpaWko3Z2FSMW5QS0xVNFl5WFBIMEhQZFVPUFE3SW9XNnZKU0dpTm13c0ZDdDZ0aHlLVlc0dkoxVTRYMjJyS2RHbWdWdk5Pc0dqQ3NnYXNTS255VkM4NC9acWFPY01PL0xvYjZ1Kytmd2R0ZU9ucTlwTm45Rnp5KzEzNG9tbm5rVTBHblY3ZVUzQzRSQk9QbUUwYnIvNWhxYlA2QUZrV0JDQnUzb1hEKzd2NnVJY3RtalJvbHRFNUJRQWR3RDRGQTEzekxUbVJ3QlBxZW9GR1JrWm8vMzQ1TlNhNG90S012S1JlVEdBQ2FadDhBRFlHTGZ0VTduQjA5S1NKVXZDcGFXbDU0aklmVTYvK0M4c0xFUXdHT1NMZjZLdGlBaHljbktRbDVmbjVHV0RBQTdMek14Y3NITGx5dTVPWHBnYWlFREhqVmoybUszMkRBQ21mZVpISVN6cnhqa2xBOCtZTVNPOVhoZHd4dHV4UjE0cVBnQlc4SG5qTm5oVTQxQzloeHM4cmVPTVI1UjZuUEdTSjBQeG5WalIzMEoxTWFEbXZGNVhzU0R5UzlYUVEvcU9jVGNCSlkzelZVdjZGZ29iVHZDWXRzRURBTEltRHZ1UGVCbnZ1YjBTYWh0T1h4NjBPZDAyRDRLZk42YmJycnQ2S2tZZk44Snp4OTZmZXZaNVhEZnJWbXdxcndEZ3ozUWJBSHo5OWRjWk9UazVSWlpsSFdMYjlpOHR5K3BtMjNabkVha0RzQUhBZitQeCtNdnhlSHgxbno1OVRQc1E1blpob3MxL21POGdjaGV6SHVaaXVzMDhuUEZhWXFMTjN6ampFYm1MTTE3eU5xZmJIb0RJZ1c2dkpXR3FiNGhHTDVERDhZWGJTMGtWemxmR0o5cCtGSTJPd212NFFOTG84enROeDAwZWorcTkrK0NmQjBLQkI3YWsyekl4YmZKRUQ2YmJJbmp5NmVkd3d5My9pNXFhMnMyUCtqUGRSdHRpb3MyZm1POGdjaCt6SG1aaXVvMU1aMnFpVGFGMUF2eTlOckp4Q2svd3RJNHpIcEg3T09NbHoraDBtK0lka2VqdjBpbmRsczZNVDdScFpLd2Nobis3dlJwS0RLY3dEK3N6WVBDZUVyQWVFN0dHQUVCQlFUNHVtM0FCZnZ1YkV4RUtoZHhlWHBOb05JclgzM3dMbDE4eEhWWFZEWlVTVmJ4cHg2TG5yMTYrSkczdVZFZzN4UmVWWlBUdUdadXNnaWxpM0YwSjJCaUwyNlBmaW56MExqZDR0bGl5WkVtNHNMRHdUQkZ4OUEyK3hueEhJR0RRYkVQa0VkWFYxVTYvQ1FBQTc5ZlgxNS9RdDIvZmRVNWZtQnJNTGhsd2tTWFdqUUJ5M0Y1TGdzbzBqbk8vL3MvU2Y4M2dYWHRwWis3OGZrT2dvYWNnMk4ya0RSNEFNVnYxbm1oOVpQcFpKNjcwN1p1YjdjRVpqOGg3T09NbFI5OUJUNDJISG9OZ0tDQ0dwV1oxb1ZqUjM4aFErS3A4UXkzcFd5aUVGWnlzdGt3MGE0TUhBTEE2RHZ1UHdWZGpyL0VFajNsTUd0N1RVcDgrZy9wSlZ0WXpnTzRqSXBLVmxZbGJiN2dXeHh4OUZDekxXODluejVlOGhLbFhYNHZxNmhvQWdBS0xZcFViamwyN2RtM3RUbjRyR2Nia1JKdW9yb25ET20zUmxPUDV3WEhOTU45QjVFM01lcGhyZHNuQThTSzRUaUJkM1Y1TGdsWnFISlBHSGIvMENiY1hRcWxoY3FKTmdhamErbVMxWGZYSGMwZVYxcmk5SGkvaWpFZmtUWnp4a3NkMEcza1ZFMjNrSm0vdEV0QTJWcTFhdWlJZWlaME5OQnlUcTYydHc4U3BWK0d4SjU5R2ZYMjl5NnRyNmRpamY0a3JKbDZDN095R24yTUNIQjdLMitYbFhudnNzNC9MU3lNSC9Xeld2SUpldldJelRkdmdBUUJSWFdPTC9uRlIzWC80d1hGYjJYeDNwNk12L29QQklQTHo4M2wzSjFFN2lBaXlzN09SbTV2cjVHVURBSTRGOFBDS0ZTczZPWGxoMm1MY2lHVi9FOUVwZ0hGM2EvYVZBTzZiKytLQWM5MWVDS1hHM0JmN0g2RHh3UDhKME5mdHRTUkNvWFdxZXE4ZExCL1BEWjdXY2NZajhpYk9lTW1UZy9HcEJLSW5BV3JlWit0YU9GeXQwSDM2TnZxNHZSUnlWbE9pelphSlptM3dxQUpZTFJvZEpZZmgzOXpnTVJkUDhoaWk1KzU3REF5RncwOHczVVp1TWpuUnBvb2ZZM1o4MU9MSXh4OHcwYllGOHgxRTVtRFd3MHhNdDVHWG1aNW9DNGRpVjQwOSt0dHl0eGZqUlp6eGlNekJHUzg1VExlUlZ6RFJSbDVnMGlDZjlreEx0MTA1ODNwVVZsWUJhRXkzUlU5Y3UzWUpuOEFNWlhxaUxXcmJZeGRQUFlFZkhOY004eDFFWm1IV3cxeE10NUVIeVp3WCtoOGdWdUJ4aVBSM2V6RUppdGxxbDlpQml0UFBPR1o5dGR1TDhTTE9lRVJtNFl5WFBLYmJ5RzFNdEpGWGVHdG5nSFpvMWFxbEt6UVdQdy9BUjBCRHV1M3lhZFB4NU5QUElSS0p1THk2bG83NTFWR1lkTWtFWkdWbUFtaEl0d1h6UWsvMzNHUGZnUzR2alpMZ2gwVGI0c2pISDdpOUZxOWh2b1BJTE14Nm1JdnBOdkthelJzOER6U2M0REdIUXV0czFYdTR3Yk5qblBHSXpNSVpMM21iMDIzam9QcSsyMnRKbU9Cd2xkQ2QrZzZLM1Y0S0pZZUpOdklTbnVReDBOYnB0dHljSEV5NmRBTFRiZFFobUdqekgrWTdpTXpIckllWm1HNGpMMkNpemI4NDR4R1pqek5lY3BxbDJ3NHg3Y1pVcUw0dGdlaG9wdHZNd2tRYmVZMUpRejAxdzNRYnBRSVRiZjdEZkFlUlB6RHJZUzZtMjhoRlRMVDVHR2M4SW4vZ2pKYzhmUTlETkJhNkM1REQzVjVMd3BodU13b1RiZVJGM3RvTm9EYmJVYnF0dnI3ZTVkVzExSmh1eTh0ck9Ick1kSnNabUdqekorWTdpUHlCV1E5ekxYOS8yWU1LZXlhQU1yZlhrcUMrRXREL216Ti80S2x1TDRTU00vdkYzUWVMRmJqYnRFUWJWT3NWK3M5dzFxWngzT0JwSFdjOEluL2dqSmM4T1JpZlNpaDZKdE50MUpHWWFDT3Y0a2tldy9VY3VQZStJU3Z3Y0dPNkxUOC9ENWRPdUFDbmpUMFpJUS9kYlJXSlJMRGcxZGN4ZGZxMXFLNnBBUUNvNm9Jb01PRzdyejVaNXZMeWFDdE10UGtQOHgxRS9zV3NoNWxtbHd5NFNNU2FKVUMyMjJ0SmpQNmdjYm1RNlRhek1OSG1YNXp4aVB5TE0xNXltRzZqanNKRUczbVpTUU0rdGFKcnYzN2Rzak1LWG01TXQyVm1adUMyRzY5anVvMlN3a1NiL3pEZlFlUnZ6SHFZcTJHalI2NWt1bzA2RUJOdFBzWVpqOGpmT09NbGorazJjaG9UYmVSMTN0b0JvS1Q4c0dMRit1YnB0cnE2ZXVQU2Jic1Y3NzJYeTBzak1OSG1WOHgzRVBrYnN4N21xbDd6OWIxTXQxRkhZcUxOM3pqakVma2JaN3prK1NEZGRrZmRhekR0NWd6ZllxS05UTUNUUEQ3U1dycnQxTitjaUhBNDdQYnltbXcvM1lZM285QnptRzV6RHhOdC9zTjhCMUg2WWRiRFRFeTNVVWVZKzFMeDNyQ3RSeUVZYkZTaVRUV3VnZ2Rqb2VxcGYvalZkeis1dlJ3djRveEhsSDQ0NHlYSDZIUWI5QTJ4b2ljejNlWXVKdHJJRk9ZTSs5UW1EZW0ydkJjQk9hQXgzWGJ0OUtrNGNmVHhUTGRScTVobzh4L21PNGpTRTdNZTVtSzZqUnpFUkp1UGNjWWpTaytjOFpKbmRMb051amdhajU2VGNRUytkSHNsNllpSk5qS0p0OTcxcDNaclNMZmhIRFJMdDAyLzlrYW0yNmhWVExUNUUvTWRST21KV1E5em1aNXVtMTFTL0J1M0YwSU5tR2p6Tjg1NFJPbUpNMTd5bXFYYjNuRjdMWW1UWWFGQW1PazJGekRSUnFiaFNSNmZNaTNkTnUzcTYxQlYzZkJhVGhWdnhoQy9hTzFYbjMzbTh2SjhqNGsyLzJHK2c0Z2FNZXRoSmxQVGJhcTYzaEw4NmJRUnk1NEI0Tmd0eHBRWUp0cjhpek1lRVRYaWpKY2MvVGQyMFVqb0pWZzRBQ3BtM2ZTdStxb0VvcU5sS0dyZFhrbzZZS0tOVEdUTzRFOEo2OUpueis2NVdlRlhSR1J2QU1qTXpNUXROOHpFY2NmKzJ1MmxiV1BCcTYvajBrblRVRnRYdC9rUlhSeXQvT25YYTlldTVSTllCMkdpelgrWTd5Q2k1cGoxTUpleDZUYlZiMjNnd3QrTlhEYmY3YVdrbzdrdkZlK3Q4Y0RUWW1HQTIydEpoS3JhQ2l3c3J5bzc0WUt4UDFhNXZSNHY0b3hIUk0xeHhrc2UwMjIwTTB5MGthbk0ycm1taEd4WTllVTZqZWtacXZhN0FGQlhWNGRKMDY3R3ZIODk0N2wwMjFGSEhJYXBreTV0U3JjQk1peVl1OHNMZlFmdXM0ZXJDL01wSnRyOGlma09JbXFPV1E5ek5hYmJGSEQ4TnQwT0piSzdpRHpJZEZ2cXpYNXg5MzFnV3crS3BjVnVyeVVocXZVUVBCVE80Z2JQam5ER0k2TG1PT01saitrMjJoRW0yc2hrUE1tVEJuWXIzbXR2S3hpY2EyYTZUViszWTVpd2V2a25TMXhlbm04dzBlWS96SGNRMGM0dzYyR21PZk1IWGczSU5BRkNicThsRVFxc1U5V3plYUluTlpobzh5L09lRVMwTTV6eGtzTjBHMjFOLzRNQzFBZXZZS0tOVEdYT2l3QnFGOVBTYlpkTnVSSTFOUTNQVjZwNDA2NkpuN2g2OVdlbWZSQ3g1ekRSNWovTWR4QlJXekRyWVM2bTIyaEhtR2p6TDg1NFJOUVduUEdTeDNRYk5XbzR3Uk9jckpBcFpwM2dBWmhvbzBabTdWWlQwamFzK25KZExCNDlXMVgvQ3pTazJ5WmZPUU5QUC9jaUlwR0kyOHRyNGFnakRzUFV5eTlGVGs3RDV3Mkw0QWpKQ2N6ck0yaElQNWVYWmpRbTJ2eUorUTRpYWd0bVBjekZkQnUxWnU2Q3ZudEFyWHZNUzdRaEFtQWVZSi9FRFo3V2NjWWpvcmJnakplOHBuUWJkSkhiYTBrYzAyMU9hVXEwcVV3M2E0T0hpVFpxaVNkNTBzelc2YmJzN0N4TXV2Uml6Nlhib3RFb1hucmxOYWJiSE1KRW0vOHczMEZFeVdMV3cweE10MUZ6VExUNUYyYzhJa29XWjd6azZEdm9yQnA2R3NBd3B0dlNpK0dKdHBWeDJPY3cwVWFOekhsQlFJNWh1aTI5bUoxb1EyblVqcC9NUkZ0THpIY1FVWHN3NjJHdTJTVURMckpFcGdQU3hlMjFKSVRwTmtjeDBlWmZuUEdJcUQwNDR5V3ZmaUVHaDRLaCt5QXkxTzIxSkU1ZkY0MytTUTdETXJkWFloTERFMjNyQmRIajhTbys1QVlQTlRKcmg1b2NzYU4wVzMyOU45TnRuUXJ5QVREZGxpalRFMjFxNjNsTXRHMkwrUTRpYWc5bVBjelZrRzdERFlCV3VMMldoRERkNWhnbTJ2eU5NeDRSdFFkbnZPUmxETWZuRW95T016VGRkcFFpZEQvVGJXMW5lS0p0cFNCNnZBekRmN2pCUTgzeEpFOGE2NzM3NEo4SHc0R0hJRElZQUhKemN6RHg0Z3R4MnRpVEVRcDVwd1FTaVVUd3d2d0Z1UHJhV2FpdXFRRUFLREEvWXR1WGxDNzlkS25MeS9Nc0p0cjhoL2tPSW5JYXN4NW1tbE15Y0txSVhBM0FPNjNkTmxCZ25ZMzQ2Yjhmc2Z3TnQ5ZGlva2ZtOXhzVTBOQS9JVGpRcUVRYk5BNWdOaUxSeWFlUFdiSGU3ZFY0RVdjOEluSWFaN3prTU4zbWY2WW4yaVJ1bjQyRnNUZTR3VU5iTStqRkFYV0V6cDJMOC9PNzVyelRtRzdMeU1qQXJUZGV3M1NiNFpobzh4L21PNGlvSXpEcllhNjVKUU12ZzhoVUFKM2RYa3RpOUlzNDdBdTQwWk9ZeDBxSys5dGl2UURJSG02dkpWR3ErblpkVkVhY1BXYXA0KzgyK2dGblBDTHFDSnp4a3NkMG0zOHgwVVorWnRhdU5EbHU0OGJsRlhFN2RwYXFmZ0FBOWZYMXhxWGJldlhmMjZ4Y1JRY3pPZEVHbFZWTXRHMGY4eDFFMUJHWTlUQlg1WnBsZDBMajF4cVhib1BzWlNFd2wrbTJ0cHU3b084ZXRsZ1BBUmprOWxvU28vV3E5cHhOVldYSGNvT25kWnp4aUtnamNNWkxIdE50L3NSRUcva2RUL0lRQUtCUDhaQURKQ1FQQ21RL1lFdTY3YmUvT1FrWkdkNHBnV3czM2FiNmVrVDFmS2JiekU2MFFiRStJdGJ4YjlkKzhDRVRiVnN3MzBGRXFjS3NoNW1ZYnZNM1l4TnRxbkZZK3M4Nlc2Zjh6OGpsUDdxOUhDL2lqRWRFcWNJWkx6bE42VGJGTUlEcE5wTXgwVWJwd0p3WEN0VGh1dmJyMXkwN00vK2w1aHM5TTYrOEFpZU9Qczd0cGJWZzJ6YWVmL0VsVEoxeEhXcHJhNkdxTm9DWFVTZW5yVno1OFNhMzErY1dreE50QU5aR1laMzA5dVRqL3VQMmVyeUUrUTRpU2lWbVBjekZkSnMvbVp4b3MxWGZ0Z1BseDV4eHpQcHF0OWZpUlp6eGlDaVZPT01scjM0aEJvZkRvYitveWxGdXJ5VnhUTGNCVExSUitqQnJKNW82MUE4clZxeVBxWDFHWTdxdHFxb2FWODY4em5QcE5zdXlNUExZb3pGdFVrTzZUVVFzRVRsV3MvQkV1cWJiekU2MDZTcFZQZmZ0Mmc4K2RIc3BYc044QnhHbEVyTWU1bUs2elgvK1VWTGNQeTdXZlRBdTBZWUlvRS9YUnplTzRBWlA2empqRVZFcWNjWkxYc1p3Zkk1QTlEeEEzM1Y3TFltVG8yQ0Y3OVMzTU5EdGxiaUZpVFpLSnp6SlE5c3dMZDAyNDdxYlVGWGQ4QnBTVlYrUGkxNjg1c3RQUDNkNWVTbkRSSnYvTU45QlJHNWoxc05NYzBvR1RvWElEQUZDYnE4bEVVeTN0Y1JFbTM5eHhpTWl0M0hHUzQ3UjZUYm9JckdpeDZaYnVvMkpOa28zNXJ4b29KUXlLZDMyMnNJMzhlZEowNXFsMjJRUjZuQmlPcVRibUdqekgrWTdpTWdMbVBVdzE2TWxBNmVxeUdWZ3VzMUlUTFQ1RjJjOEl2SUN6bmpKWTdyTkhFeTBVVG95YlBlWlVxVXgzUWJvWW1CTHV1MzVrcGNRaVhncjNUYjhpTU8yU3JmaHlIUkl0ekhSNWsvTWR4Q1JGekRyWWE1QVZjM3RnTjRDd1BIYmREdVc3R1ZwNEIrelM0cC83ZlpLM01KRW03OXh4aU1pTCtDTWx6eW0yOHlnU3hCbW9vM1NFVS95MEE3MTJtT2ZmWUppUGR4NG9pY3ZMeGVUTHBtQVUwNGFnM0NZNlRhM01OSG1QOHgzRUpGWE1ldGhKbVBUYllwVnRzVFBUTGNUUFk4ODI3ODRFTEllZ01qaFptVmdOSzZxajBjMGV0bFp4NjM4M3UzVmVCRm5QQ0x5S3M1NHlXRzZ6YnUwQlBuSUMwNVN5QlFtMmlqZGNKT0hkbXJyZEZ0ZVhpNnV1M29hUm8wODF1Mmx0ZENZYnJ0MDhwV29ycWxwU3JlcDFKKys2c3N2ZlROZ01OSG1QOHgzRUpHWE1ldGhMcWJiek1CRW0zOXh4aU1pTCtPTWx6eW0yN3hIbHlDTXN1QkVoVXdESk52dDlTU0dpVFpxUDhOMm5Na05QNnhZc1Y2amVyYXFmZ0FBbFpWVm1IYjFkVmp3NnV1SVJxTnVMNjlKWTdwdDZxUkxrWmVYMjVSdUUyVDhzMGYvd2IzZFhwOFRtR2p6SitZN2lNakxtUFV3RjlOdDNzZEVtNzl4eGlNaUwrT01sN3htNmJhMzNGNUw0dnlYYnRNbENHT2pOVjVWWnBxMXdjTkVHem1ISjNtb3piWk90MlZsWm1McXBFczltRzZMNG9YNUwva3UzY1pFbS84dzMwRkVwbUhXdzB4TXQzblR3ODhONmhjTTJuOW5vczEvT09NUmtXazQ0eVZIbjBlMkZvYmVBT1FYYnE4bGNmcTZXTkhqVFUrM05VdTBUWWFJYVVkY21XZ2p4M0NUaHhMQ2RKczc5cG94TDl3MUsvdDgwMDd3TU5IV091WTdpTWhFekhxWWkrazJiL25uSzd2dkZvd0ZueFRnNTRBWTlacE0xWDRQZHYzSWNjZXZMbk43TFY3RUdZK0lUTVFaTDNtR3A5c1dpVWJIbTVwdVk2S05hQXVEN2hnakx6QXgzVmJZcVpQUjZiYURacFRrZDgzS25tN2FCZzhBSnRwMmdQa09JaklSc3g3bTJwSnVVOFB1MXZSZnV1M2g1d2IxQzhaQ0R3andNOE0yZUNLQVBsMFhMZnMxTjNoYXh4bVBpRXpFR1M5NWhxZmJEamMxM2NaRUcxRkxKcjJvSUEvcFBYRHZYd1NzME45RU1BUUFzck96TVBYeWhuUmJLT1NkRWtoOUpJSm5ueS9CekJ0dVFtMXRIUUJBZ2ZtSXh5OWR1ZXl6cjF4ZTNrN3ROV05lZU5mTTdJa1dkQm9FQmoxcGdZbTJWakRmUWFtbXFoQ2oza01rVXpEcllhYTVKUU52UmNPSkhxTW9zRUkxZnZydlJpNS96KzIxdE1mRHp3M3FGd2pwL1ZBY0pjSkVtNTl3eGlNaXYrQ01seHltMjFLSGlUYWliZkZkSDByYXJydnVsWnZUSmZSV1k3b3RKeWNiTjh5OHlwUHB0Z1d2dkk2SlU2OUNiVzJkTWVtMnZXYk1DM2ZKekJwdkFYZUl3SmduTFNiYVdzZDhCemxsNGNLRmVQVFJSMXM4Tm1yVUtJd2FOYXJGWTlYVjFmakxYLzZDb3FJaW5IcnFxY2pPZG02ditKRkhIa0Z1Ymk2R0R4K09UcDFhdnpHdnVyb2E4K2ZQeDZCQmc3RFBQdnUwNjJ1dVhyMGFOVFUxVFg5dldSWUdEalR1cGpQZllOYkRYQ2FuMjJ5MXp6WjFvNGVKTnYvaWpHY21WY1dTSlV0UVZsYlc0bi9MeThzeGNlSkU1T1RrdUwxRWFxYTJ0aGExdGJYbzNObXdweTREY2NaTEh0TnRIWStKTnFMdE0rckZCWGxQbitJaEIwaFE3aFZwdUZNaE55Y0h0OXg0RFk0NjRqQlBuZWlKUnFONC9NbW5jZHVkZDZPOHZBSUFvTUFyOWFnZnYrN0xMMWU1dkx4dEhEU2pKRDhyeTU0RTFja21iZkFBZ0txdVZPRDhOK3MrWE1BVFBDMlZscGFlWTFuV3pVN25PenAxNm9SQUlNRFRHZ2w0L2ZYWE1XL2V2SlIremN6TVROeHh4eDJPWE91MTExN0RuRGx6V2p3MmV2Um9uSERDQ1UxL1gxWldodHR1dXcybHBhVUFnSUtDQXB4eHhobllmLy85Mi8zMXYvamlDOXg2NjYwQWdFQWdnQU1QUEJCSEgzMDArdmJ0Mi9ScmFtdHI4ZkxMTDJQQmdnV29xNnREWVdFaHJydnVPbVJsWlNYOWRXKzY2U1lzWGJxMDZlL0Q0VER1dmZmZTVQK0RiQmFQeDdGcDB5YjgrT09QK09HSEg3QisvWHFzVzdjT1AvMzBFNlpQbjg2N3AzZWc4VTBBaCsvMmpBRjR0NjZ1Ym5TL2Z2MDJPWGxoYWpCdlhxK3NXRjcyeFFDbUE1TDhONlVMTnAvb09lOTNJNWUvN1BaYUVqRzdwTGlYV05ZOW9oZ0ptSFNDQjFGVmU2SGlwMU4rTjNKamhkdUw4U3JPZU9hNjdycnI4TzIzMzI3eitKbG5ub25ERHo4ODZldEdJaEhZZHR0ZkNtVmtaT0NWVjE1QmVYbDUwbCt6dWFGRGg2Sm56NTR0SGx1elpnM2k4WGlicjVHWm1ZbWlvcUx0L3JNVksxWnNNNHQyNmRJRjU1MTNYdUtMM1Vvc0ZzUDY5ZXRSV2xxSzc3NzdEbXZYcnNXYU5Xdnc0NDgvb24vLy9wZzJiUm9BNFAzMzMwZDFkWFZDMXc0RUF1MzZjMDBublBHU3ArOWhnTVpDRHdKeW1OdHJTWlFJRnNDT1RQRHFSazlUb2cyQk84dzZ3YU1LeUNwQjVCUVpCdDRNVFIzQ29HOEk4cUpWeXovOXNQZkF2UzlvVExkVlZWZmpzaWxYWXVybGwrSTNKNDVHT0J4MmU0a0FnRkFvaEZOT0dnTXJFTUQxTjkySzJ0bzZDSEIwaG9ZZjZqdHduL085bEc3YmE4YThjR2FtZmFHb1hnTERObmlnV0IrVndDbE10TFhVUE4vaDRKMVF6SGUwUXl3V1F5UVNjWHNaSGFhNnVoclhYMzg5Tm03YzJQUlllWGs1N3Jyckxnd2ZQaHkvL2UxdmsvNzVISXZGTUh2MjdLYS9qOGZqZVBmZGQvR2YvL3dITjk5OE13b0tDbEJSVVlGcDA2YTFlT0ZkVmxhR3h4OS9IR2VlZVdieS84SGFxTGEyRmpVMU5haXJxME5OVFEycXE2dFJYVjJOcXFvcVZGVlZvYkt5RXVYbDVTZ3ZMMGRaV1JrcUtpcGF2VXZ4ODg4L3g3Nzc3dHZoYXphVmlEVGQ2ZXpnbXdCQkFJZGxabVl1V0xseXBhK3pIbTRaTzNadExZQlpjMHNHZG9IQXFIU2JBUDBnZ1h0bmx4UWJrMjU3K0xsQi9VVDBmdGc0Q3VZbDJwNW9TTFJ4ZzJkN09PT1piL2p3NGR2ZDVQbmdndy9hdFJsd3pUWFhOTjFvMHhiWFgzODlGaTFhbE5EdjJaRisvZnB0czhseisrMjNZOU9tdHIrdlhseGNqS2xUcDI3M256MzY2S1BiL0h0TDVyTmNGaTllakhYcjFtSFRwazNZdUhFak5tellnSTBiTjdZNmwzM3p6VGZZc0dFRHVuVHBnbWVlZVFiZmY1OVlQVElZREhLVHA0MDQ0eVZQRHNiWCtuejBXQlBUYmFvNEJoSzZSOS94WHJwTlM1Q1BqYVltMm1SVlE2SU4vTHhxNmpDR2ZWT1FGNjFadHVTRHJ2MEcvem83TXpCZklQdlgxTlRpMWp2dVFtWm1CazRhTTJybkYwaVJqSXdNakQxcERESXp3cmh5NWcyb3E2c0RnQ05nV2JkMzdUZjR6QjlXZkw3ZTdUVTJKdG9FT3RPa0RaNm1SSnN3MGJhMXJmSWRqbDIzTWQvQkYvKzBQVGs1T1JnM2Jod2VldWdoVkZWVnRmaG5DeGN1UkdscEtTWk5tcFRVbmNIejU4L2Y3Z3ZxRVJFMHoyRUFBQ0FBU1VSQlZDTkdvS0NnNFFibS9QeDhEQmt5Qk8rKysyNkxYN05vMFNJY2VPQ0IyR3V2dlJMK3VvbVlOV3NXMXF4WjQ4aTFQdmpnQTI3eXRFRmpDdERock1mUE1qSXk3bCszYnAydnN4NXVPbjNrc29tUGxnemNhRnE2VFlCK0l0YURzMHVLUFo5dSsrY3J1KzhXaU9uakF2emN0T01ZcXZvQjdQb0x6MktpYmJzNDQzbExQQjV2Y2RxM3JiS3pzeUVpMnp4M2ZmWFZWL2owMDA4VFN1VjE2ZElGWGJ2K1AzdDNIaEJWMWZjQi9IdnViR3dDb2dJaWlndW91WmFXUytLS0srS3VhV2t1cVZtYVcwL2xZejZXMWRQVHB0bGlQYVhWKzFocHRwbm1iaTY1SlpxYTRBNG9xSWhDQ3NyT0xQZThmOENNRERNd0E5eFpMdncrenhKejU4Nlpvem5PNzk1enp2Y0VWcm9QY25QczJERWtKU1ZaSEkrUGowZDhmRHc2ZE9oZ2QxdDc5KzdGMWF1VkM5WTRkdXdZaGc0ZFdxblhrS3FqR3E5cTJERGtGKzNYUFNYUDZEYldqNHVxblVVSGRjOXFldUc4cTNzRG1DTGFudU5nQ3dHNURmRHdkQWJkT095bmlEYmlXREw3WUJCM2xaRjhOajBzb3QxRUtCUnJHV09QM0wyWGpWZmZlQnZlM3Q1dUZkMm1WQ294TEhvdzh2TUxqTkZ0QW9EQlhoN0tieG8rOElCTG85dmtITkVHenE5eVlQYVJ3ajlwVmtJWkpiTTdKYzFuVnlxVmRQRmZUZTNhdGNOVFR6MVZxZGRzMkxEQmJEK1l5TWpJU3UwSDQreC9Ydzg5OUJDYU4yK09MNy84RW1mUG5qVWRyMWV2SHFaTW1WS2xlNDBKQ1FuNDlkZGZMWTdYcTFjUDBkSFJac2ZHangrUDA2ZFBvNkRBZkFMWTZ0V3I4Y29ycjhnbVQvM1VxVlBRNi9XMEg0SU5qREhUVFFBSlozc3FBQXdHOEhWeWNuS05qdlZ3SlVWdS9rcDlIUzhSc290dVkyMFlVNnovZG51NDIwYTNmYnM5UEpRWmhFOFkwRmxtZS9EY2oyaUxvUlU4NWFFYXo3MFVGUldab21TbFlEQVlLaDJ6TzJUSUVJd2JOMDZ5UHJpamdvSUMvUGpqaitVK3YzYnQybXJIODlvU0d4dExnenhPUkRWZTFXbjY0aXlQMVQwRFdVYTNzVjRxcHZxVUg5STk3ZXJvdHZzUmJldzFlYTNnTVVhMDZTaWlqVGlGakQ0Y3hOMWRUVHg3b1hSMFcxNSt2Z3lpMjFhZ29LREFGTjBXMnJyOS9OU0xaODQ0dTA4VTBWYnpVSHlIZXdzSkNVRklTRWlsWHJOeDQwYXpRWjd3OEhCRVJrWldxeC9aMmRuR1ZZV1ZZdTBDS3k4dkR4a1pHUmJISjA2Y2lOOSsrdzM3OXUyRHY3OC9aczZjQ1VFUXpNNE5DQWl3T1lpUmxaV0ZUei85MUdxVysrT1BQMjd4ZDd5dnJ5OUdqeDV0a2RlZW5aMk5qejc2Q0MrLy9MTGJmQytVeDh2TEM4SEJ3VWhQVDdlSVBDR1dIQjNya1pHUk1TSXdNTEJ5dVN6RUpvcHVjNHp2ZHJWb3pFVzJpb3VJbG1GRTI2OGNmQUh0d1dNZDFYaWtwdkR3OERCOWIzUE96V0orQVVBUUxQL3ErdnJycnkzT0t5MHJLd3RmZi8wMVpzMmFKVWtmdmIyOUVSQVFnTURBUURSbzBBQ0JnWUVJREF5MHVxSkVvVkJZZkg0TUJrT2w5aUVpMWxHTlYzV2xvdHQyQTZ5SHEvdFRLWXoxNW5CdGRCdEZ0QkZpUDVsOVFJaTdxeWk2YmVTd29WWUxSVmN3UnJmVjlmZkRQLzY1MUJUZHBvVHdZV0N6ZG84N003cU5JdHBxbnYzNzl5c0RBZ0ttQTNoTHluWXB2a01hYytiTXFkTEZYdGs5Zkw3OTlsdXNYNysrMHUzRXhNUWdKaVlHQVBEamp6L2l5SkVqbFc3RG1yMTc5Mkx2M3IwVm5uUDM3bDI4L2ZiYkZzZGZlZVVWTkczYXROelg2ZlY2ZlBMSko4ak90cnpmRnhrWmlVNmRPbGw5WGI5Ky9SQVhGMmUya2dnQXJsMjdodFdyVjJQT25Ea1ZyaWpLeWNreDI3UllyOWRibkZONmcyS05SZ01QRDQ5eTJ5dk53OE1EdnI2KzhQZjNOLzB2SUNBQUFRRUJxRisvUGhvMGFHQzZtQ1dWNDZoWUQ0UEI4RWw2ZXZyc29LQWdsOGVyMWtURzZEWVJlSkV4NXUvcS90akxIYVBiMXY3V3ZJbW9WL3pFZ0llWlBDUGFaazZpaURhcnFNWWo5dXJTcFF1eXNvby9Sdm41K2Zqenp6L05ubS9WcWhXQ2c0Tk5qNjNWSEkwYU5jTGl4WXR0dmxkY1hCeldyRmxUNlQ3Mjd0MGI0OGVQQjFDOFdydHNqVmcyWHZmdzRjTTRkdXlZMmJINjlldWpiZHUyT0hEZ2dPbllzV1BIMExCaFF3d2ZQcnpTZmZMMTljWGN1WFBoNys4UFB6Ky9DaWNobFYwdEhoTVRneEVqUnBnZDI3UnBrOVZWNktScXFNYXJHallNK2Z5QWJpWlhxTmJJYnFBSHJCODNxSDR0M0t0N3hpTUtsNTM1emhUUlJramx5T3hEUXVUQUdOM0dsSXJWQUlzMFJyY3BCQVdpQnc5d3EraTJnVkY5OGZLTEMwdEh0L1YxWm5RYlJiVFZUSzFidCs0RTRGVUF2bEsxU2ZFZDBpa3NMSlRrb3NUYWdJTWpYK2Nxb2lqaWl5KytzTG9wY1lNR0RmREVFMCtVKzFyR0dLWlBuNDZsUzVkYTdBMTA2dFFwZlBmZGR4VytmdW5TcFZZSGxveTBXaTBXTGx4b2VqeG8wQ0RUellyU0ZBb0Y1cytmanpwMTZxQk9uVHJ3OWZXbCtEVUhjbUNzeHpCUkZITUFUSldxVVdKT2tadS9rdnQ0YVFEK0lrVzNWUTFGdE5Wc1ZPUEpDMlBNWWRlZW9paFdXTk9WSHVDNGNlT0d4U0JQOSs3ZDBhdFhyd3JmUXhBRTAvZHBSVFFhamMxemJEbDkrclRaWThZWWV2UzRmeS82eG8wYkZxdXpBV0R5NU1sbzNydzVUcDQ4YVZicmJkcTBDVUZCUWVqYXRXdWwrcUZTcWRDaVJRdWI1K24xZW9zYTBaN2ZCNzFlajl6Y1hQajQrRlNxWDZRWTFYaFZ4M3JqQW8vVlRlTnlqRzVqckw5YXJmclNtZEZ0TW85b3U4SzRianpyaVpPdTdnMnBYV1QwUVNGeWNqWHg3SVdtRVczbVFxRmVhNHh1ZTNuWnY1R1huKzlXMFcwS2hjSmwwVzBVMFZZejNibHp4N2VvcU9oSHhsaVFWRzFTZkFkeEZZUEJnRFZyMXVENDhlTVd6eWtVQ3N5YU5jdm15aGsvUHo5TW56NGRIMzc0b2NWemUvYnNnVTZudytUSmt4MjZIemxqRE8zYXRYTlkrOFNTZzJJOVZBQ21wS1dseFRaczJQQnp4cGgwT1VrRWdDbTY3ZFgxMjF0Nnl6VzZiZjJPVmlPZkdISXAzaFY5b0lpMm1vMXFQUGxwMkxBaC92M3ZmNXNlYzg0bHF6ZU9IajFhcGRVelZiVisvWHBjdW5USjdOaVNKVXNrdTY0dU84alR0bTFiMUt0WER3Qnc1ODRkckZpeEFrVkZSV2JuZE8zYTFWUmZqUm8xQ3Q5ODg0M1o4MnZXcklIQllNQ2pqejRxU1I5TGk0dUxzNWkwNWVkbjMvWllIM3p3QWRxM2J3OUJFRkMvZm4xMDc5NWQ4djdWWkZUalZSMUZ0OWxINWhGdFY1Z2dUa2QzaW1nanppZXpEd3VSazVURTg2ZExSN2NWRkxoL2ROc0xpMTh4THZ2dXJZVHdZY01ISHBqbWlCVTlGTkZXTXlVbkozc1VGUlV0WjR3MWthcE5pdTl3ckRwMTZtREdqQmwybmJ0bXpScXpHWW9EQmd5d2ErRGczTGx6MkwzYkxmY0VyNURCWU1Ebm4zK09FeWVzZjlTblRwMks1czJiMjlWV3g0NGRNWHIwYUd6Y3VOSGl1UU1IRGtDdjEyUGF0R2x1ODcxQXBPUGw1UVhPT2ZMeThxU005VmlTbnA1K0JJRFQ5OUNyTFo2SVRuaGgvZmFJUWc0Mmp6Rld4OVg5c1JjRG1uSGcvOWJ2YURYTjJRTTkzMjRQRHhWRjlnMEQ2eVc3aURiZ2xKYnJucHMyTktWRzdvY2dCYXJ4NUUrbjArSDExMTlIcTFhdE1HalFJRFJvME1EcWVmLzYxNy9NNmoyVlNvWDMzbnZQV2Qwc1YwWkdCcTVmdjI1MlRLby9PeGtaR2JoMXkvemozN05uOFVLRG5Kd2NyRml4QW5mdjNqVjd2bTdkdXBnNGNhTHBjWjgrZlhEOCtIR3pnU2pqYXZEOC9IejA3OS9mcnI3Y3VYTUh6enp6VExuUGYvcnBweEJGRVZ1M2JyVjR6dHIraWRaV1FsMjVjc1cwUXIxWHIxNDB5Rk5GVk9OVkRSdUdmSDVZTjUxRHRVWjJLM3FjRU4wbTc0ZzJwREZCT3c3ZGNab3gxTWlCU3VMZTVQYUJJVEtUa1h3MlBiUjEreWtxc0s4NFdPZTc5N0xac24rL2d6bytQdWpidTZmYnhPVW9sVW9NNk5jSFN4YjlBMjh2L3dDNXVia0NnTDRhYU5ZRU5tdjNwSlI3OUZCRVc4M2w1ZVUxMkdBd2pKYXFQWXJ2Y0R5MVdvMldMVnNpTlRXMTNIUHExcTJMZ0lBQWk3K3ZHalZxaFBidDJ5TTVPZGxzMzVqU3ZMeThFQm9hV203Ync0WU5RNTgrZlNyZDd4TW5UbURYcmwxbXgzcjI3R2t6OXFNOERSczJOSHRjV0ZpSTFhdFhXOHpxTkJvMmJKaFpoSWM5WW1KaWtKYVdodGhZeXkwempodzVndno4Zk15WU1RT2VuakpLaUNJMmxZNzFLQnZaVjFXQ0lEVGtuRTlOVGs1ZTBxeFpzMEpKR2lVV2xMa0ZiK3A5dkF4eWkyNWpRQ2NPYkhKbWROdTMyOE5EbVNEOGwzSDBsRk5FR3krSmFBUHVqSnMybEZid1ZJUnFQUG5ic21VTGJ0eTRnUnMzYm1ELy92M28zTGt6aGc0ZGlyQ3dNTFB6YnQrK2JiWVBvN3ZzejFmMkpqcGpUTEkvUDZkT21WL2FlWHQ3NDZHSEhrSjJkalpXcmx4cE1RQWtDQUtlZWVZWnM4Z3p4aGhtelpxRlpjdVdXY1NvclYrL0htbHBhWmd3WVlKZEs0L0s3b05aOXJtMWE5Zmk2bFh6ZVpqKy92NW8zTGl4eGZraElTRVZ2bGZaZi8vRWZsVGpWUjJMeEtYQy9icW4xQ3JWNXdEcjUrcitWSW9Ebzl0a0g5RW1hTWV4Ui9HWHEzdERhaThaZldpSVhLVmVQSE9tYVVTYm1WQ3FQZ2ZRSlRjdkR3dGVXb0lsTHozdlZ0RnRTcVVTWTBZT0F3Q3o2RFl2amVJN3FhTGJLS0t0NWpwMzdweWFjejZFTVZaUGl2WW92c041YnQ2OGlUZmZmTFBjNTRjTUdZSng0OGFWKy93Nzc3eFQ3c1ZvdTNidDBLVkxsM0pmR3hnWWlNREFRTk5qclZhTDI3ZHYyN3dnVFVsSnNUam02ZWxwVjRaNVVsSVNUcDgramJGangxcDkvdGF0VzFpMWFoWFMwdEtzUHYvb280OWk1TWlSTnQvSG1tblRwaUVySzhzaWJnUUEvdnJyTDd6MjJtdVlNMmVPNlNMOTZhZWZoazZuTTUyemV2VnFzMDEybFVvbDVzeVpZM3BjM3F4YzRscUNJSmh1QkVseEU0QnpyZ0F3UXFGUWZBbzRkd1BZMm9TaTIrd2o2NGcyNEJlRGdUMC9aUmdOOEZTRWFqejV1M1hyRm5iczJHRjZ6RG5IaVJNbmNPTEVDWFRvMEFIRGh3ODNyVTR1WFhjQTB1eDNJNFd5L1pKeXNtUmNYSnpaNCs3ZHV5TXpNeE1yVnF6QTMzLy9iWEgrcUZHakVCRVJZWEhjMzk4Znp6enpETjU3N3oyTFFhbmZmLzhkQ1FrSm1EVnJsdFhCR0h0ZHVuUUpKMDlhYm5NeGVQQmdxMUY4YmR1MlJYaDRPSktTa3F5MjE3UnAweXIzaFZDTlZ4MGVmWkhFLzlERmNGRzFIV0NWbi9YblNnNklicXNoRVczV1owZ1M0aVF5KytBUXVVcEpQSDg2cUVXTFlaNXFuNTF1SGQybVZqc3N1azNPRVcwTXVLYmpiTXlSZnc2bGplUEtFUm9hNnBPZm45OUppcllvdnNPNUdHTVZEamJiMnJDM29qMXBLclBacjA2bncwY2ZmWVNrcENROCtlU1RsVjRwRXhzYmk3Rmp4MVo0MFgvKy9IbDg5TkZIMEdxMVVLbFVHREZpaE5uenAwNmR3aGRmZklIQ1F1c1Q1eUlqSXpGdDJyUXE1OW1yVkNyTW56OGZLMWFzd09YTGx0ZHRHUmtaZU9PTk56QnAwaVQwNnRVTGJkcTBNVDJYbXBwcU5zQURGRjlZZHV6WTBlYjdHZ3dHckYyN3RrcDlCb0RnNEdBTUdqU295cThueFl5em9TV0s5V2lxVXFsYW80YmZBSEFIVDBRbnZQRGRqcFk1SXZBOEE1TnNzM2xIYzBaMG03d2oydGp4QXExMjNzd1J5Wkt0VnErcHFNYVRCOGFZYVE4Wm83cDE2d0lBOHZQejBhUkpFeVFuSjF1OExqNCtIdkh4OGVqY3VUT2VlZVlaaSsrbjhtcEVqVVpqOFg2T1hQVlRka0tSVkN1ZjgvTHlrSmlZYUhhc1NaTW1lUFBOTjYzdXQ5SzFhMWRFUjBlWDIxN3IxcTB4ZGVwVS9OLy8vWi9GYzJscGFkaThlVE9lZSs2NUt2ZTNYYnQyV0xSb0VUNysrR1BUaXFFMmJkcGd3SUFCVnM5bmpPSEZGMS9FN3QyN2taaVlpTHQzNzVyK0hUUEdLbHh4VCt4SE5WN1ZzRWRSd0Evcm51RlFmUXd3NjMrSTNaWjAwVzBVMFVhSU5PVDI0U0V5bG43NWNvYmNvdHZlVy9rUjd0M0xyblowbTV3ajJoaHd4U0RxWng5ZVBKSWkyaXFRazVQakpRaEN5K3JlNDZINERzZGJ1SENoNmVKRHJWWWpMQ3dNbjMzMldaWGIrK0NERHlwOFBpc3JDd3NYTGpROURncXkzSzlacjlkajFhcFZPSC8rUEFEZ3l5Ky9SRUpDQWlaTm1tVDNRRkYyZGphT0hUdFc3dURRWDMvOWhmLys5Ny9RNi9VQWdNMmJOOFBIeHdkUlVWRUFnUFQwZEh6eXlTZmxYcGoxN3QwYmt5ZFBydmFHeFI0ZUhuaisrZWZ4N3J2dldrUnRBTVcvRjlaV0VWbWJ0V2t2emprT0hEaFE1ZGNiOC90SjlVZ2M2NkhnblBjQXNLMjZEUkhiYnVia3Z4dms0eWtDV0F4RzBXMEFzR1p6c3lER2hBOFo1QlhSQmtBUDRIQ2hGc05uamtpV2JNZnNtb3hxUEhudzlQUzB1bmRPWm1ZbW1qUnBncVZMbCtMTW1UUDQ5ZGRmclU0MGlZaUlRSDUrdnNWeGEzdTZBRUNuVHAzUXFWUDVZMzhIRGh4QWZIengrSExaU1NvQXNIZnZYdE1LbXZEd2NBd1pNcVRjdGdDZ3FLakk3SEhwcUxUcWlJK1BONHNkYnRxMEtSbzFhbVQxZXpvaUlnTFRwMCszV1F2MjdOa1RlcjBlMzN6empkbHh4cGpOMWVBK1BqNW1lLzJVSlFnQ1dyUm9nU1ZMbHVEOTk5K0hqNDhQbm52dXVRcjdwRktwTUhUbzBBcmZsMVFQMVhoVnh5SnhpUi9XemVWUWZRR3dTRmYzcDFJWTY2L1dxRDh0T3FCZG9PbU5DMVZwZ2lMYUNKR09qRDVBcENaSXZYam1UR2hFaCtlVVN2d1h3RU81ZVhsNGZ0Ry84UEpMejJQTXlPRlFxKzJmOWU1SVNxVVNZMGJFUURRWThKLzNWcUt3c05BWTNmYS9waTNiTDB4Sk9IUFIzclprSGRFR25tWVErYmlEUlhGeHdDaWFsVkFCbFVxbEZrV3hXak9jbFVvbEFnSUMzR1psVzAzVnJsMDcwOC9mZnZzdFZxNWNXZUg1Z3djUHJ2Q0NkTUdDQmVXdWZERjY4ODAzTFdaN2xyWmh3d2FjS1pNSWVlalFJYVNrcEdEKy9Qa0lDQWlvc0gyajMzNzd6ZW9neng5Ly9JR3Z2dnJLWXUrZ2Rldld3ZGZYRjQ4ODhnaUNnb0l3WWNJRWZQZmRkMWJiUG5qd0lBNGVQR2hYUDZvaklpTENJaDZQYzQ3RGh3OWJuR3N3R0pDWW1HZzFNb1M0SnlsalBSaGpOUDNXU1o0dmptNTdZLzJPbHA0QUZydTZQNVhoaU9pMjczYTNDaEVOZkFVNFJzb3ZvbzF0RXdUOTNPa2pMdE1BajUyb3hwTXZ2VjZQNWN1WG83Q3dFTkhSMGVqVnF4ZVdMRm1DdUxnNC9Qenp6Nlk5R2NQQ3d0Qy9mMy9jdm4zYm9vM3lCbmxzdVg3OU92NzZxL3o3ZnRldlg4ZjE2OWNCd0s0L0YyVy9NNlZhTlZSMi84VVdMVnFnV2JObUdEaHdvTm4rancwYk5zUzhlZlBzbnBqWnQyOWZpS0tJOWV2WG15WVFQZnp3d3paWHptZzBHblR0MnJYYzV3MEdnMmx3TERvNkdtcTEyalJKcXJKYXRXcmxObnN1MVFSVTQxVWRpOFFsL29kdW9DeWoyNENCS29WcU5mOURON0N5MFcwVTBVYUl0R1QySVNJMVFXcGkvTEdnRmkwR0c2UGI4dkx6OGZhS0Q2RFJxTjBydWsyandlT1BqVUc5ZWdHbG85c0dRaEErdFRlNlRlNFJiUWFSanpxNGVBVE5TckNEWHE4UHJzNmZYWVZDQVg5L2Y3ZjU4MTliNkhTNkNqZDNOWjVUa2NMQ1FwdHQySW90R0Rac0dKS1RreTFpUks1ZnY0N1hYMzhkOCtiTk0yWEZWK1RhdFdzNGV2UW91bmZ2Ym5yZlgzNzVCVnUzYnJWNmZuaDRPTUxEdzAyUEJ3d1lnQnMzYmxnZHpKRWdlc0dxMXExYjQrTEY0bkZ6YjI5dlBQUE1NeGF6bk0rZVBZczdkKzVZdk5aZ01PQ3R0OTVDKy9idE1XYk1HRFJwMHNRaGZTVFM4L2IyaHNGZ3NEcTd1UkpvRXlZbmUySkl3c3ZmYm12Sm1JRFp0VFc2N2R2dDRhR2lRZnlXZ2ZXcTl0SkdKK05neC9PMTJsa1UwVlk1Vk9QSjF5Ky8vSUpidDI0QkFOYXZYNCt0VzdjaU9qb2EvZnIxUTRjT0hSQWJHNHZObXpkajZ0U3BFQVFCZVhsNUZtMjR5eUJBMmI3NStmbEowbTdaQVpKRGh3NWg4T0RCR0RWcUZFNmRPb1cvLy80YndjSEJHRDE2dE5rS2JNWVlIbmpnQWJQWHBxU2s0TjY5ZTZiSDlldlh4K3pacy9IVlYxK2hvS0JBa2xYUlJVVkZXTFZxVmJYYkFZQWxTNWJZdFo4bHFSeXE4YXBHNXRGdGtaV05icU9JTmtLa0o3Y1BFcWtoeWthMzVlVGt1bVYwbTBLaEtEZTZMZXlCQjZaY3ZYRGhabm12clFrUmJRY1hqNlJaQ1haU0tCVFoxYmtKTG9vaUNnc0xKWXRlSVBZWk5HaFFoYk1GZ2VJTFZLQjRCbVBwMlp6R2kvNEZDeFpZckpBcHk5YUZ1SitmSHhZdFdvUXZ2dmdDSjA2Y01Ic3VPenNiYjcvOU5xWlBuMjZ6cndEdy9mZmY0OEVISDRSQ29jQ2FOV3ZLalRucjM3OC94bzhmYnpHZ01uSGlSRnk1Y2dXY2M3UnExUXI3OXUyeitaN1ZzV0RCQW16Y3VCRzdkKy9HOU9uVFRmbjVwZjMyMjI4VnRuSG16Qm1jT1hNRzNidDN4NWd4WXh6VlZTSWhnOEZnYzNEVUR0WGY0WmRVSGhQZkFoZEV6dmp6REt6OFRjbmNEQU02QWZqK202MHRwajhaYy9tUHFyUkJFVzIxRTlWNDhwU1Nrb0tkTzNlYUhjdk96c2FHRFJ1d2E5Y3VEQjgrSEpHUmtlaldyWnRwdkRZcks4dWlIVjlmMTQ5bjUrVGttT0oyall6MWFYWDE3OThmbXpkdk5qM1dhclg0L3Z2dk1YdjJiRXliTmczZmZQTU5YbnJwSmJ6OTl0dElUNzgvUG15c00wdmJ0bTJiUmQyNWZQbHlMRjI2RkR0MjdMQnJ3bEpSVVJHT0hUdFc3dk9sVitRVDkwUTFYdFhWbHVnMmltZ2p4REZrOUdFaU5VMUYwVzJqUnc2RHBvS04wSjJwdk9nMmNNMzZwaTNiUDJzdHVvMGkybW9mZzhGd1R4Q0VmQUJWeW5UZ25KdVd0WHQ3ZTh0dGNyQnNhTFZhc3dHWmdJQUF1NkxRQ2dzTE1YZnVYS3ZIbXpadGF2UDFCb01CQm9QQjlGaXRWbHZNNkZXcjFYajIyV2V4Y2VOR2JOdG1Ia0d0MSt0eCtmSmx1d1o1c3JPejhjMDMzK0Rtelp0Vzk3elJhRFNZTm0wYXVuVHBZdlgxS3BVS0N4Y3VoSStQajlXSU5Da0pnZ0MxV28wSkV5YWdTNWN1VmkvK1UxSlNjUGJzV2J2YU8zcjBxTlc5RHRScXRkVzlrOTU0NHczY3ZIblQ1bmswKzFvNm5ITVlEQVprWm1iYUhCeTFoVEYyWGFKdWtVcVlGSjJVRFdESitoMHRHV1FXM1FhZ3RVS2gvSEw5amxiaks3dWloeUxhYWkrcThlU3BRWU1HR0RKa0NQYnMyV054d3prckt3dHIxNjdGZ1FNSHNIVHBVclBqWmZuNysxZnAvWlZLSmRRbDE3T2NjNHVWNFVxbDBsUmZxRzFjOTFwYnpTelZJRTlNVEF4T256NXRWak9lT0hFQ0dSa1phTjI2TlY1OTlWV28xZXBxcmVnT0RnN0d0R25UN0RvM056Y1huMy8rZWJuUGYvamhoMVh1QjNFc3F2R2tVZE9qMnlpaWpSREhrZGtIaXRRMHFZbnh4NEtidGg3dDRhbjVtWUYxeXN2UHgvSVBWa0doVUdEc3FPRnVjMk5ObzlGZy9OaFI4UEx5eE5MWC80T0Nna0lBdkJjVWl2ZERXclNibFhiNXJLa0lvWWkyMmttaFVCUUJ1TUU1cjlibUlNYWJBRjVlWG03ejU3OG1XYjU4T1pLU2tsemREYnp3d2d0bzA2YU54WEhHR01hTUdRTi9mMyt6RFBOZXZYcmg4Y2NmQjFCOEFXV01IaWxQYkd5czFlTU5HemJFbkRsekVCSVNVdUhyamF0cFBEdzhMUFlTS2l3c3RJZ01ZWXpaSEN5ejlqcU5SbVA2dWJ6Wm5iLysrbXVGN1phbVZDb3hZc1FJaTQyWFZTb1ZQRHdzRnh4WXU5Rm03VHdpRGM0NXRGb3Rzck96cTMzeFg5S2VKUHVya0txUmEzUWJnTmFWalc3N2JuZXJFRkhrWHpCZ2tMd0dlQUFPbkJJRS9kekhCMTJ1dFRmTXFvdHFQSG55OXZiRzJMRmpNWERnUUd6ZHVoWDc5KzgzbTNBREFGRlJVV2ExZ0xYQmxLb084a3lZTUFFVEprd0FBTnk0Y2NOc01Ba0FKazJhaEY2OWV0blZWdWtKS1VhMmFqbDdLUlFLakIwN0ZpdFdyREE3dm5mdlhqeisrT09tQWFpeTM5djBaNWlVUmpXZXRHcHFkQnRGdEJIaVdITDdVSkVhNkZiS3haVFFGbTNIcTFTSzd6aFk1Nnk3ZDlucmI3Mkh1djUrYmhYZHBsS3BNSHpvRUJRV2FVdEh0dzFScTVWZkJqWnI5MlJHOHRsMGltaXJ2WFE2WFk1U3FUd0pvTm83d0J0dmhGT3NSKzBWRlJVRlgxOWZyRm16QnAwN2Q4YVVLVlBBR01QcDA2ZngwMDgvSVMwdHJkSnRkdW5TQlZPblRxM1VJRWIzN3QxTisvc1k3ZGl4QXovKytLUFpzZURnWUx6NTVwc1Z0clY3OTI1czJMREI3RmpwUVI1ckVoSVNMRFlFTGsyaFVLQmV2WHJJeU1nQVVMeW5VTDE2OVN3eXdOM2xlNlMyTXhnTXlNN090cmpKVmtXM0FQd3BSVU9rR21wQmROdWF6YzJDUkFQL21BR0RBRmtOOEpSRXRMSGh0SUtuZXFqR2t6ZGZYMTg4OGNRVDZOKy9QMzc0NFFlY09uVUtBUERnZ3craVI0OGVadWRhRzB4cDBNRDFXNE5jdjI0NVJ0dTRjV1BKMm0vYnRpMmFObTJLbEpRVTA3RlRwMDZaSmhnQnNQanV0clp5MmhrOFBUM3g3cnZ2bWg3ZnVuVUxmLzc1SjRZTkcxYnVhK0xpNHJCdTNUcUxkcVFhS0NOVTR6bENxZWkyejJTM29zZEtkQnRGdEJIaWVETDZZSkdhTFBYeXVhVFMwVzM1K2ZsdUg5MzIxdktWS0Nnb2ptN3oxQ2kvYmRTMnl3c2VIdUpRaW1pcm5SbzNibHh3OCtiTmd3QkdBUENzVGxzVTYwRUE0SkZISGtGZ1lDQkNRME9Sa0pDQWpSczNJakV4c2R6ejY5YXRhelZtUktGUVlQejQ4ZWpmdjc4ay9icDc5NjdGTVh2eTZzdkdsQUFWeDVOd3ppMEdoY3BTS0JSNC9mWFg4ZjMzMytQNDhlT0lpWWtCQU9UbjU1dWQ1eTZiSnRkV1VzWjNHSnNFOEllbnAyZmxSenVKcEdwNmRCdEZ0QkdBYWp5NVNFeE10UGorTDZ0bno1NElEQXpFM3IxNzhlQ0REeUl1THM3c2VXdURLZW5wNlJZcmtTc1NGaFpXNWRVLzVTbGIvMmswR3RPcTdiQ3dNRW5lNDVGSEhqRWI1TGx6NXc3Ky92dHYweUJYMlQyQkhEbUJwcUw2VUJBRVUxVGQ0Y09IOGUyMzMwS3IxYUp4NDhaV2ExMnRWbXV4TnhNQTlPblRCNTZlMWZvNEUxQ041MmdsMFczUlhGVHRsdDBlUGVEOVZRclZSL3lRN2pIa3dFQVJiWVE0bnN3K1hLUW1xeWk2YmN6SVlTNmJMVlNXTWJxdFhrQUFYbmg1YWZGQWo4RDYxV3ZYZlFNREQ1ZlRBQTlGdEVsTHI5Zi9xbFFxcHdDd3ZYR0tIU2pXUTNwUFBQR0V6UnNBWlYyNGNNRnNqNXpBd0VCTW5qeTVXdjJ3OTRKY3E5Vml4WW9WdUhqUll1c3ZDNUdSa2JoNDhhTEZqUUF2THkrMGFOR2lTdjIweHRvc1YyTzhXMFdzRGZKVXRLb29JeVBEN0daRDJWVTdSbXExR2s4KytTU0dEUnNHVDA5UGFMVmFpMW1FZGVyVXNkay80aGhTeDNlVXlCTUVZWjIvdjcvbHFDWnhDZGxIdCswTW4vekU0S1J6cForZ2lEWlNHdFY0N20vOSt2Vlc5eUlzei8vKzl6Kzd6dnZ5eXk4cjFZOVpzMmJadFllaXZmTHk4cENjbkd4MnJLaW95TFF5WmNpUUlaTFVlUkVSbGd2VmJ0eTRZUnJrS1NvcU1udk8xajVDVlZXdlhqMkwyTjJ5REFZRDFxeFpnK1BIajV1T2JkaXdBWTBhTmNJRER6eGdkdTZtVFpzc1l2ZzBHZzBHRGh3b1hhZHJLYXJ4bktNa3VtMkcvS0xibUFDZ1B4ZVV2L0E2T01FWWU1WWkyZ2h4TExsOXdFZ05keis2VGZrL0RqeHFqRzd6OE5BZ2V0QUF0NG5jVWFsVUdEU2dIN0x1M2NON0gzMEdoRDBvK0xXTGJDMjN5WGdVMFNhdHhvMGIzMGhMUzF2R0dOc2hWWnNVNnlHdHBrMmJWdm8xdi8vK3U5bmp5TWhJcS92cFNPbml4WXZZdW5VcnpwOC9iL2RyR0dPWVBuMDZYbm5sRmJNTmhuTnljdkQyMjI5ait2VHA2TktsUzdYN2R1M2FOWXRqUVVGQk5sOVgyVUdlQmcwYVFLMVdtMzR0WGJ0MnhaMDdkeXdHZVl5TXMyYXREVUw1K2ZuWjdCOXhESW5qT3dBQW5QUFkvUHo4N1pJMVNLUlJFdDBHaHBjZ28yc01CblFDRjlaOXM3WEZiR04wMnhjN1F3TkVBMThodjRnMmJ1REFLYzdGL284UHVwenQ2dDdVSkZUakVWYzVmdnk0bERmUXkyVnR3azUyZHZGZkl3YUR3YXkyQkZ5N2g2RzF5WitpS09Mamp6L0c4ODgvai9Ed2NBREF5Wk1uc1d2WExvdHpvNk9qcVRhVUFOVjR6aVBmNkRZT2NQUm1ZTDBBT2QwdG80ZzJJayt5dVFBanRVZnE1WE5KWWVFZDV6SVZ2a1JKZE52THI3NkJ2THg4dDRwdUV3UUJ3Mk9pY1NwVHdJbE1rTW80cndBQUlBQkpSRUZVUUhDVGxVYjJvNGcyUndnSkNkbVpscGIyRm1Qc0JRQ3E2clpIc1I2T3MyREJBcnN1U3NxdS9ObStmYnZWQzBaYklpTWpNWDc4K0FyUGlZdUx3OWF0VzNINTh1VUt6NnRYcjU3VnpZRURBd014ZHV4WXJGKy8zdXk0VHFmRFo1OTlocmk0T0V5Y09CRmVYbDZWN2o5UUhHTml2T0F2clZHalJqWmZXM1lHS0ZEeERRSkJFTkNrU1JNa0pTVUJBQVlOR21UeDY3TEcyaXpld01CQW02OGowbkpBZkFkUUhPR1JvbEFvSmpWcjFxeFFxa2FKTkNaRkoyVi8vam1XK1RhT3FNdVo4S3lyKzFOSkhSUUt4YWZyZDRaUFpJSWlxeVNpN1RGNXJlRGhCZzYydFdRRkR3M3dPQURWZU1RUmJ0NjhpZGpZV0l3YU5RcWpSbzB5aTRiejhQREFMNy84WXJPTjl1M2JZL255NVdiSEtqdDRhSzErTWc3czVPUllwajY2SWdvM1B6OGZPVGs1Q0FvS3d1VEprNUdVbElUTXpFelQ4NFdGaFZpeFlnWG16NThQbFVxRjFhdFhnM1B6eTl6QXdFQU1IanpZMlYydlVhakdjdzNaUmJkeERnWU9EZ2I1ZmNGUlJCdVJKeHJrSVc3cGFsTGNYNldqMi9MekM5d3V1azFuRVBIYnhYU2N6bEZEVU1wbmpJUWkyaHhQRUlRM09lZU5BRHdPQ1c0Q0FCVHI0UWc1T1RrV0YzNzJLQ3lzMm5WSGVhL1Q2L1dJalkzRnJsMjdjT1BHalFyYmFObXlKUjU3N0RFa0p5ZGJiQ0JyMUw5L2YxeS9maDJIRGgyeWVPN28wYU00Zi80OFJvNGNpY2pJeUVyL1hWcDJWWk9SY2Naa1JhejkrbTNOQW0zYXRDbVNrcExRb1VNSHV6Y1lMaDN4Wm1UUFNpTWlIUWZGZHdEQWVRQlBCUVVGcFV2WktKSE9yRm5RQVltenY5M1c4cDY4b3RzWUE5Q1JjK0U3R01TN0RLeUh2QVo0S0tMTldhakdJMUpKU2tyQ2lSTW5jUGJzV1hoNmVtTFVxRkhvM0xtejJUbGJ0bXhCZXJydHJ6eVZTb1dBZ0FBQXdONjllOUd0V3plNzR0U3lzN014ZCs1Y2FEUWFzOEVTSStOcWw3UTB5KzFSSExVU1JxdlY0dkRodzhqTXpMVDRYMkZoSVJvMmJJZzMzM3dUWGw1ZW1EbHpKdDU3N3oyeldxT29xQWdyVjY2RVdxMjJXRVV1Q0FLZWZ2cHBxRlNTZkhSckphcnhYRXMrMFcwY1lDZ2U0SUhNeG5jb29vM0lHQTN5RUxkMUsrVmlTa2lyRGsrb0dkWUJlQ2pyN2wzaGpiZmZROTI2L3VqWHU2ZExCM3J5aXZUWWNQd3l2b3ROZ2xpRm04U3VSQkZ0amhjY0hKeVhtcHE2UkJDRUpveEp0NXlhWWoxcUZxMVdpOTI3ZDJQUG5qMVdWOGVVRmhJU2duSGp4cUZqeDQ0QVlKSE5YdGFVS1ZPUW41K1BreWRQV2p4Mzc5NDlyRjI3Rmp0MjdFQjBkRFM2ZHUwS2pVWmpzNzlYcmx5eE9zalRxRkVqdXpZWUxpZ29zRGhtYThQYnNMQXdNTVl3ZHV4WW0rMGJKU1FrV0J4cjBxU0ozYThuMWVlSStBNEE5eGhqaXc4ZVBHajVoNXE0SHhsR3QvSGk2L2oya04wTkNZcG9jeWFxOGR6WG9rV0xxblRUT1RjM0YrKy8vNzVGSEd4QVFBQVdMMTVzczFZcHk1NmFDZ0FPSHo1cytybWdvQUNpS0pvTjhsMjRjQUdiTjI4MmU0MGdDTkJvTkZacktxUHZ2LzhlUC8zMEUzcjI3SWsrZmZvZ0pDU2szSE45ZlgzaDdlMXROUXBYRUFUVFBqMXhjWEVXejFmVXJpMS8vLzAzZnZqaEIyUm5aMXNNSU9YazVPQ3JyNzRxOTdXbEIyaGF0V3FGYWRPbVdleWJwTlBwck1ZRWp4bzFDczJiTjY5eXZ3blZlTzdBL2FQYk9FeFRpMlcxZ0lkemdGMWpnbllVUmJRUnVaTEZSUmVwdmRJdXhWOEtDKzg0a3luWkp3QzY1K1hsWStGTEwyUEpTLzl3V1hTYnppRGlsMU1wK09uUEs3SWI0S0dJTnVjSkRRMU5UVXhNSE9IbDViVlRFSVF1QUtvOUtrbXhIbzRWRlJWbHRsbnIrdlhyeldZMTl1clZDeDA2ZERBOS92SEhIODFtVjNidjN0MXNCdWFtVFp1UW1wcGE3dnNwRkFyOC92dnZGUTd3K1ByNllzU0lFZWpkdTNlbFp2Y0tnb0JaczJiaHd3OC94TGx6NTZ5ZWs1R1JnZi85NzMvWXNHRURKa3lZZ0Y2OWVwWGJYa1pHQmxhdFdtVjE1ZE9qano1cVY1K01mM1pMczNYanBGbXpadWpSb3dkQ1EwUHRlbytVbEJTTG13VWFqY2F1T0RsU2ZRNks3d0NBZXdxRllrWmdZT0FXS1JzbGppTzM2RGJPZWFuN0VITDZidVVHTVBhYlFZdlprNGNuMFFDUGsxQ041NTZxc2tkTVFrSUMxcXhaWXpVQ056TXpFNHNYTDBiNzl1M1J0V3RYUFBqZ2czYXRqaW1yb0tBQThmSHhOcy9MenM0MlRacEpTa3JDeHg5L2JQRmRPbURBQUp3NWM2YmNRWjZDZ2dMbzlYcm85WHJzMmJNSGUvYnN3Wmd4WXpCMDZOQnkzN2RGaXhaV0IzbjY5T2tEZjM5L2lLSm9kZEpRNjlhdGJmNmF5bFBlUkNSN2xGMkYwNk5IRDl5OWV4Yy8vL3h6aGEvcjNyMTdoYjhQcEdKVTQ3a1h0NDF1TTQ5b2MzVnZLb2xkTVRCeHRwSWkyb2lNMFNBUGNYdFhrK0wrQ21uZVpvSmFvL3JGMWRGdE9vT0lyWEhYOEwvRGwyUTF3RU1SYmE0UkVSR1JuWjZlUHNwZ01Iek9HQnNLaWY3T3BWZ1B4d2dMQzBPblRwMU1qemR1M0dqMmZPUEdqYzJlMzc3ZGZFL1FrSkFRcytmMzd0MWI0ZnNwRkFvTUdUTEVhdXlhVXFuRTRNR0RFUjBkYmZXbWhiVnNkR3R0ekpzM0Q5OTg4NDNaYk5HeWREb2RXclpzV2U3elNVbEpXTFZxbGRYQktDOHZML1RwWTk4RXN0dTNiMXNjczVYbjNyQmhRNHdlUGRxdTlnRllqYWdMRHcrbno0a1RPREMrSTRreDlrSmdZT0JtMjZjU2R5S1g2RGJPK2YzRk8xeGVOeVE0Y0VwZytxY25ENmVJTm1lakdrL2VybDI3aHExYnQrTEVpUk1WbnFmWDYvSFhYMy9ocjcvK2drYWp3VU1QUFlTdVhidWlYYnQyRlY2RDZ2VjZ4TVhGNGVqUm80aVBqNGRlcjdmWnA4ek1UUGo3KytQa3laTllzMmFOYVQ4Y283cDE2MkxFaUJFNGMrWk11VzFrWldWWkhMTzFzcWhzcEsxQ29VQlVWSlJwRmJVeE9xMDBwVkpwVjFSdmVaVEtxbjljckVXdGhZV0Z3Y1BEbzhKSVpROFBEMlJuWjhQWDF5Mi9pdHdhMVhqdXFTUzY3UmtPMVg4QjF0UFYvYWtKRVczSzNZaGpQU2lpamNnWERmSVFXVWk3Y3Y2YXE2UGJLS0tOVkVWUVVGQjZXbHJhUE02NUg4VjZrTEo2OWVxRkxWdTJtQTJnZE9uU0JlUEdqVU85ZXZYS2ZkM0ZpeGN0amxtYjlhdFNxZkRVVTAraFJZc1dXTGR1bmRXYkRQMzc5MGR3Y0xERmNaMU9oMjNidG1IcjFxM2xYdENOR3pjT25wNmUwT2wwT0hyMEtPclVxUU1mSHg5NGUzdkR3OE1ER28wR2pERWNPM2JNNm8ySE9uWHFsUHRyTlA2YTdJbUNBNG8vRTdHeHNSYkhIM3p3UWJ0ZVQ2ckhnZkVkTHdRRkJXMlZzbEhpWkc0YzNjWlJzb0pIZGdNOEZOSG1EcWpHazVlN2QrL2k1TW1UaUkyTnhlWExseXY5K3FLaUlzVEd4aUkyTmhiZTN0NTQrT0dIMGExYk43UnMyZEtpQnJ0MTZ4WSsrZVFUdTlyVmFEVG8zcjA3L1B6OHNHSERCdXpldmR2aUhFRVFNR1BHREtzVGYwcC83MXJiTzhmV2F1YUlpQWgwNjlZTi92NythTnk0TWRxMWEyZXF6L0x5OHJCcDB5YUwxM1RxMUtsYUF6WDJYcnVyMVdyVXExY1A5ZXZYUi8zNjlWR3ZYajAwYTliTTlIeGlZaUsyYk5tQ3MyZlAybXhyLy83OU9ITGtDS0tpb2pCNDhHQ2JOU2k1ajJvODk4VWljWTRmMXMxMGZYUWJSYlFSNGc3YzZrS0xrSXFrWFlxLzFDaTh3M01xRmZzUVFKZTh2SHc4djJnSmx2N3pSWXdjTmhScXRlTTJVS1NJTmxJZElTRWgxeWpXby9heFo2YWJTcVhDb0VHRDhPT1BQNkpKa3lhWU9IR2lLZjg4SnljSHVibTUwR2cwVUtsVVlJd2hLeXNMZS9mdXRicnZURVVSSXIxNzkwWllXQmpXckZtRG16ZHZtbzU3ZTN0aitQRGhGdjArZXZRb05tL2ViSFgxalZHblRwMU1FVzlLcFJMcjE2KzNtSFZxUzRNR0RTcDFma1YrK09FSGkvZ1N4aGdlZXVnaHlkNkRXSEpDZkFmTjdwUTVkNDF1TTR0b2s5a0FEMFcwdVErcThkeFhSa1lHa3BPVGNmbnlaVnk0Y0FFM2J0eXcrWnAyN2RwaHdJQUJPSHIwS0U2Y09GSHVDcHk4dkR3Y09IQUFCdzRjZ0wrL1A3cDA2WUp1M2JxaGFkT21BSURRMEZBRUJBUllySUFwTFNnb0NQMzY5VU5rWkNTdVhMbUM1Y3VYbThVQWx6WnAwaVN6U09IUzR1UGpFUlVWQmM0NWR1M2FaZkc4clgwSkgzamdBYXR0Yzg2eGV2VnEzTDE3MStLNTZzYWVHUWVJVkNvVlJGRTBHenp3OWZYRi9QbnpVYjkrZmFzRE1WcXRGb2NQSDhhQkF3Y3FQVmluMVdxeFk4Y083TjY5R3gwNmRFRDM3dDNSc1dOSHE2dURDTlY0Y2xFcXVtMHJ3UG81dlFNVTBVYUkyNkJCSGlJck41TGlZME5iZGh5dFpId2pFMWlYdkx4OC9PZmQ5d0hBWWRGdEZORkdwRUN4SHJWTFVWR1IxZG1VMXZUdDJ4ZmUzdDdvMmJPbjJZMmM1T1JrZlBEQkIzYS9aMEJBUUlYUE4yM2FGRys4OFFZT0hEaUF6WnMzSXpzN0cwT0hEalhiRitmTW1UTll1M1p0aFRjbGdPSlpuek5uempUMWx6R0dvS0FnWEw5dWYyS1FXcTAybTQxWkhZbUppVmFqMnRxMmJXdno5NFZVSGNWM0VIc1pvOXZXYlkvUWdna3pHZURseXY1d3pnR0JnM01HSnJOSUVjNFJMekw5M01uREx5ZTd1aStrR05WNDdtUG56cDA0Y2VJRTB0TFNLb3p1S29zeGhwaVlHSXdZTVFLQ0lLQjkrL2FZTkdrU2poNDlpa09IRHVIYXRXdmx2dmJ1M2J2WXZYczNkdS9lamVEZ1lDeGJ0Z3hxdFJydDI3ZkhnUU1ITE03djJMRWpvcUtpMExadFcrVGs1T0N6eno2ck1JSnR5SkFoWnRHNFpRY2tidDI2aFVXTEZsbDliYU5Hald4RzQxckRPY2ZYWDM5dHRWK2RPM2RHNDhhTks5MW1hWFhyMXNYS2xTdmg1K2VIMTE1N0RWZXZYalU5cDFLcHJOYUgxNjlmeDlhdFd4RVhGMmR6VXBGYXJVWndjSEM1Lzk0TUJvTXBoaTg4UEJ3dnYveHl0WDQ5TlJIVmVQTENIa1ZCNFg3ZExMVks5WlZ6bzlzb29vMFFkMEtEUEVSMlVoUGlib1MyYUR0UnFWU3VBOFBEMlRrNURvdHVvNGcySWlXSzlhalp6cDQ5aXlOSGprQ2xVdUhldlhzVysrYVVOMHZRdzhQRHRDS210SWlJQ0RER2ltOUcyc0dlYkhSQkVOQzNiMTkwNzk0ZGUvZnVSZi8rL1MzZTA5dmJ1OEpCbm5idDJtSDI3TmtXR2UrVkhlVHAwNmRQbFRaSnRzYkR3d1BlM3Q2bXo0SlJ2MzdPbjh4V20xQjhCNmtzRHY2S0FHNEEyRHk0NkRyRUZORW11eHNTSlJGdEVQcy9PWmdpMnR3TjFYanVvVjI3ZHZqNTU1OHI5YjBVRVJHQko1NTRBbUZoWVdiSHZieThFQlVWaGFpb0tGeTllaFdIRGgxQ2JHd3M4dlB6eTIwcktDakl0TEs2UTRjT3BrRWVsVXFGUng5OUZJTUdEVEtMeUsxVHA0N1paSnV5eG93Wlk3RnFKamc0Mkd4UXBDSlZqYXo5L3Z2dnJRNVErZm41WWZMa3lWVnFzelNGUWdFL1A3OUt2YVorL2ZxNGN1V0t6UUdlOFBCd3pKZ3hBdzBhTk1DaFE0Znc0NDgvV3RTSHBRMFpNcVJTL2FndHFNYVRINCsrU0hKdWRCdEZ0QkhpYm1oS0VKR2wxTXZua2d3d3pBSEhDUUF3UnJmOXZHa0xpaW9aRjFRZStVZTBpZU1PRnNYdEFaamNPbCtqaFlTRVhNdkx5eHNoaXVKUkFKSlV6Y1pZajl6Y1hMc0hCSWowZkgxOWNldldMVnkvZnQxc2p4MmpzaHZiMnVMcDZXa3pSOTNvb1ljZXFuQVBuN0k4UER3d2RPaFFpengxRHc4UHpKOC8zK3FtdEl3eERCMDZGQXNXTExBNk9GT1o5Mi9UcGczR2pCbGo5L20yTkc3Y0dDKzg4SUxaalpLd3NEQjA3TmhSc3ZjZzkzSE9vZGZya1ptWktmbkZ2MEtobUJFY0hMeVpNU1pwdzhROVRJcE95azdJU1ZqTXVMakdGZS9QT2I4L3JDUEhpRFlkR3o4cG1pTGEzQlhWZUs0WEdocUttSmdZdTg1dDNibzFGaTVjaU1XTEYxc004SlFWRmhhR1NaTW00ZjMzMzhkVFR6MWxpbVVyS3lvcXl2Unptelp0RUJBUWdKRWpSMkw1OHVXWU1tV0t4UjZJakRITW1ERURyVnExTWp1dVVDZ3dmZnAwcTdGby9mcjFzeXZDVDYxV202MEFxb3lCQXdkYXJOWmhqR0hXckZrdTI4dkcwOU1UVHovOWRMbS9kajgvUHp6MTFGTll2SGd4QWdNRHdSaERyMTY5OE5aYmI2Rm5UK3NMRzhMRHd5bld0d3lxOGVTTlJlSVNFM1RSQU4vbjBEZmlISXpMY1lBSEFIRFp3TVNuUVJGdHBBYWlsVHhFdHE1Zk9udkN1S0xIR04zMnpvb1BZVEFZOE5pWWtkVmEwVU1SYmNTUktOWkRIb1lORzJiNlBRVmdjUUUrZVBCZzNMdDN6L1E0TkRRVWYvNzVwOVcyTkJvTkhuNzQ0VXIzSVNJaUFxbXBxUldlRXh3Y0xNbXNTcU9BZ0FETW1UTUg3Nzc3cnVuaUxpd3NERTgrK1NTYU4yOWU3dXNhTldvRVB6OC82UFY2R0F3RzZQVjZjTTVMOXIxZzhQTHlRdVBHamRHdFd6ZjA2TkZEOGowR3dzTENNSGZ1WEt4WXNRSUdnd0ZqeG95aGZRd2NnT0k3U0hVdGV3eGFWMFMzVVVRYmNRYXE4Vnh2Nk5DaGlJMk50YnEvVFZCUUVCNSsrR0gwNk5IRFlzREZIbXExR3BHUmtZaU1qRVJLU2dyMjc5K1BZOGVPUWF2VklqQXdFRzNidGpXZHE5Rm84TjU3Nzltc1JaUktKWjU3N2ptODl0cHJ1SDM3TmhvMWFvU25uMzY2M0VpMGlJZ0l6SnMzRDVzMmJTcDNSVStMRmkzdytPT1BWMm9DVG1rQkFRRll2SGd4VnExYWhmUG56ME1RQk15Y09ST3RXN2V1VW50U2lZaUl3T0RCZzdGanh3N1RNVjlmWHd3YU5BaDkrL2ExT2duSng4Y0gwNlpOdzZCQmc3Qno1MDdFeHNhYTlscVNjc0pSVFVBMVhzM2crT2cyT1VlMDhldE1xUnVqM0ltekZORkdhaUlhNUNHeWxucjVYRkpveTQ2amxTTGZDSWFIcys3ZUZkNThkd1hxMTY5WDVlZzJpbWdqemtDeEh1NnZhOWV1RlQ1dmJkREd6OC9QYk9BSEtGN2hNblhxMUVySFVnQkF5NVl0c1gvL2ZvdmpucDZlQ0FrSlFlZk9uZEd2WHo5VE5JaFVJaUlpTUc3Y09CdzhlQkJEaHc1RnQyN2RiTjZrTU43MGNLWFdyVnRqMHFSSlNFaElRTHQyN1d5ZVgzWjFsZFMvanpVUnhYY1FxVGd6dW8xekZDOXNsdDBBRHhjQlhNaFY2ZnZPR25EbG5zM1RpVnVnR3MrMWxFb2xKazZjaVBmZmZ4OEJBUUZvM3J3NVdyZHVqVFp0MmxScFlLYzhUWnMyeGJScDB6Qmh3Z1FjT1hJRVBqNCtGcldTdlpOTnZMMjlNWGZ1WE1UR3htTFVxRkVXSzYzTDZ0aXhJenAyN0FpOVhvL0N3a0t6VlY0YWpVYVNlc2JEd3dNTEZpekE1NTkvam03ZHVxRno1ODdWYmxNS0kwZU94TW1USitIdDdZMCtmZnFnVzdkdTVVWWlseFlTRW9Lbm5ub0tZOGFNd1o0OWU1Q1JrV0V4Z2F1Mm94cXY1bkJZZEJ2bnBuckszVmZ3Y0Y2Nmk1eURJNFdwZENOWk44UzdzbCtFT0pKN2Z5b0pzVlBqVnUwZVZrRHhDUk5ZRndEdzl2YkNzaVdMTUN4NmNLV0tYSjFCeFBmSHIyRGQwVVFVNmVXMmlwaW5HVVFlYzdEb3J6Z3NXeWJwMUJ2aU9JbUppYjVlWGw0N0JVSG9Ba0N5RGFWOGZIemc3ZTFOS3htY0xDMHR6U3dyM012TEN3MGFOS2p5dndldFZvdk16RXlvMVdxb1ZDcW8xV3FvMVdxbi9YczFyc0tSRzcxZWIvTUdDYWtjemprTUJnTXlNek9sbnQxNVQ2RlF6QWdNRFB4SnlrYUpQQ3o3QWVwV1BoRWZjQ1k4NjZqM0tQNTd6UGhJVG4rZkZVZTA2YldZUFhuNEpWckJJME5VNDdsV1hsNGV2TDI5WGQwTjRnQkZSVVVXZTBPU3FxTWFyK2JpZjhDVGk2cXRBS3YrUnFXY2c2T2trcExCOTQvWklBL25pVXpCbjBWMy9UN0dhQVVQcWJuYy81TkppSjFDVzdRTk4wYTNBVUJBM2JwNDZmbDVHRDBpeHE2YmZjYUl0ay8ybnBQVkNwNzdFVzBpUmJUSlZIcDZlcERVc1I1QThVMEFpdlVnaEZSWDZmZ09pV2QzSmpIR1hnZ09EcWI0amxwdTNmYUlEeHdSM1dhTWFKUGZDaDRBbko4d0NJYkhueHg4T2NuVlhTRlZSelVlSWNTZFVZMVg4eFh1UjdoYXBmNEV3RURUUWVNSzUwclVSdmNuemNpc25pcU9hSXRCVjV5aEFSNVMwMUZWU0dxTTFNdm5rdlFjbzBXUkgrYWNpNWxaV1hqajdmZXc2N2Q5Tmd1V3ZDSTl2djRqVVhZRFBBQUF6aThiUlAzVEJ4Y1BwNGcybVFvS0Nrb0hNSTl6ZmxqS2R2UHk4cENmbnk5bGs0U1FXb2ppTzRpamNmQlhHUGhuQVBTU3RTbnJpRFllNzYzTDdFY0RQUEpITlI0aHhKMVJqVmZ6ZWZSRkVvTjJIc0FQVmIyVk1nTThuSmNVV3U2TWM0QW5NNlV1aG5WRFBBM3drTnFBQm5sSWpaS2FFSGZEQU1NY2NKd0FnTHk4ZkN4KzVYVnMyckxOTEVLcE5KMUJ4QytuVXZEVG4xZGtOOEREd2E4YkZIek13YUs0UFNWVE1ZaE1oWVNFWE12THl4c2hpdUpSQUpKVTJaeHo1T2JtSWpjMzF5eXJteEJDN01FNWgxNnZSMlptcHVRWC93cUZZa1p3Y1BCbXhwamNzbEdKQTB5S1RzcE95RWxZekxpNFJwb1d1V3dHZU15L243bUJBL3U1b1hEVWlCRzNjMXpXS1NJcHF2RUlJZTZHYXJ6YWhVWGlFaE4wZ3dEc0xqNWcrai83bFAyYVllNi9KdzhZa3BqQVo2SXJ6cmk2SzRRNGk1dC9LZ21wR251ajIvUUdFVnRrRXRGV2VtOE1YdnpmRklQQVJ4NTZjUVJ0SEZlRFVLd0hJY1FkVUh3SGNaVjEyeU0rWlV5WURLQjRNdzFlOG45MjNrd3d4b2tVaDVDNC82Vk82ZnFPZ2Y4cEd2aUVpVEdKVjF6Y0xlSUFWT01SUXR3QjFYaTFGeitFNXB5cFB3RXd1Skt2TFBrbkExQzVtRGZYb0lnMlVqdFJKVWhxcE5UTDU1SzBlc05Za2VPRU1icnQzKzhzeDhIRGY1ZzJFelNJSEJ0UEpzdGlnTWNDNTBrR3NKbUhYaHhPc3hKcUdJcjFJSVM0QTRydklLNmlWeXVXY3VCTFZDTzZ6VGpBd3psMysxVU94UU04eFJGdFh0ck1LQnJncWJtb3hpT0V1QU9xOFdvdjFoTlhkRHJ0d2twSHQzSEEvUWQyQUlwb0k3VWREZktRR2l2dDh0bnJCcTZmRHJEREFKQ2JtNGNGTDc2TVgzN2RDcTFXaTFOWC84YUc0NWRsTThCemZ4VVB2MjVROExHSEZzWHNvNGkybW9saVBRZ2hya0x4SGNUVnB2Uy9lQ2Uzd2FVWE9CYy9BVkI4VDZFeXEzZ0VlYXpndVk4aTJtb1RxdkVJSWE1Q05SNEJBRTFmWERTTGJyT0hYRzQ3VVVRYnFlWGtkQVZFU0pXRXRlclFqSUZ0S0IzZHRuREJQQ1JybW1EZnhUUUFBQzhaNEhmbm13SVUwVmI3VUt3SEljU1pLTDZEdUp0MTIxdCt6QmliQm1OMG0wMGlTa2FGSE5ncnFmRy9CQU9mT0NFbThZS3JlMEtjaDJvOFFvZ3pVWTFIeXJvZjNjWUhBcXppTDQyU2ZRNUxYZ24zckxNb29vMFFxdjVJalhmMVVueHkyZWkyOS83N0ZZNG1wWm5PWVhEL2pYa0JKREdLYUt0VktOYURFT0pNRk45QjNFMnVBYTlWSnJxTlE0RHh4Z09Ydy9VOTU1ZEZmcnNQRGZEVVBsVGpFVUtjaVdvOFV0Yjk2RGJzdFhseXFaTEtIUmFNbXZlQkl0b0lNYUpCSGxJcnBGMCtlMTNrK21jQkhBY0E3dDhRK2JyaXYvdmQ0VXZLRm4xQlR1RzlwRC9uNzZlSXRscUhZajBJSVk1RzhSM0VYYzBhbG5EYkxMck5sbExmYWU1ZExYRURCOS9MeGNLQms2SXpzMTNkRytJYVZPTVJRaHlOYWp4U0VVMWZYR1JjTng3Zyt5cyswMzIrVHl5KzJqZ1NEWncvVFJGdGhMam5HanRDSE1ZWTNWYXZlMHdYM3dlNkFTakpiN2N6NjkzWk9PZlE1MlloWTk5NmFETnYvYWJYc2ptcFYwNG51cnBmeFBrbzFvTVE0Z2dVMzBIa3dwN29Ock9ham5PNzkvSnhQb3BvSS9kUmpVY0ljUVNxOFlpOStDRTBCMU92NHVDRFRORnRIQ1V6WmxoSlRZWGluMDBEUHE2cHNjekxPMzVkSitwaTFEMHBvbzBRZ0ZieWtGckdHTjJtcWh0ODcvNVJkNzBCQVBpckdmSk83b1EyTXgyTXNRRktOZis0YWRNSC9WM2RMK0o4Rk90QkNIRUVpdThnY2xFcXVxMWNwY2QwdUx1V2R4VFJSc3FnR284UTRnaFU0eEY3c1o2NEFxNWRBTERkbHMveU12OTByZUphNzM1RW02WVhSYlFSWWtTRFBLVFdTYnQ4OXJyS1AraVM4Ykc3VHZKc1VNY0QvM21zRzU2Yk1CUSszbDRBQU1iWUlIandEVTBpMmpkM2NmZUlDMUNzQnlGRUtoVGZRZVJtMXJDRTJ3Ymg3c3NpNTJ0ZDNSZTdsZnBlNVp5TG5QTWpYS2tmUWhGdHBDeXE4UWdoVXFFYWoxUUY2NGtFcHRNK2JvcHVLM09makhQaktoN2pFeTc4WG1GSVlnS2ZTUkZ0aEppalFSNVNLeWswSG44WWYzYUhpNTZ5UFFqMjg4Ui94bmJCQTQzcVkrTDRzWGgxeVNKNGVHZ0FGQS8wQ0FyaEF4cm9xWjBpSWlLeWxVcmxLTTc1VnRpNUViVTljbk56a1plWEIxRVVwV3FTRU9LbWpQRWRXVmxaVW4vbWt4aGpVd0lEQTMrU3NsRkNqQ1lQU3MrYkZKMHdGWngvRENEUGVKeGIvQUNYVHppMXFDOFpQNjBRK2N5SkE2OGt1YVpIeE4xUmpVY0lxUzZxOFVoMXNMNjR5N2h1Qm9DZEFCZUxCM1FZd0pnYlRZN20xNWxDTnhiZDlmdG9CUThoNW1pUWg5UktJbkRVK0xPcnY2dkszZ1FJcmV1TjV3ZDFRUFA2dmdBQWpVYURzYU9HNC9XbEw4UGJ5N1NpWjVpZ0VENmw2TGJhaVdJOUNDSFZRZkVkUk81MGhYbXZnWXRyekE1eTR6K0tmekNsZWJnSVkreitjbkhPTDNOK3AyOUpSQnZka0NEbG9ocVBFRklkVk9PUjZtSTljVVduMHk0RXNMZk1NeVgvTUs3bUtiMC9qelBjajJoajNTaWlqUkJyYUpDSDFFNDYvTW1CdndHQXcvWGZEc2FCcGdaMVBQRHFpTTdvSE5iQVlxYkVzT2hCZUg3KzdOSURQWVBnd1RlRU5uOHd3cm05SmU2QVlqMElJWlZGOFIya3BwZ3krc1lkL2Uzc2Z4bWoyKzRIaDNBM21tbEtFVzJrYXFqR0k0UlVGdFY0UkVxYXZyakl1RzQ4T0hhWlBjSGh1Z2swRk5GR2lFMDB5RU5xcFNKRDloMXdmZ1NBeTVmeXNKSzdFY2FJdGhhQnZsWnZVR2cwR2p6eG1HVjBtMUxOUDZIb3R0cUpZajBJSWZhaStBNVMwMHllWEJ6ZHhqbGZCU0N2T0UyRUZkOTdZTHg0RlUzeGNoNlg5WkV4bkZNSW1FTVJiYVN5cU1ZamhOaUxhanppQ0t3bnNwaW9uUW53MzhGNDhSOHNab3h2TTlaV3pycVpSaEZ0aE5pREJubElyWFFNU2JtYzR6Y0FSUXdsMzFFdS9LcG9WTmNiTHd6dWFJcG9LMDg1MFcwREtMcXQ5cUpZRDBLSVBTaStnOVJVdVFhOHhvRXZpeCt4a3ByT2VOUEJHQ2ZpQXB4ZkZ2bnR5QW1ERStKQUVXMmtDcWpHSTRUWWcybzg0aWlzTjY3cmRMcG53Y3RFdC9HeU45Q2tLM000TDcxWWlBUGcxNWhJRVcyRTJJTUdlVWp0dEd5WnFGUHB0Z0ZJZFhWWEd0VHh3TEtSbmZGUWsvcDJSNHhRZEJzcGpXSTlDQ0hsb2ZnT1V0UE5HcFp3MnlEY2Zka1kzUWJHU3I2M0hIUHp3UmFLYUNOU29ocVBFRkllcXZHSU0xaEd0NVdhUU1OTHIraVJadVowNlMwTndYZ3FFL2hUNkVrUmJZVFl3NDFTcXdseHZ0N3ZiRjBxZ0M5RHlZQ25jUXM1WnduMjg4UWJveDlCaXdZVnIrQ3hwcWlvQ0Z1Mjc4S3JiN3lGZ3NKQ0FBRG4vRGVJNHJ5VWhETVhwZTRyY1gvcDZlbEJCb1BoYzhiWVVBQktxZHIxOGZHQmw1Y1hCSUhtQlJBaUo4YjREZ2ZNN2t4aWpMMFFIQnk4V2NwR0NhbXVkVHRhcm1GZ1QzSndUWEU5ZDMrM0hxZFZlRnc4S3doczBvVEJDZkdnRlR4RUlsVGpFVUpLb3hxUE9CdmZqMUN1VXEwRlF4OXdKb0R6a2tnYzQvY0h4LzBobjhyWFhNYnhJdE1BRHhmdk1laWpFSWxUdElLSEVQdFFOVWRxdFN4QjlUN24yT0dLOTdZM29xMDh4dWkydDk1NEJXcTFHa0J4ZEJzVEZCODNiZHJVUThxK0VubWdXQTlDU0drVTMwRnFtMXc5Rm5Qd3RRd000Q2kxU3NFNUF6eWNpNmxLVDkwQWltZ2pVcU1hanhCU0d0VjR4TmxZWDZUcWRMbzVwdWkya3YxNXVHbXdoNW4rVTd5bXgvNlZQUnlsVi9Cd2dJczVUS1dQWVQxeGtnWjRDTEVmRGZLUVdpMyt4VUY1T2liK2d3T0pnUE5XOFZRbG9xMDhnd2RFWWRFLzVwbWkyOERRSHg1K215aTZyWGFpV0E5Q0NNVjNrTnBxMXJDRTJ5cVBySCtJbks4dHZtSEFTODByQlNRZGR5a1ZHbC84THZ3U0RJWitqL1ZOdVNYZG14QnlIOVY0aEJDcThZZ3JtYUxiZ0czRlIwclc3RmpFNUJhcjB0Y0s1N21NOFFub2lpTlY3eWtodFJQRnRSRUN6dnErdmZWeE1QNHB3UHdrYjcza244WVBXME0vTDd3KzZtRzBDS3phQ2g1cktMcU5sRVd4SG9TUGF4Z29BQUFnQUVsRVFWVFVUaFRmUVVpeGI3ZEgvSmN4TmcwY0dqQU81c2k1YlV5OEl5aDBNUk1HcEJ3RHJlQWhEa1kxSGlHMUU5VjR4RjN3QTJqTUZhcTFBSG9ESmRGdEhHQUN3RXZkWnVhY2w1blVYUG9CaDNIOXovM3p4VndCK3Y2SXhIRmF3VU5JNVZFRlJ3Z1l6NjdiOEVlUnM5YzU1M3JqVVdtMmpUUGJsZzZONm5yakg0TTdvSGtWOXVDcFNPbm9ObzFHVS95K3B1aTJCLzBsZlRNaUN4VHJRVWp0UlBFZGhCVExNN0NsQU5ZQ1ZyTGhTNjNDcVN6T3VkbUtCdzR4VjR1aTNoTUdwTVNDQm5pSUUxQ05SMGp0UkRVZWNSZXNONjR6Nk9ZQ09GQjhvRGhyalJkSHJjRjRONDB4NDkydzBuZkZUSzNjcjg4WUJ5RGVGcUFmd25yaUdBM3dFRkkxTk1oRENJQ1RzeDdXL1YxWXNJcEJlTlhzQ1FsdkFnVDVldUxWRWRKRXRKVm4wSUFvTEhwK0hqdzlTN2JrWWVnUERkWTNiUFpBbUdQZWtiZ3ppdlVncFBhZytBNUN6Qm1qMjhEd0pWQW1HLzUrOEh2bGNJQXhWbkxUZ2dOY3pJWlExR2ZxNEd2bnBPczVJYlpSalVkSTdVRTFIbkZITEJMbm1FNDNHc2JvTmxieWZ5WDc2akM3cDAxelBVUytsUWxzS09zSlNTY3ZFRkxiVUZ3YklhVjBmdnB6VloxbURaOW5BbHNLd0x2MGMvWnUzY3RoMm5mT0pOalhFMitNZVFRdEpGN0JZMDJSVm9zdDIzWlNkQnN4b1ZnUFFtbzJpdThncEdMcnRyVmN3eGgva2pPbUtTN1B5bFp6M01xeHNzOEQ0TXgwR3VjOG14c0tSMDhhZG0wZmFBVVBjUkdxOFFpcDJhakdJKzZPSDBZSWgvb2pnSThFbU9MK0U4YUpOY2JIS0psZ3c0My8xVE9CSnpKUi96ejBPTXo2SXRmWmZTZWtwcUZCSGtMSzZMTnN2d2M4YzZjQy9DVUcxc3g0bkFNQU55NDVMUjhIQnl0MUV5QTB3QnNMQnJSMzZBb2VhMzdkdGdPTC92VWFpb3FLakIzYnd3c3hMaVhsOUYzbjlZSzRpN1MwdENZQTFqTEcra2pWSm1NTTN0N2U4UEh4a2FwSlFrZ1Y2UFY2WkdWbE9TSytZMHBRVU5CV210MUo1TzZIN2VFTmRHRHZBR3dhQThBdDl1amg0THo0eGdNenprUXRPVjc4cy9sVUg4N0ZleENMb2liR1hEdnBuRjhCSWVXakdvK1Ftb3RxUENJSC9BODBFdlhLQlV4Z3d3RFd5c2JaU1p4aG44REVMWUJoTDNzVUJjN3BKU0UxSHczeUVHTE51QjhVUFIvVXRGVXFoZmNCUkJrUGM4NUxmV3JNRTk2TnNRYWxidzRFK1hyaTM2TWZRZk1Hdms0ZDRBR0tWL1I4OS8xUCtHRFZmNUdkazJ2czR4YWRucysra1JTZjZ0emVFSGVRbUpqbzYrWGx0Vk1RaEM0QUZEWmZZQ2NmSHg5NGUzdmJIQUFsaEVpTGN3NkR3WURNekV5SW9paGwwL2NVQ3NXTXdNREFuNlJzbEJCWCt1U0hCajUxNjlSZENiQVpuSXN3Um9vd3hpcXhEb2NESWorck5SUk5tRHFjSXRxSSs2QWFqNUNhaFdvOElqZDhQNVQ1T2dSNmVTcDZjQ2dtZzZFZE9HOEl4alRnNG0zTzJENUJGTCtHd3ZBbjd1RWVpMGFScS90TVNFMUQxUm9oRmVpejhoZC9GQ2xXTXNhR0EvQ0RuUmROakRFMENmREdLOE03bzFtRE9vN3RaQVVLQzR1d2FjczJ2UDZmZDFGWXNxS0hjM3luRmZQbnBTVWszSFpaeDRqTFVLd0hJVFVEeFhjUVVqWHJ0a2Q4Q2laTVllQmVKWEVoWlZidmxJTnpMUmZZVHlMWHZ2N2trT1JMVHVncUlaVkNOUjRoTlFQVmVJUVFRcXFDQm5rSXNZbXpQdTlzNmNvNWhqRmdJR1BzNFlyT0R2RFdvR3VMSUl4NEtBd3RnL3ljMWNrS2xZNXU0eHdHVWVTdlgwdUkrdzhBdmF2N1JweVBZajBJa1Q4SHhYZGtDNEl3TFRBd2tEYmdKVFhXRnp0REF6eEV6VFRHbEk4em9EUG52Q1NRclNTYWpSblhhbk53emcyTXNRd3VHbjdnTEd0NWttZm1yV1Y5cVhZaTdvdHFQRUxrajJvOFFnZ2hWVUdEUElUWXFjMnlIOVNCbm9wQVVWUzNVVEErZ1RQMFoyQ05SUzV5c1NDUDZYTXlZY2hJeHV6UkF6RnFZQy80ZW51NHVzc21SVVZhZkxuMkczejA2V3BvdFZwdzhDem9ES05Ua3M3Kzd1cStFZGVnV0E5QzVNbUI4UjNablBQWklTRWg2NlJzbEJCMzlNTVBVQlFvRy9tcnZEd2U0Vnp4QkRpNkF5eUVNWGh4enZNQTdCYzQvMDVmcU4ydk1SanVQdlpZS3VYRkU5bWdHbzhRZWFJYWp4QkNTSFZRaFVaSU5ZVzJhdGRCS1NoV003Q3VBT0RuNjR0Rkw4ekhtQkhEb0ZLcFhOMDlrM3Yzc3JIb1g4dXdlKzkrQUFEbmZHUEt4Ymd4THU0V2NTR0s5U0JFWGh3WTMzR0ZjLzVTU0VqSXoxSTJTZ2doeERXb3hpTkVYcWpHSTRRUVVsMVVuUkZTVGFtWHpzWnJEUVV4SXNjSkFMaVhuWTEzbG4rSTMvYTYxeUlaUHo5ZnpKdjlkT2xEdzVvMGFWL1hWZjBocmhjVUZKUU9ZQjduL0xDVTdlYmw1U0UvUDEvS0pna2hBQXdHZ3lNdS9yTTU1eTlkdW5TSjh0a0pJYVNHb0JxUEVIbWhHbzhRUWtoMTBVb2VRaVRTSkx4TlcwR3Arb0l4MWcwQWZIeTg4ZmJycjJKQVZCKzNXdEVUTTJZQ3psOG8zaTlZRk1Xb3E1Zmk5N200UzhURktOYURFUGRHOFIyRUVFS3FnbW84UXR3YjFYaUVFRUtrUWl0NUNKSEl0YVR6NS9UY01NdTRvaWMzTnc5TGx2MGJQMi9hQXAxTzUrcnVtVFJ1MU1qMHM4aFpBeGQyaGJpSmlJaUliS1ZTT1lwenZoV1Fia1BwM054YzVPWGxTWDNCUWtpdFlvenZ5TXJLa3ZxemRJVnovaFJkL0JOQ1NNMUZOUjRoN290cVBFSUlJVktpUVI1Q0pKUjY2V3k4VHN3ZlloYmR0c0s5b3R1MGJqVGdSTndIeFhvUTRwNG92b01RUWtoMVVJMUhpSHVpR284UVFvaVVhSkNIRUltbEpTVGM1bnJ0Vk01eEFDZ2U2UG5uSzY5aCs4N2YzR0pGejlWcjEwMC9LN2p1a2d1N1F0eE1TRWpJdGJ5OHZCR2lLQjRGSU1uVkJ1Y2N1Ym01eU0zTkJlZGNpaVlKcVJVNDU5RHI5Y2pNekhURXhmL3NrSkNRbi92MjdTdlpyRzVDQ0NIdWkybzhRdHdIMVhpRUVFSWNnUVo1Q0hHQWEwbm56NGw2N1J4M2kyN0x6czdCalJ0cEFBRE91VmlRZlNmUlpaMGhib2xpUFFoeFBZcnZJSVFRSWpXcThRaHhQYXJ4Q0NHRU9Bb044aERpSU5lU3pwOXp0K2kybmIvdFFaRldhM3o0VjNwNmVwN0xPa1BjRnNWNkVPSmFGTjlCQ0NIRUVhakdJOFMxcU1ZamhCRGlLRFRJUTRnRHBTVWszRGJBOEJRNFB3SVVEL1FzZnZWMTdObC9BSHE5YzFkUUZ4WVc0ZWZOV3dBQW5ITU9qaStjMmdFaUt4VHJRWWp6VVh3SElZUVFSNk1hanhEbm94cVBFRUtJbzlFZ0R5RU9sbnJ4ekJuUllKakpPWThGZ0p5Y1hDeDRZVEYrK3VWWHAwYTM3VHR3RU9jdm1MYmd1YXJWNmJZNzdjMkpMRkdzQnlIT1EvRWRoQkJDbklWcVBFS2NoMm84UWdnaHprQ0RQSVE0d2RYRXN4ZDBLSW94RHZUa0Z4UTROYnJ0N3IxNzJMSnRKL0x5OHNFNTV5TEVEV2xYenQ5MHlwc1RXYU5ZRDBLY2crSTdDQ0dFT0JQVmVJUTRCOVY0aEJCQ25JRUdlUWh4a2hzWEw5N1JRM3phRmRGdHUvYnN3KytIamhRL1lPdzZ1TGdWZ1BPV0VSRlpvMWdQUWh5SDRqc0lJWVM0Q3RWNGhEZ08xWGlFRUVLY2lRWjVDSEdpMUl0bnpuQURlNDV6L2lkUUhOMjI4S1dYc2VuWGJRNGI2RG4xVnh4V2Z2UmZGQlVWQVFBNDU1dXZHWXBPT09UTlNJMUZzUjZFU0kvaU93Z2hoTGdhMVhpRVNJOXFQRUlJSWM1R2d6eUVPRmxLNHVuVDJ1eS8reGlqMi9MeTh2SHZkMVpnMys4SEpYK3Z5MWVTTWUrRmZ5TGo3NzhCQUp6emkxZXovLzRua3BLS0pIOHpVdU5SckFjaDBxTDREa0lJSWU2QWFqeENwRVUxSGlHRUVHZGpydTRBSWJWVmFPdjI3VlVRL2d2R2VnQ0FuNTh2VnI3ekppSWY3UWFsVWxudDlsTnZwT0dWTjk3Qzd3ZUxyOVU0Y0UzUERUR3BGOCtjcVhianBGWkxURXowOWZMeTJpa0lRaGNBQ3FuYTlmSHhnYmUzTnhpanJ5WlNzM0hPWVRBWWtKbVpLZlhzVG1OOEI4M3VKSVFRVW1sVTR4RlNQVlRqRVVJSWNSVmF5VU9JaTZSZVBITUdvbjZPTWJydDNyMXNMSGp4Wld6YXNnMDZYZlcyeTdtUmRoUEwzbndIaDQ0Y0JRQnc4RnZnNGo5VEw1NjVVUDJlazlxT1lqMElxVHFLN3lDRUVPS3VxTVlqcE9xb3hpT0VFT0pLTk1oRGlBc2xKNXlMMDRvRjBaempLQUJrNStUZzdSVWZZdGVlZlZWdTgwcHlDcWJPbkkzOXZ4ODBMUS9uSEcrbVhJei9FUkplckpIYWpXSTlDS2thaXU4Z2hCRGl6cWpHSTZScXFNWWpoQkRpU3JSZW1oQTNFTnI4d1FpVm12K2ZNYnJOMTdjT1BuajNQNVdLYmlzc0xNVHZCdy9qdlpVZkkvbnF0WktqUEYwMHNEZXVKcHoreEZGOUo3VWJ4WG9RWWgrSzd5Q0VFQ0luVk9NUlloK3E4UWdoaExnRHFxd0ljUlBOV3JidHlBWGxHc2JZSXdCUXA0NFBGajczTE1hTUhJNDZkWHpLZlYxQllTSCtPSG9NdS9mdXg2NDkrNUNkblFNQTRCeFh3Y1IvcGx5SS94bEE5ZkxmQ0tsQWVucDZrTUZnK0p3eE5oUkE5VGVVS3VIajR3TXZMeThJQWkwNkpmSm1qTzl3d096T0s1enpsMEpDUW42V3NsRkNDQ0VFb0JxUEVGdW94aU9FRU9JdWFKQ0hFRGNTMHZMLzJidnpNRG1xY24vZzMvZFV6MHpQa2tBQ1lUUEFCQVlUaHFTblRyVVhYRUJCVWNDcmdIaFJRTHdnd2xVdW9NZ21zaU11b0tpSUlNaml6d1VRQlZGQVdWUldVVUdjcXA1SkdNa2xrQUhDbmdXeXpkWjkzdDhmMHgwNm5lNlpua25QL3YwOEQwL29XazZkNnRuZXJsUG5XKy9jdXRyVTNTV0M5d0JBdktZR0g5cnZBL2pXeGVkaDJyUnBHMjI3WXVVcS9PR2UrL0g3dS8rQVo1ZDJZdTNhZFJ2V3FXcEhYNmJ2TXk4OTA3RVFRRVdyVGFKaVhuNzU1WjBBL0Z4RTlxMVVteUtDK3ZwNk5EU1VIdVFrbWdqUzZUUldyVm8xRXZFZHh5MWV2UGpPL2ZiYmoxR2NSRVEwSWxqakVaWEdHbytJaU1ZTER2SVFqVE96ZDkyaktWWmRkYVVBQitVdjMyVk9JeHAzM2hHWmpNUFNwWjE0K2RYWGtFNi9YZk9wcWtMa1JWRzliZW5Uc2E4QnJaeTlRNk9Lc1I1RUcyTjhCeEVSVFFhczhZZzJ4aHFQaUlqR0cxWlRST1BRamszemR6V2VkNUVZK1lRQTlZUHVvTHJNd2YxRzFkM3h3bUo5RXVqb0hZVnVFbTJDc1I1RS9SamZRVVJFa3dsclBLSityUEdJaUdnOFlpVkZOQTY5dUdUUnM5MXY2aGZSNS9aWHhhOEFGSjJtcmFwTG5lcnA2MVhmLzd6SmZPMkZ4VS85alFNOE5KYTIzWGJiMXdCOFNWVWZxMlM3NjlhdHcvcjE2eXZaSk5HSXltUXlJL0hoZjdXcW5yVjQ4ZUk3Szlrb0VSSFJZRmpqRWZWampVZEVST01SWi9JUVRRQ3paalUzMU0yVVBSV3hIU0NvaDJLZHVFenI4ODhzZWhxQWpuWC9pQW85ODh3ejB4c2FHdjRNSUFuR2V0QVV3dmdPSWlLYXpGamowVlRGR28rSWlNWXpWbEJFUkRRaU9qczd0NitwcWJrT3dJRmdyQWROQVl6dklDS2lxWUExSGswMXJQR0lpR2k4WS9WRVJFUWpvckd4OFJVQXB3RDRSeVhiWmF3SGpWZU03eUFpb3FtQU5SNU5OYXp4aUlob3ZPTk1IaUlpR2xGTGx5N2RNaDZQM3cvR2V0QWt4ZmdPSWlLYWlsamowV1RIR28rSWlDWUt6dVFoSXFJUk5XZk9uRGQ3ZW5vT0JYQXZnSFNsMmwyN2RpM1dyVnRYNlE5Y1JFT1NpKzlZdFdwVnBiOFhuMVBWNC9qaG40aUl4aXZXZURTWnNjWWpJcUtKaElNOFJFUTA0aGpyUVpNVjR6dUlpR2dxWTQxSGt4VnJQQ0lpbWtnNC81bUlpRVlOWXoxb3NtQjhCeEVSMGR0WTQ5Rmt3UnFQaUlnbUlzN2tJU0tpVWNOWUQ1b01HTjlCUkVTME1kWjROQm13eGlNaW9vbUtnenhFUkRTcUdPdEJFeDNqTzRpSWlEYkZHbzhtT3RaNFJFUTBVWEhPTXhFUmpRbkdldEJFdy9nT0lpS2l3YkhHbzRtR05SNFJFVTEwbk1sRFJFUmpnckVlTkpFd3ZvT0lpS2c4clBGb0ltR05SMFJFa3dFSGVZaUlhTXd3MW9NbUNzWjNFQkVSbFk4MUhrMFVyUEdJaUdneTREeG5JaUlhYzR6MW9QR0s4UjFFUkVURHh4cVB4aXZXZUVSRU5KbHdKZzhSRVkwNXhuclFlTVQ0RGlJaW9zM0RHby9HSTlaNFJFUTAyWENRaDRpSXhnWEdldEI0dy9nT0lpS2l6Y2NhajhZYjFuaEVSRFRaY0c0ekVSR05LNHoxb0xIRytBNGlJcUxLWTQxSFk0MDFIaEVSVFZhY3lVTkVST01LWXoxb0xERytnNGlJYUdTd3hxT3h4QnFQaUlnbU13N3lFQkhSdU1OWUR4b3JqTzhnSWlJYU9henhhS3l3eGlNaW9zbU04NW1KaUdqY1lxd0hqUmJHZHhBUkVZMGUxbmcwV2xqakVSSFJWTUNaUEVSRU5HNHgxb05HQStNN2lJaUlSaGRyUEJvTnJQR0lpR2lxNENBUEVSR05hNHoxb0pIRytBNGlJcUxSeHhxUFJocHJQQ0lpbWlvNGg1bUlpQ1lFeG5wUXBURytnNGlJYU95eHhxTktZNDFIUkVSVERXZnlFQkhSaE1CWUQ2b2t4bmNRRVJHTkQ2enhxSkpZNHhFUjBWVEVRUjRpSXBvd0dPdEJsY0w0RGlJaW92R0ROUjVWQ21zOElpS2Fpamh2bVlpSUpoekdldEJ3TWI2RGlJaG8vR0tOUjhQRkdvK0lpS1l5VmpoRVJEUWhkWFoyYmw5VFUzTWRnQU1CeENyVmJrTkRBK3JxNm1ETUZKanM2dEpBM3hxNDdoVkExM0pJdzJ5Z2VqcWtxZ0dReVhmK3VmaU9FYmk3OHpsVlBXdUhIWGI0YlNVYkpTSWltb3BZNDlGUXNjWWpJcUtwam9NOFJFUTBZYjN5eWl1TkFINEJZSjlLdFNraXFLK3ZSME5EUTZXYUhKKzZYa2Q2OGMxd25YY2pzendGOUt3Q2FyZUR0LzE3NE8zNlNYaTdIZzU0MVdQZHk0cEtwOU5ZdFdyVlNNUjNITGQ0OGVJNzk5dHZ2NG85UjRDSWlHZ3FZNDFIUThFYWo0aUlwam9POGhBUjBZVEdXSStoMDlWTDBmdndGK0ZlZVF4SUYrYlVDMUF6QTJhbkExQ3p6NVZBN2RaajBzZEtZbndIRVJIUnhNTWFqd2JER28rSWlLZ2ZxeG9pSXByd0dPdFJKcGRCWnRrRDZMMzdnTEkyTjF2N3FOci9GekJiTFJqaGpvMGN4bmNRRVJGTlhLenhoa2N6YVdqWE9tVFd2QW0zZWhXOHJiYURxV3VBaWRjQmsrU2NXZU1SRVJHOWpZTThSRVEwS1REV1kzQ1o1KzlCMzE5UGhiNzF6TUFiYXZaZkFjd09IMERWdnRmQXpOaDl4UHMzRWhqZlFVUkVOTEd4eGh1YXpGc3JzTzdSdTdIK1h3K2lkK25UY090V3cyeTVOZUx2OUZIL25vK2c3cjBIUW1JVFA1S1hOUjRSRWRIYk9NaERSRVNUQm1NOVNuTXZQNHJldnh3RFhmTTgzaDdGS1NGdmtBY1F5TXo1cURub05zaVdjMGUya3hYRStBNGlJcUxKZ3pWZWVkS3Z2WWpsUDdrSVBmOXVoZloyYjdMZU5HeUIycGIzWWF2ano0ZVpQbU1NZXJqNVdPTVJFUkZ0YW5KVU1rUkVSRm1NOVNqZ01uQXZQWVNldXc4RWRQaDNPcHBaNzBMVi9qK0RtYmxIQlRzM01oamZRVVJFTlBtd3hpdE5YUWJkN2YvQWE1Y2MvL1l5YU1FRm43ZGZWVGZPdzlaZnVnelZPMCtjRzNnQTFuaEVSRVNsVE53cWhvaUlxSWpHeHNaWEFKd0M0QitWYkhmZHVuVll2MzU5SlpzY0Zaa1g3a2Z2SXlkdDFnQVBBTGczV3RIMzZDbHdxLzVkb1o2Tm5Fd21NeElmL2xlcjZsbUxGeSsrczVLTkVoRVJVWGxZNDVYV0hUMkdsVGRjQXFCL1FyYm0vbWNqQ2xXRkt0RGIrVFJXM3ZBTjlMNjRaSFE3dXBsWTR4RVJFUlhIbVR4RVJEUXBNZFpqaUJGdFplbVBicXMrNEZmamNrWVA0enVJaUlnbVA5WjRHK3QrNmtrcy85RlhrWDdqWlFCNXFidUtnaXMrL1FNOGdDQjNpbFU3N29adHp2d2hxdDZ4eTZqMWR6aFk0eEVSRVExc1lsVXZSRVJFUXpCbFl6MVU0VjUrR0QxM2ZuaXpaL0FVSXpNWG9PYWp2NE5zc1d2RjJ4NHV4bmNRRVJGTkhWTzJ4c3VqTG9PZWhVL2cxVzhjRDJ6R3dFZjFMbnRnNjFNdVJmVk91MVd3ZDVYREdvK0lpR2h3NDc5eUlTSWlHcWFwR3V1UmVmNWU5RDV3M0lnTThBQ0FybHlFM29kT0dGZlJiWXp2SUNJaW1qcW1hbzJYcnl2Nks1WmZmL0ZtRGZBQVFPOXpUMkhsRFplTTIrZzIxbmhFUkVTRDQwd2VJaUthOUtaU3JFZmxJOXBLR1IvUmJZenZvTUZZYS84cms4azgzdDdldnF6WStpQUlrcW9xVVJUOWE3akhDSUxnYUFCOVlSaitldGdkTFdDdC9iYUk3QmlHNGRIRDZFOWk5ZXJWaTVjc1dkSlRxZjRNWk83Y3VkTnFhMnUvb0txdGJXMXREN1cwdEx4RFJIWklwVkpQanNieEI1Tk1KbmR5emgwU1JkR1BLdDMyZUR2MzV1Ym1CbU5NL2FKRmkxNHJ0ajZaVEc3UjI5dTcwNW8xYTU3cDdPenNIcWd0YSswbEFBNkxvbWhVZnNrdldMQmdRVlZWMVFmQ01MeXFVbTBHUVhBZ2dOb3dESDgzblAyVHlXU1ZxcDZhVHFkdmIyOXZYMXFwZmxIbFRLVWFMMTloUkZzbFZPMjRHMmFkOXYxeE02T0hOUjRSRVZINUtqYXRtWWlJYUx5YU0yZk9tNTJkbllkV090Wmo3ZHExQURBK1lqMUdPS0t0eUFHaEt4ZWk5LzRqeHl5NkxUKytvOElmL2huZk1Vbk1uejkvUnhINVJTd1dXOUxVMUxUM2tpVkxWdWV2VHlhVFZjNjVuNHZJdkNBSUZvUmhPT2owTkd2dEl3QWVpYUxvZ3J6RkY2bnFXZ0FWRytRQjhIRUFld0FZMGlEUDdObXphMVgxNFduVHByMEF3TTh0dDlidUxDTGJEN2EvaUN4cGJXMWRQcFJqTmpRME5LanFkMVgxUndBZU1zYWNEK0NFSUFpdVRLZlQ1N1czdDY4cjNHZisvUG5iVmxWVm5UQ1U0d0NBcXI2YVNxVnVHTW8renJrclJlUVFhMjE3RkVXUERQV1lBeG5PdVZkU2RoRGkzV0VZL2hVQWFtcHF6aE9STTVEOU8rZjdmcU9xdnJPdHJlMVBBSkRKWkQ1V1ZWVjEwNVpiYnZrcEFMY04xTGFJekFEd2p0enJwcWFtNmZYMTlZbHkreVlpYTFPcFZLcmM3YXVxcXM0SGNMaTF0aXVLb2h2TDNXOGdxbnE1aUd3SFlGaURQTTY1RTBYa084WVlCWEI1SmZwRWxUVWxhcng4cXVoZTlBUmUvZnB4bXoyRHAxRGZpOC9namUrZmhtM1B2aHF4N1hhcWFOdER4UnFQaUlob2FEaklRMFJFVTBKalkrTXJyN3p5eWlrQWZnRmduMHExdTI1ZC8vVzdob2FHU2pVNUxKbm43MFhmb3llTjBnRFAyM0xSYlZVZnVCcG14dTZqZW16R2Q5QmdGaTFhOUtMdisxODJ4bHczYmRxMGF3RWNsYjllVmM4VWtUMmNjK2VrVXFsQkIzZ1NpY1JlSXZKK1ZhM29RRUVselpvMTZ5Z1JtYUdxcCtZdkY1R3ZBUGp5WVB1cjZtY0IzRFNVWTJZeW1hN3NSZEFZQUVSUmRMSzFkcVdxZmpVV2l4MmNTQ1FTaFlNZHNWaHNleEc1UkZWN0FmU1ZlYWhhRVZrSVlFaURQT2wwK3Z4WUxIWXdnSE1CVlBSck41UnpENExnbDZyNmljMDlwb2o4TUF6RGM0SCs3MkVBRjF0clB4UkYwYVA1MnpVMk5zYU5NYmVyNmk3VzJybFJGTDBoSW52MWR6dnpsNkVldDc2K1B1RjUzbC9MM1Y1VjI1QTMwSmhNSnF1NnVycHFCdGorVkJGSmlzZ0p5V1R5OXE2dXJxSy8zTmV2WDU4ZWJCWlNKU1FTaVcxRTVIeFY3UUd3M3ZmOTQ4dlpiL255NVRjdlc3YXNhNFM3UjNrbWU0MlhiMzM0Q0ZaZS8vV0tEL0RrOUwzNERKYi8rRHpNUE9FQ1ZPL1lOQ0xIS0FkclBDSWlvcUhoSUE4UkVVMFoyMisvZmVmU3BVc1BybVNzaDZwdXVOdHpyR0k5M011UG91L1JrN0lSYmFOTjRWNTZHTDMzZlhyVW90dEdJYjZEZDNkT1VFRVFuS1dxMVlYTFZmVk5BRlhXMnZOeXkwVEVVOVd2QVZnbElySDhkZG4xTGd6RGIrVXY4enp2QkZYVmREcjlzNUU2aDgwa0FFNVgxYWVpS0xvSkFCS0pSSDMrQUl1cWZyam9qaUs3QXJoMk9BZnQ3ZTFkSDQvSEFTRDMzcWVqS0RySFdudS9jMjYzZ1dhenFPcTVxVlNxckJrUzF0cEZ4WmFYTzNnaUloKzIxcTRkYUp0ME92MmVoUXNYTGl5blA4RFF6bDFWbndNd3JGaEFFZGtSd0M3WmRqWU1sTHorK3VzL21EVnIxbWNBL0NhWlROcjgzNGt6WnN5NENrQUxnSU9pS0hvanUvaERBSjVjdUhEaHF1SDBJM3Y4STFYMThVSDYrMk1BT3hUc2QxSThIdjlCR1lmWVJWWGZ6TDZ2bTZpcHFYbWdzN056LzdJN1BFeWU1OTBBWUdzUmdZaGNYZTUrMDZkUC93TUFEdktNc3NsYTQrWHJmdXBKckx6KzZ4V05hQ3QrbkgvaWplOTlaVXlpMjFqakVSRVJEUThIZVlpSWFFcVpWTEVlb3g3UlZySWpveGJkeHZnT0dvaXFuZ2FnMUMzWEI0bkl4d0RFVmJWWFZmc0FwTkYvY2Y2clJiWlBBOWd3eUpOSUpMWUJjTFNJU0N3V2E3Zlc1aCszRG9BT05JQWdJcWVGWVhoZHNYWEpaTEt1dGJXMW5DZDlld0JLL3JCYmF3OFRrZDFWOVJBQUxwRklCTEZZN09FZ0NEYk00SW1pcU9nTUR0LzNseGY3M1JVRXdjZFU5ZFl5K2dZUk9jWmFlMFRCTWxocnJ3QndkeFJGUjViVHpsQ3BhcTJJMUFPNHVJdytsbHIxZmdEN2VaNjM0Y0p3cGM4OWlxSUx5Mm1yVUhZR3lSVWlBbFY5eEJoelRXN2RzbVhMdXJiWlpwc2pBWHkycTZ0clJVM05odkVmQTZBWHdLbTVyM2t5bVp5bnFzMnFlcGUxOXIrS25NTmE1OXpqeHBpakFVQlZGNGhJZFJBRUoyZGZ2NUQ5OTlWVUt0VTVVSit0dFNXL24xWDEreUx5WXNHeW1RQzJGNUduQm5zL1JPU0YzUDgzTnpkWHIxKy9mcUEvdWdMMHoyb3F0VUZkWFozcjZPam96Vi9tKy83WFJPVGpBTlprZjFjY1lJd3BlczU5ZlgwbUZvdDlEOERScW5wZlIwZkhHOFcybzVFM3FXcThmQ01ZMFZiS1dFUzNzY1lqSWlJYVBnN3lFQkhSbEROWllqM0dLcUt0bE5HSWJtTjhCdzBraXFMdEJsb2ZCTUhuQVB3VXdPRlJGTjAxbExaanNkZ0ZBR3BVOVFZUktaeVpjaXo2SThkS1BzUTVrOGwwRkZ2ZTNOeGM3WnhiYXExOUlJcWlvNHB0QXdDKzcrOHJJajlWMVpOVHFkUTl4Ym9vSXQ4RThHRHUzR0t4MlBrQTRnQWVSLytNamlGenpzV01NZldxZXArSVBGdHFPMVU5WGtSZUVwRjdTN1RUVm15NWlBUkJFSlQxM0NGVjNRTEFpbExyd3pDOHFKeDJpckhXbmljaSsrVXZHK2x6TDZOUHN3RGNJQ0lIby8vMzFJbFJGUDBFZ0FMOXo5c3h4aHliM1h4ZFBCNC9SMVgzVmxVVEJNRUZBRjRITU10YWUzWVVSWmRtby9pUWJlL2dJb2Q4MXZPOGoyV2ZMNVEvSVBhajdMOG5Bb0F4WnM4Z0NFb09tbVJ0cTZxbDF2MHFETU9OWmpRRlFYQVJnT016bWN5bjI5cmFmak5JMnh2VTFOU0U4WGg4MENta00yZk9IR2htemJNQU51UlMrYjUvbEloOFUxWHZGcEhUUk9SeFZiM0ZPZmUrdkJsUkFQb0hqMmJNbUhFemdNTlU5Vzg5UFQySFk0Q0JXQnA1azZYR3l6ZlNFVzJsakhaMEcyczhJaUtpNGVNZ0R4RVJUVWtUUGRaamJDUGFTaG01NkxaY2ZNZXFWYXRHNHNNLzR6dW1DRlhkUTBReXhwZ2hQWmVscGFWbER3QmZVTlY3b2lnNm9YQjlkc2JIMmlpS1RpMnkrNEJxYW1vT0ZwRnRWUFdWZ2JielBPOUZWZDBSL2JPTDdrWDJRbjllSDA1RC80WHFUMlZmSndFYzZwejdUaXFWK25jUUJFUHRXcUVid3pDOHZkUkthKzJocXZwL1VSU2RQSlJHUmVSSUFHWE44TW5PWk5sa2tFZEVsbWFmL3pKc3F2b3FnRGJuWExIQmdCRTU5NEg0dnY4WkVia0N3TllBL3BCT3AwOXNiMjlmbHIrTmMyN2IzS3liN0RuRVJHVG43TXNOeTBWa2RTS1IrSkdxbmlnaUMwWGtnN2wxNlhSNmdlZDVENnJxcGVsMCtqc0xGeTU4czdtNWVSb0F4T1B4N3dINGRIZDM5MndBcUttcHlYMFRYVmJtYVpUOG1zeWRPM2RhYlcydEJ3RGQzZDBlK24rK1hvN0ZZZy82dnI5bHFmMDh6K3N0blBXbXFpc0JsSXFCTzBWRUdsVDEyd09zMy9EQzkvMWpqVEUzQUZpNGJ0MjZ6eXhldkhoTlMwdkw0WjduM2ErcWp3UkJjRVFZaHUxQS84K1lxdDRvSWkycWVyY3g1b2lPam81eVp1VFJDSnZvTlY2KzBZcG9LMzM4a1k5dVk0MUhSRVMwK1RqSVEwUkVVOWFFalBVWU54RnRwVlErdWsxVjBkZlhOeEozZHpLK1k1SUtndUNicXZybHd1VWlVcU9xUmxWZnlvOWJLM0JyRkVVYkhyQ2VUQ2FyVlBVWHF1cWNjMmRWdXE4aWNtejIzeHNHMnE2MXRmVlphKzNQUmVUenZ1OGZtVXFsYnNtdGEycHFxZ0Z3c2FxK0pTTG5CVUVRVTlVRkFKWTU1NzZlMzQ2MTl1d1NoOWgrTTA5bE5ZRHBCY3NrKzk4bXQ1K3JhcCtxdnFhcWwzdWVWOVl6amxUMWR3QjZDcGVIWVhnbUFBUkIwUE8rbFNZQUFDQUFTVVJCVktTcVIyeXlZeG5TNmZUVkN4Y3VIUEJyTUlBaG5mdEFmTjl2RkpGclJPUkFWWDFEVlQrVC83WE8xOTdlL2dTeU0xRG16WnUzVlYxZDNXOEE3QXdnNDV6NzJ0cTFhKzlmc21USmFnQUlndUFjQURNQXZON2Eycm84MTBZUUJMbHBDUjI1NS9SMGRIU3N6YTdyeTMvZDB0TGlQTStEYys1UXovUCtsdDhYNTl5bHFucS81M2tQWlY5L1NVUzJLbldlZFhWMWZ4V1JsdXovQTlnd2lQZkdRSDgzblhPL0JiQlIxSnlJckFyRDhCdkZ0czlHNkhsUkZBMjBQZzVzK0ZuL2lxbytEV0QveFlzWHJ3R0F0cmEyaDZ5MUh4YVIzNnJxUDRNZytCcjZuemYwRlJGUkFPZEZVZlF0RkF5ODB0aWFrRFZldmpHSWFDdGxKS1BiV09NUkVSRlZCZ2Q1aUlob1NwdG9zUjd1NVlmUis5RC9qTk1CbnJmcHlrWG9mZlJrVkwvL3FzMGU2TW5GZDZUVDZRcjFEZ0RqT3lZMVZhMFJrWHJuM0prRnl3ZmN6eGh6QWJJWGZQUFVxZW95RWZsdFcxdmJvTThMR1FwcjdjNnFlaENBdjBWUjlPL0J0aytuMDkrcXFxbzYxaGp6OVdReWVWdHJhMnNmQUN4WnNxVEhXdnM3RVptWmZYN0l6aUxTQk9DVDdlM3RHMFhMaVVqUlFSNVZIZkJPZHhHSk56YzNiL0lMTFR0endZbklXNm82bytEOERnUHdMZWZjRjl2YTJoN0tYNWQ5THdlTTF5dGlzTi9SVFFCS0RXSU41aFlBcTRxdHFQUzVEMFJFZmkwaWU2cnFMY2FZTCtjUHlKVFMwdEppUGMrN1hWVU5nTjhDT0V4RXJwNCtmZnJxUkNMeHFleDVuWmZkZkdmMFA2L0hBWUNxTm9vSVJHVEFaK3dVZUt1d1gwRVFmQjVBWjJ0cjYyM1pSUmNNMHNZM1ZIVnJBRlVBTGdmd0NvQkxCenV3cXBhTXpkdGNyYTJ0ZmMzTnpRZkVZakhYM3Q2K1VTeGJGRVdQdExTMGZEZzd1UFg5YkYvZWRNNGQwTmJXOXMrUjZoTnRub2xXNCtVYnE0aTJVa1lxdW8wMUhoRVJVV1Z3a0llSWlLYThpUkxyNFY3OUIzb2YrRHgwelZDdXhZMFZoWHZoZnZUYzg0bGhSN2N4dm9NMlZ5cVZ1bndvMjF0cnp5ajhXWDN0dGRkNnAwK2YvcG5lM2w1VDdFSi9sb2pJUU9zQkFMVzF0UzQvYWtwVi85Y1lZNXh6WmMwZ1diaHc0WE5CRVB3S3dOSE91ZU1CWEpOYmwzdWV6OXk1YzZmVjE5Yy9wYXEvaXFMb2pzSTJ3akFzR29YbCs3NHZJbEhoY3ZQMnJlcS9qTWMzZlF4TFMwdkxYbTF0YmY5VTFkY0F6TTFmSnlKbnFPcHV4cGpYQ281MXFESG1kNE9lY0FtcTJoTkYwU2FkQ2NQd1BnQVZ1K282RXVjK0dCSHhBS0NucCtjTHVSazBwU1NUeVRwVnZRakFWd0IwR0dNT2RNNTlXVVNjcXY2SHF0NFppOFgraHY1NHRmV3FlcjJJZkNtUlNEUzN0N2N2eWpXanFwcE9weGVWUEJCZ2ZOOVA1QVpKUmVSQTMvY2JpMnhuZmQ4L05uK0JpS3lOb21pVHFMdmNNbXZ0bDBTa1dsWFBqNkxvbDlsbEJ3TjQ3NnBWcXk3cTdPenNIdWc5cUxTT2pvNVhDeGJGckxYN0FqaFNSSTRBVUt1cVR3R1lKU0xiR0dQdXM5YitGc0Q5eHBpSHl4bVVvOUUxVVdxOGZHTWQwVlpLSmFQYldPTVJFUkZWRmdkNWlJaUlNTjVqUFJUdWxjZlE4N3NQQWxyUk94MUgyTnZSYmRVSC9ocG14dTdsNzhuNERxcUFSQ0l4ZnlqYmk4Z21QL2V6WnMxNlVrVDJLSGFSdjFBOEhsOHowSHBWWFF4Z0hyRGhBdjNuQWF6MlBLL3NCODFubnkzeUdRRG5ORGMzMzlqUjBkR2J2NzZ1cnU1cVZmWFM2ZlJKNWJZNXlQRWFzaGN3ZjVidGY4NCtJdkpSVlYwUEFDS3lETUNNWkRKWjE5cmF1ajRJZ24wQXZCdkFIVkVVZFpSby9tY1k0TGt0SmZwekxMTHY0VWdiNFhPdlJQL09CWEFtZ0IrTHlKbXRyYTFkMXRvZUFHdWpLSHErdWJsNTczZzhmaXVBeDFYMU9oSFpHc0NYWXJIWSt3RGtCblgyRkpIRnVhaTJuTm16WjljQ21BV2czbHI3TW9DTXFuNHVlNzVmTFhaUlcwUU9FNUhEQ3ZyNFBJQ05Cbm1jY3hrQXNOYk9BbkNocXY0cmlxS2I4OXI1Q0lDVHR0eHl5MHNCak9vZ0Q0QllJcEdZNTNuZVBpS3lyNnJ1THlJekFmU3A2cjNPdWF2YjJ0cisxTmpZR0o4eFk4Ym5ST1I0QU1jRE9GNVZZYTFkaHY3Mzlua0FuVkVVWFFiR3VJMjU4VjNqNVJsSEVXMmxWQ0s2alRVZUVSRlI1WEdRaDRpSUtHdTh4bnBrWHZnVCtoNDlaWUlOOEx4TlZ5NUMzeU1ub1hxLzY4dU9ibU44QjFWQ0xCWmJXSUZtZnFDcXN3cVdiU2tpWDFYVlJ3SGNtN2Y4UFNKeXNLcGVpLzZMdkJ0UjFSVzUvODlrTWljWVk3Wnl6bjBubFVxVi9iRDJLSW82Z2lENEk0Q1AxZFRVSEFmZzJ0eTZJQWhPQXZCWkFBZmxMdG8zTmpiR04yYzJoSWhNQXdEbjNQV3BWT3J2ZWNmeUFId1V3THJzK2s1akRGUzFDY0JDQU44Q2tNNWtNdWVVYWx0Vi8xZzR5eU1JZ2dOVTliY0FqbytpNk5iQ2ZheTFlNk5na01mMy9jOFlZMllVYmpzY3F2clhLSXJhZ0pFOTkwcElwOVBmaXNWaUQ0UmgrR0MyWHcrcTZyTGNiSzNzVEtDUDVlM3lhaEFFeTFYMVVBQS9XYkJnd1M0aXNydXFicGhKbGtna0FzL3p2aUVpKzZKLzFvcUtTTW81OXl0anpQVHNjWlB0N2UzdCtYMEpncUJQVlMvTVBwc21YLzRBUjEzMjMxeUU0UGRFWktaejdueHJiWkMzWGU3bnpiZldialNieVJpenFyVzFkYVBJTmxXZFlhMDlEOFhOQWxBN3lQbzF3SWJuVlYwa0lqWFpkVjBBSGxiVnU3cTZ1bTU3K3Vtbk4vejhkbloyZG5kMmRsNEQ0SnBFSWpFM0Zvc2RET0JEQU40bklnZG0rL1YxY0lCbjNCaXZOVjYrN2tWUFlNVzFGNHpiQVo2Y3ZoZWZ3WXJydjQ2dFRyaGdXQU05clBHSWlJZ3FqNE04UkVSRWVjWmJySWQ3OVIvb2UvZ0wwRFV2Ykc0M3hwREN2ZlJ3V2RGdGpPK2dTbkxPMmFGc2I0ejVTK0d5S0lwdUxGeG1yWDBYZ0s4Q3VDZDdwejRBSUFpQ2t3RWM3Snk3dWEydDdiRlN4Mmx1YnE0V2tUTUFkS2ZUNmU4UHBZOEFrTWxrTHZNODcyTUF6azRta3plMnRyYjJCVUZ3bUtwZUNlQTFBTWNFUVhBaGdFWlZqWGQyZG00WUFHbHBhZG03UkxORkg3S2dxak5FQktwYUdFTlZCd0NlNTYzTmJ0Y09BTTY1K2RiYTl3TFlHOEFWN2UzdGl6RTA5U0pTbjhsa3lyN0thWXc1SHdWeGFjTWxJbDlCZG5iUkdKejdrTVJpc1YyZGM3djR2citMaU93RVlEOFIrYVB2KzhjWGJQcElLcFY2Qm9CVDFYdEY1SWptNXVidFlySFlwN0w5dmkydnpSMEFmRVJWSHhTUmFTS3lleGlHQndLQXRmYTQ3R2JMQUJTN091dEtMQWZ3OXN3b1kweHU0Q1lBQUdQTTFjVzJOOFpzOGl3ajU5eWRBQTdOWDVhZGFYTkpxZU5tdHhsby9acHMyNzgweHJ3ZndCUE91WmRFWkVmMEQvUnNXVnRiZTRLMXBYK2RaS1BzSGdad1N5YVRlZHdZczJETm1qVi9HS2hQTlByR1c0MlhyMmR4aERldVBoZVpOMTdhM0M2TmlxN1VZM2p0MHBPR0ZOM0dHbytJaUdqa2NKQ0hpSWlvd1BpSTlaaW9FVzJsREI3ZHh2Z09xclJVS3BVYXl2YlcyblNaRitnUzJYK0g5UkQ0bXBxYUw0ckliRlc5YXRHaVJVTjZaZ3NBdExXMVBXYXQvYWVJN0puSlpJNEJjSU56YnBveHhnRllDMkNtcWtZQWJoZVJwL0wzOVR6dnIwTTgzTzRBRUl2RkN2dTVKUUQwOVBTOEJRREdtQ2o3NytFQTlsUFZ6a3dtVTJyMlJFblo4NENJckJ0ODYzN2QzZDJKOWV2WGIvUkxkY2FNR1h1SnlNTUFUbHU1Y3VVMWVjdmJSS1I3NWNxVmV4VnJxN096c3kvdjVhaWUrMUJsbzhTK0x2M2Z0SFhvanhUYk56c0xCeUppQU5RNjU0NEY4RXgyMmM4QWZEWWVqMzlWVlE5WDFkZmIydG9leUxYcG5Idk1PYmREZTN2NzYwRVFYSVhzZTVEVkJDRHRuSlBDWis5a2JmUk1IbVBNQzdsWlJ0bGpid0VBNjlldlg1TjlmYnlxRnB2K2NMS0lIT0tjTzdUdyswQkVYaSt5L1hQZDNkMHR4ZDZqbXBxYWY0cklOdDNkM2NXZUlaUmJYdzBBYlcxdEw2Ri9oaGFzdGZ1THlQWEY5aG1JcXY2dHJhM3RGd0QrYjZqNzB1Z1lIelZlSGxWMC8vdGZlUFhDWXdGWDBkcG54T1dpMjJhZC9nTlU3MWowUG9FTldPTVJFUkdOTEE3eUVCRVJGVEhXc1I0VFBhS3RsSUdpMnhqZlFaVldaRWJEZ0VTa3RzeE5Ed0tBdnI2K0o4cHRPNUZJQkNLeU5oYUx2YWFxNXdQb004WjhkeWo5Sy9BREFMOFNrYk1BM0poS3BXNEdjQk9BQWErZXBkUHBCY1dXZTU0M1YwUnVMN0pxRHdEUHRiYTJ2bFd3ZkNzQVhibG5Ba1ZSOUVZUUJDSDZaMW1rUmVUajdlM3Q2d0Fna1VoczA5N2V2bUt3dmdHQWlNekwvcnQwc0cxekNwOUxCQUF6Wm13WVNWNlNIMWMzYytaTVZWVXRNOEp1Vk05OXFLSW8rajZBNzJkbmJaM3ZuSHRmS3BWNk1yZmVXdnR0QUY5eHptMFl4QW5EOEtFZ0NOb0JuSnFkcFhSMmZ0OVNxZFNiQXh5eUJVQjdkWFgxSEFEL0QvMkRTZzRBVkxVSHdIK0t5SDltdDYxVzFic0FiQmprVWRXNUFONVl2SGp4bW14ZkhpOTJrQ0FJY2pOMUhvbWlhS0QrUUVTK3BLb21HMDIzQ1d1dEF6WkUxeFU3MXNtcVd2S0tmQ2FUK1hSYlc5c2RBL1VoNzFoREdsU21zVFBXTlY2K3J0UmpXSEhESlJOdWdDZW43OFZuc1BMNnIyUHIvLzNHZ05GdHJQR0lpSWhHRmdkNWlJaUlTaGlyV0kvSkVkRld5cWJSYll6dm9KRWlJbGNNWlh0VnJSdHNKbysxdGxsRURsSFZmeXhhdE9qRmN0djJQTzl3RVRtN3I2L3YzYkZZN0NwVjNUb013Mkgva0VkUmRIc1FCSUV4NWlmb2YrN0hKbGZPckxVN08rZjJpc1ZpRDJianBORGUzcjZvV0h1Kzc4Y0t6OTFhTzB0RTVxdnFiVVYyMlFQQXk3a1h6YzNOMWFxNk90dkdGV0VZYnBneEZJdkZMclRXZnJLbnAyZW5ZZ015ZVdJaWNqZ0FpTWczcmJWWFIxSDBBSWIrWEJNUmtSTlV0Y2NZODJpNU8xbHJIMEUyZ204TXpuMVlrc25rUE9mY09TS3l4RG0zT3JlOHBhVmxUeEU1M1RsM1ZYdDcrN0s4WGRRNWQ1VXg1anBWN1ZtelpzMDFSWm90eGdCNGw2cmVtdnMrVWRXUFJsRzBTY1FoQUFSQjhLL2M5MXlPaURRRFdHU3RiVkhWdzBzZFNGWDN5c2E2bmV2N2ZrK1JUVHBTcWRRdEFKQS9VMmc0QnRzL096dHVjdDF0UVFER1IzUmJ6K0lJSzY2OUVPbmxMdys0M1hqWC9kUS9TMGEzc2NZaklpSWFIUnprSVNJaUdzRG94bnBNdG9pMlV0Nk9icXM2NEZaa0dwb1kzMEVqSW9xaUlUMEoyMXI3NmtEckU0bkVOZ0IrQjZCS1ZTOGNZbmR5ejhWWkdvYmh4VVBjdDVoMEdJWm41VjRFUWRDa3FpMnFha1VrQVBBdUVabmxlUjR5bWN5Y0ljVUhaYW5xNFNMaUFmaXo3L3Z2RlpIL0ZwRVY2SS90bWcvZ09nQm9hbXFhWGxOVGMwY3VKZ3pBSjVxYm15L096WjVRMVdia3pYd0IwS21xTnhiTTFwRWdDTDRMWUZjQVQ2RC8rVEtIV211WGlNaDFxdnF6S0lyZWNNNzl4aGd6NEl3SjMvY3ZRZi96WHE0cU1ndW5GQ01pN3dVd0RjQmxJM2p1ZzZrQmdOV3JWNWYxQzdHMXRmVVphKzN4cW5xZTUzbi9Eb0xnVHVmY2JTTHlJMVZOTFYrKy9Oejg3Uk9KeERZaWNnNEFpRWpOOU9uVEx3ZndQNE1keC9mOUQ0bklOcXA2WDVubnNaRmtNamxQVmJjSDhPdnNiSzFUUzIyYmkwOVQxUk5MWENTL0c4QXR3K2tIVWI0eGkyNmJ3QkZ0cFJTTGJtTkVHeEVSMGVqaElBOFJFZEVnUmpMV1EwUlFYMThQWVBKR3RKV1NpMjViWnk5SE92Nk9TamJOK0E2cXVDQUlEc3dPVE95Z3F0OUlwVkovTHJKWkx3QjRubGRzY0drdWdPNzI5dlppenhUWlNES1ozRUpWWndNb0oxSU1BS0NxTjR2SW5pS3lYbFdmRkpHZnErb1RxdnF2VkNyVkdRUkJ1VTNseEVUa0pBQnJlbnA2ZnVONTNweXFxcW92WkkvbFJPU2hkRHA5ZmlLUkNEelB1MGxFZGdmd1hWVjlVVVN1ak1mamR5V1R5VTkxZFhWMUEvQkZaTVA3bFgxVzBvWW9QV3R0TTREdm9mOGlhL3ZLbFN2M25UNTl1dWQ1M21jQm5BemdPd0MrWWEyOTFUbDNSUlJGdnluVzRYbno1bTFWVjFkM09ZQmpWYldqcDZmbmEwVTI2d1V3dlhCaElwSFlHVUJNVlo4ZHlYTWZTQkFFdTZ2cU93R3NXN1pzV1ZjNSt3RElSRkgwU3dDMytMNy9XUkg1c1RFbUYzZDJ6ckpseXpaOER5VVNpVzFpc2RnREFCcFY5UklST1JUQUNVRVFyQXZEOERSc09tTnF5MXdjbTRoOFRsV1hSbEYwZnhBRWU1Ylp0dzFVOWRNQWtNbGs3bXByYTNzSXdLOUxiWnQ5RnRCSnFqcDdrUGc0b3MwMldqVmV2b2tlMFZaS1lYUWJJOXFJaUloR0R3ZDVpSWlJeWpCU3NSNXIxcXdCQU1SWHQwM2lpTFpTRlByeUk0aXZQeGFaUGErQm16YndRM3ZMeFBnTzJzQmFXL1E1SEFPb3kzK1JUQ2FybkhNSEF6Z0Z3QWRFcEEvQWFWRVUvYURZenFyNmRIYm13ZFhXMnZ0RnhHVlhOUUhZVjFXTFJvY0ZRWkFFOEFkVlhRR2d5em0zaTRoc29hcC9LN2ZqbVV6bVM3RllMQjJHWVJ2eTRxV3N0V3V0dFFCUW5YdGRiSDhSTWRsenVNRmFlNjJxWHBHTjE3b2lPeXRsWVZOVFU3eWhvYUgyelRmZjdPN3M3T3kyMXY2M2lOeVE3ZlBSMmVjQ0lRaUNYUUNjcXFyUHgrUHh0d0JzQ1dDaldLOUVJakhIR0hOUWRxQmhmK2wvNDI0VGtSUHlucGR6TFlCcmZkLy9zSWljQ3VDem51Zjl0N1gyVVJHNUlnekRPd0dZbHBhV2R4dGpQaVVpL3cxZ0N3Qi9CZkRKWXM5aFVkVkZJbktrdGZaWEFKN0tMcTRTa1k5bC8vOXhhKzJKSTNudUFKQk1KbmR5emowRjRGVVJ5YzAyMmtORXFsWDEzbUpmbzFLYW1wcHFwaytmZnBTcW5nT2dWbFh2RTVFOUFGeHJyZjJ5TWVaRDZYUjZwakhtYmdCekFGd1VSZEhGeVdUeUd1ZmMzMFRrVk52L1RYSk1YMStmcTZxcXVncjl6OVQ1SUlBTzMvZmZCK0FJRVRrRmdNczc5UDFCRUpTSzB2TUFMQU9BNXVibUJnQmZVTlhYMnRyYUhobkt1WTBEdng3Z0hBdDVRL21acGZGanBHdTh1cnE2RGRGdGt5V2lyWlJjZE51TUwzMEg2Nlp0ellnMklpS2lVY0pCSGlJaW9qS05US3lIWXYzU1A4TThldmlVbWNHek1ZVjVjeEhxLzNraTF1MTVMZHkwWFRlbk1jWjMwRVpFNUx3aDd2TDEvQmM5UFQzYlZWZFgzNmlxMDFYMWJtUE1XYTJ0clUrWDJqbUtva2V0dFJlSXlERUFqZ0JndFAvQkpHc0IzSmZKWklwR1ZLWFQ2YWM5ejVzcEl0c0JnS3IyWmk4V0R4cWpsZFBlM3Y1RXNlV3Fla1gyM3dIM0wxeWZ5V1QrTENLZjZPbnBPVCszYk1tU0pUMEFOandqcGF1cjY0OTFkWFhYOS9iMlhwci9mS0l3REwvaSsvN2ZqVEduQTloVlZlOTg0NDAzZnBsOXpzMU4yVWk1V2RuTisxVDFidWZjWmFsVTZ1L0YrcGFkTmZYbmxwYVdQWXd4WjRySVVRRGViNjE5T0pQSmZOb1ljMGUydmVlY2MyZW1VcWtic2ZGZ1JQNTVuZ05nKyt6ZzBoRjV5OWNDK08zNjlldXZxNjZ1Ym96RlloMlZQUGZDZnJTMnRyNW9yZTBUa2Z6UjdUV3FlazlQVDg5SnhmcGVLQWlDandQNG5LcCtCRUE5Z0RZQUIwZFJkSGRqWTJOODVzeVpYd0t3aDZwKzNQTzhId0NvVWRXdlJWRjBhYllQci9pKy8wRVJ1VU5FUGdEZ0g4dVdMV3VlTTJmT3UwWEVVOVVPQUtlS3lBRUEvaDZHNFViUDcxSFZid01vK293bkVmbG03djlyYW1wT1F2OTdmaDVLZkYzR3NadWNjd3ZMMlREN05hY0phcVNpMnpZTTlOVFdvdWZwMWtrVjBWWkszNHZQWVBrUFRrZnN1QXRndG0rc1ZMT3M4WWlJaUFZdzhKTUFpWWlJYUJPdnZQSktJeW9TNjZId1huMFlkVzNud2F4OXJoSmRtOEFFNlczMlFWZkxOK0NtN3piNDVwdGFyYXJITFY2OCtNNzk5dHR2S282V1VSNXI3ZVVpY25vWWhrT3FkYTIxcjRySVg4SXdQRHEzTEFpQ2ZaeHpyNlpTcVdjcTM5Tk5tT2JtNWxoSFIwY2ZObzNPR25XSlJLSyt2YjE5WFNYYkRJTGdWZ0M3cWVxVHF2cW81M2wvSE1KemN3QUExdHFkQVp5dHF2ZWxVcWs3VzFwYTlqYkdlRkVVL1JVVkdrUVlpWE12UVpMSlpLeXJxMHVHOE53ZUFJRHYrOGNiWXk1SC96TnEvbDhZaGcraHlQZE5FQVFuQVRqUE9YZGtLcFY2dUhCOWRrRG9TZ0QvQ3NQd3VtTEhhbTV1YmlnMk02b2N5V1J5ZStmYzdhdFdyZnBRM2l5dGtuSnhiYzY1R1pzYjEyYXRYU1FpMjRWaHVQVVE5OXRmUlA2c3FvZEhVWFI3dWNjQzhHWVVSWHNQcTdNMExsU3V4bnViaUtENnVYYXN1K203U0w4NmRXWnNtOTE4VkIxOUZtVHJIVGEzS2RaNFJFUkVnK0FnRHhFUjBUQXNYYnAweTgyTjlmQ1dQNDY2MXROaDFpN0ZPTGllTy9iRUlEUER4L3IvdUFxdVljNVE5c3pGZDl3OFVsMGpJaHFIdkdReWFWcGJXL3NHMjNEdTNMblRGaTlldkdZME9sVkNESGt4Z2tUaldTVnF2SHp1dVVYbysra2wwRld2Ylg3bkpoaVozWVNxejUwUHM5M093MjJDTlI0UkVWRVpPTWhEUkVRMFRKMmRuZHNQTDlaRDRTMS9BZzFUTnFKdFlHN0wrVU9KYm1OOEJ4RVJFVlhVOEd1OFBLcklMR2xEMzVXblQvcUl0b0hJN0NaVUhYY0J6TFk3RFhWWDFuaEVSRVJsTW1QZEFTSWlvb21xc2JIeEZmUS9rUDBmNWUrVmpXaHJQWjBEUENXWU41OUNiZW9jbU5XRHBtT3RWdFd6Rmk5ZWZPZG85SXVJaUlpbWh1SFZlSGxVa2VuNEo5STNmM2RLRC9BQWdDNWJndlJ2ZmdqM2F1ZFFkbU9OUjBSRU5BU2N5VU5FUkxTWmhoTHJ3WWkyTWcwZTNjYjREaUlpSWhwUnc0MXV5enlUUXZybTcwTGZlR25rT2plUmlNRHNQQSt4WTg2RjJXYjJZRnV6eGlNaUlob2lEdklRRVJGVndPQ3hIb3hvRzQ0UzBXMk03eUFpSXFKUk1hVG9Oa2EwRGFpTTZEYldlRVJFUk1QQXVEWWlJcUlLR0RqV2d4RnR3MVVrdW8zeEhVUkVSRFJxeW81dVkwVGJvQWFKYm1PTlIwUkVORXljeVVORVJGUkJ4V0k5R05HMm1YTFJiZSs2Y20ybVlaY3ZNcjZEaUlpSVJ0dGcwVzJNYUN0VDhlZzJSclFSRVJGdEJnN3lFQkVSVmRqYnNSNTZvTGY4aVJnajJpcWtlc3VscHZmTkErTW40Ly9HdWl0RVJFUTA5UlNOYm1ORTI3RGtSYmN4b28ySWlHZ3pNYTZOaUlpb3d2cGpQYnBQcVZwMjk5T01hS3VnM2pjYk00cXJlMzZFZVdQZEZTSWlJcHA2Tm9sdVkwVGJzT215SlVqZit2MTArb2w3ZjhpSU5pSWlvczNEbVR4RVJFUWpvT3ZIMkVlZCtYK0E3c3FJdG9weUFKNDBncVBqSjJISldIZUdpSWlJcHA1Y2RKdDdKcFhzdS9tN0hpUGFoa2RWVlFUL3pLUXpSemZkOVN6ck9pSWlvbUhpVEI0aUlxSUtXMzhWM3FNWlBBZzREdkJVbmdHd2wxUGMyblU1ZGg3cnpoQVZTaWFUVzFocjN6VjM3dHhwbTlPT3RmYUdJQWlPcmtTZmdpQjROM0t4UXVOTU9lOVRjM056OWVhK240bEVvdDczL2QwS2x5ZVR5YXFXbHBZOUI5dC90UHE1T1lJZ1NHUy8xa1UvNHlVU2lUblcyb09hbTVzYlJybHJRelovL3Z4dGs4bms5bVBkRDZKU0d1Zk1lV3ZkWmYvejdkNGZubVk0d0ROOElpS0E3R1U4NzdablA3SExPOGU2UHpSODF0cHZCMEZ3MDNEMkRZSWcwZFRVVkZQcFBwVXlkKzdjYWI3dm45SFMwcklmQUxTMHRMekQ5LzMvR0szakY1QWdDSDVqcmIybnNiRXhQbElIU1NhVE8xbHJUeG1KdHNmWit6bXFacytlWGV2Ny9xRXRMUzE3REdXL0lBaVNRUkRzZ3hLVEwxcGFXdlpZc0dEQmduTGJzOWJPYW01dTNxN1l1bm56NW0zVjB0THlqdnhsZSt5eHgweHI3YXpCMnZSOS85Q0J0clBXN2g4RXdRSGw5cE5HMXJqOHNFZEVSRFFScVVMV1hZV1BBUGdKaEg5alIxamdhbkJEejQ5d1NzMHBlSHFzTzBOVGdwazNiOTZNK3ZyNldjNjViUUhza01sa0htaHZiMzg5ZnlOVjNVZEU3cTZ0cmQwUHdNUERQWmlJZkY1VjB3REt2bURpKy81bHhwaHR3akQ4WEc1WmRxRG9sOWJhMDZNbytuNngvWUlnYUFPQU1BeGI4cGNuazhtcUZTdFdiUEp3OFhKMGRuYjJBUmd3dThqMy9STkU1TktXbHBaRDJ0cmFIaXUxWFR3ZVAwZFZ2eGdFd2ZGaEdQNWhPUDN4UE84MkFMc3ZXTEFnV0xodzRhcmNjdWZjOFo3bi9UZ0lncFBETUx4NnJQcVpUQ2JyQUd3QllBdm4zQXhWblNraVc0bklUT2ZjMWlLeUxZQnRSV1NiVENaellsdGJXMVRZaHFwZUtDS0hKUktKQmUzdDdZdUt2QWRmRUpHdnh1UHh3d0Q4YnBEK2JPK2NPMmZObWpWbkxGbXlwQ2QvbmUvN0h4YVJaS2w5UlNRS3cvRCsvR1dKUktJK0ZvdGQ2NXo3WGlxVlNnMzhiZ0RWMWRXUHFPcldBTFllYkZ1aTBhYUFkQjdTOUJIei9OUGZnUmltbzFTQUFDMlEyTlZMUDlsNHlwemZkckt1bTVnK0RtQVBBRU82UVdYMjdObTFxdnJ3dEduVFhnRGc1NVpiYTNjV2tVRUgrMFZrU1d0cjYvS2hITE9ob2FGQlZiK3JxajhDOEpBeDVud0FKd1JCY0dVNm5UNnZ2YjE5WGVFKzgrZlAzN2FxcXVxRW9Sd0hBRlQxMVZRcWRVT3A5Yjd2SHduZ2NCRTV0N096czN1bzdaZkxPWGVsaUJ4aXJXMlBvdWlSU3JZOW5QZHpOTFcwdEh6S0dQTy9JdkpRR0lZWFY3THRXYk5tYlNNaXYxUFZ5d0NjWGM0K2pZMk5jVlc5VlVTMm5EOS8vdnhGaXhhOVZyaU41M2szR21QaXlQdVpBUHB2S0txcHFXbUtvcWlqWUpkcmFtcHF0Z093ZDJGYnRiVzEzeFNSZllHM0k4K3JxNnV2QTFCMCt6d3R4cGpmcWVxSEFmeWx4RGJmVk5VYUFQZVhXRStqaUJlZ2lJaUlLcVQ3R3V4dGdCOEIyR21zK3pJRmlBZyttQUYrMW4wRmpvbWZpc1ZqM1NHYWZKcWJteHRxYW1vV0lYdnhYVVJFVlNIU2YwM1A4N3pqQWR3NDFIYXR0VHVycWgxc094RnA5SDMvMElHMmNjNzlxNzI5ZlJrQUdHTStvS3FOQlczYzRaejdOb0NMVzFwYWZ0M1cxbGJzbHZPaWQ4ODY1MzQxYytiTVR3N1d6MkptekpoeFloUkYxdzYwalRFbVZGWHhQTzlQMXRwUFJsRjBiK0UyMXRwbVZmMGFnTFhwZFBxcHd2Vys3NThoSXQ4WTZEaXEra1ZWdmRBWTgvZXFxcXByQUJ3QjlBODhpTWdGQUY1Y3QyN2RMMGF5bjlsdGRnQndDNEI2QVBVaTBxQ3FEU0l5VFZVM2ZDNFRrUTNmWTZyYWE0eFpxYW9yQUt3QThMSXhacFBaUWdzV0xKZ2hJaDhGOEZDeEFaNnN3d0NzNk83dS9tT3BjODNKWkRLZk1zYWNQSDM2OU5rQS9ndDVBM2JHbUVNQW5GUnFYMVg5Q1FvKzdCdGpXbFQxY0dQTVFVRVFmREFNdy9iQitrQTBYaTA5Wk03ZU1QSWpnVFNOZFY4bURSRVI2QWVoMVQ5YmN2Q3VqRzZiUW1iTm1uV1VpTXhRMVZQemw0dklWd0I4ZWJEOVZmV3pHTUlOTVFDUXlXUzZqREZBOXBwb0ZFVW5XMnRYcXVwWFk3SFl3WWxFSWxFNE1CR0x4YllYa1V0VXRSZEFYNW1IcWhXUmhRQ0tEdkprLzNaL04vdnlQR3Z0T1VNNWo2enZSVkYwNFdBYnBkUHA4Mk94Mk1FQXpnVlEwVUdlNGJ5Zm95V1pUTzZrcXRjQjJFSlZrOGxrOHFiVzF0Wm5COW5OSkpQSkFXY1dkblYxUGRmUjBkR2JUcWU5cXFvcVpHL01Lc3ZNbVRNdkFkQUU0T0JGaXhhOWxrZ2t0bEhWYlJjdVhMaHdnTjA4My9jL0t5SVhpVWk5dGJZNWlxSTNTbTJjblVsVm4zMjVBNEE2My9mM3pkdGtsb2hza2I4c25VNC91MmpSb2hmTFBZOHMzdWd3am5DUWg0aUlxQUkyUkxSTmlCazhBbmh4UUFSSWQ2UC9NVGNUVW45MG00ZmZkMTJPQTJ2UHdQTmozU0dhWERvNk90WUdRZkI3OUQ4MklBUGdkRlc5eWpuM2E4L3pYbjNqamVGbDlLanFoNDB4MTVleDZRSEdtQUVqRUl3eEExN2NhRzF0WGUvNy90bkdtSnVNTWQ4QjhKa2hkUFYyNTl5R082cEZaRDhSZWErcS9sUlZYeW5SbjRNQUJBRGVHcXp4TUF4Ymd5RDRNSUFIQWZ5K3BhWGw0MjF0YlgvSzJ5UUc0T2NpNG1VeW1TUGIyOXVYRmpuZVkrZ2ZYRDhEd0s5Vk5UZEw1Tk1pc3FPcVhtNk1DY013YkErQzREc0F6dkY5LzlKVUtwV0t4V0pub3Y4dXhvTVdMMTY4WmlUN0NRQlJGTDBTQk1GcjJlK2wxUURXWlA5YkRlQWRBTDZzcXN0RTVCam4zSXRkWFYwckJ1b1gwRDhES0pQSlZJdkk1d0RFVmZWbnZ1OXZtVnVmU3FYV0FNaFlhOThqSXJ1cDZxK3FxNnQzOEgxL2s3WlNxZFR6eUdhTXBsS3BIMXByZHhXUnQyUytkQUFBSUFCSlJFRlVVNnkxUDQyaTZOamNPbFUxQUZ4UFQ4OFdoVzNFNC9FM2kvVXpsVXI5UFFpQy93SndoNnIreFZxN2I1RzdVSW5HdmM1UE5MM0h3WHRRSmtTOWx5VUM2RVNJRHhZRFlDL2p4VzU5N3JBNW45emxqcVdzNnlZL1FYOXQ5VlFVUlRjQi9UZGc1QThJWkdjUmJMcWp5SzRBQnJ5WnBKVGUzdDcxOFhnY0FLcXppOUpSRkoxanJiM2ZPYmZiUUFNU3FucHVLcFc2dkp6aldHdEwzWFFCQUlqRllqL096dFM5UWxWN0J0cTJGQkg1QndBRVFmQkxWZjFFR2R0LzJGcTdkcUJ0MHVuMGV3WVpjTmpJNXJ5Zkk4eHp6djFjUkxaUTFXc0JmTUU1ZHd1QTl3RW9PU2pqKy81MFZmMzNRQTNIWXJFRkFCYUpTQlVBR0dQS0d2aXoxbjVJVlU4SGNGVVVSWGNERU0vekhnU3dSVEtadElXejBwcWJteHZpOGZpeHF2b2xFZGtOd0FzQUxsNjFhdFdBOWFHSVhDOGk4NEVOZFpzWVl6Yk14aW0ycktxcTZpd0FSV2Y5RDNDY21FNkl2eTlUdzhRcFRFYVp0ZmJiSXJKakdJWkR6a0lQZ2lDeGV2WHF4WVhSQmlObDd0eTUwMnByYTcrZ3FxMXRiVzBQdGJTMHZFTkVka2lsVWsrT3h2RUxXV3QzaUtMb1pRQ1lQMy8ram0rKytlYnlaY3VXZFZXZzNmL0taREtQNSs1V0xSUUVRVkpWSllxaWZ3MzNHTmxJazc0d0RIODkxSDBiR3h2amhkTnJneUQ0aEtxdWlLTG8wV0w3SkJLSjJhWE9aeUxKZnMvOWg2bytXZUlPNGNuS05EYzMxM1YwZEhSaGtFZ2FtcndtVkVSYnJCNW11M2ZEYlBkZW1HazdBV0tnNjErRGUrMmZ5THo4S05DemNxeDdPRHlDdVl4dW81RVNodUdwQU9EN2ZxT0luSzZxYmZtUlhkYmFnL0gyaDFxb2FsSkVZSXo1Z0xWMlE5U1VpS3dNdy9CQkFQQTg3NWErdnI3N0JqcHVMQlo3RWNCTjZYVDZhd050VjFWVk5lZ1BiaXFWdXNWYWU0YUlIT1g3L3RXcFZPcnZSVGJiNUJOYUZFVzM1cjhPZ3VBS0FPOFZrUjlHVWJUSlRJeEVJbEZ2alBtQ3FyNjBaczJhTzByMXA3R3hNVjVYVnhjRGdPN3U3c1hWMWRWSEdtUE9WdFdPL09mRjFOVFVuQ1VpN3dKd2NWOWYzOS96MStYKzlvWmgrSGdRQk12UlA4anpoOXhGb2lBSTVnT1lGa1hScGNsa3NxNjV1YmxCVmE4QXNLaTN0M2RKOXZrOFo2cnFMVDA5UFk4MU56YzNyRjY5T3BOZnMxYXluN24zT0F6RFR4ZStIMEVRbklUK21URXJuSE5udDdXMS9iVmdFeThJZ2xOVTlUZTVHanZIT2ZjTFk4eUcyVllpOHZQY0xLQnMyKzhKdy9CeEFKL1ByajlTUkk0czluVnBhbXFLNTM5K2lhTG9WR3Z0YmdBT1RDUVNqWG1EVnpzRGVLV2pvMk9UaTBSQkVCUnJHZ0FRaHVFZmZOLy8zK3dBNXdYSXpxZ2ltZ2h5RVcwSzd5Y1RaWURITkd5QitPNUplRnR0aTk2bFQ2UG5tWGJBamYrUExBSU5GRlUzTUxwdC9Fb21rM1d0cmEzcnk5alV3d0NmazYyMWg0bkk3cXA2Q0FDWFNDU0NXQ3oyY0JBRUcyYndSRkZVTkNiSzkvM2wyZGtqR3dtQzRHT3FlbXVSWFRZaElzZFlhNDhvV0FacjdSVUE3bzZpcU9qZnkwcXcxcDR0SWtlbzZnVlJGRjJ5dWUycGFxMkkxQU1ZTkk0c3YwNG84SDRBKzNtZXR5R3FkNks4bjhXNkV3VEJEUUQyVmRXZlJsRjBZaEFFYXdHY1lhMjlLb3FpRTFIaTRibHIxNjd0bWo1OStsZnlGbDJFL2h0eXZnOEFxdXA1bnJlbXVibTV3Zk84M094cUtmWE13NDZPam5VQU5QdmNudHNBL04wWWMxcDJ0UUk0VTBUdVVkV2JBUnlFN0IyWUlySkxQQjVmaHY1RWdhZFU5ZlBHbUYrMnRyWTZESEw5S1lxaS9PakRhd0hzRzRiaHZMeGx0NnZxZGxFVURSVFh0b25zTmRQOHIvR3VJb0lnQ0FwamlsOE93L0IvaHRJMmJiNEpVWnlNRWVhSkZqRllubWdRQkVrQWp3ZEI4S24xNjljL1dsMWRIYzJhTmV0dnk1WXRPd3liY1JGOC92ejVPNHJJTDJLeDJKS21wcWE5bHl4WnNqcC9mVEtack1xTzBNOExnbUJCR0lZRGpyb0RnTFgyRVFDUFJGRjBRZDdpaTFSMUxZQWhEZkw0dm4rc2lGelMwTkR3M3R6MHhtUXlXYWVxVjRpSStMNmZTS1ZTRzkzWmFLMDlHOEM1UVJBY09keDgrZkZDUkE0eHhsd040RUFBSXpMSUV3UkJJcFBKVEM5M2UyUE00dnpwcTc3dkh5b2k4d2JhWjRDMmJpajJjNWxJSkpwanNkaENhKzNoVVJUZG5sdWVUQ2JydXJxNmlqNzBPRjl0YmEwcnN6aW1jV3hDUkxTWkdwaloreUcyeC8vQWJMc1hwSFlid09TVkFOMHI0RlkraGZTL2Y0Yk1zN2NEZlFQZUdEUWVNYnFOeG95SS9BTDlINzRLWFZUd0lib1Z3THVBL3RrMUFBYjgvUjhFQVZSMVhZVnVCbEZWUFZkRS9pZ2lYd2V3ZjhIS0dwUXg4MFpWNjBXa1pDU0Y1M2tuQTloYVZVOGE2R2FubVRObjNnN2dQd3VYeDJLeEYyT3hvaDlQTG96SDR4dEZrUVJCY0ZBWWhnTU9sT1gxdXowZWorK2FlNTI5MnhRQUlDSkh4ZVB4b3dDZ3BxYm1rV1hMbG0ySXJSanBmaWFUeVhtcWVyV3E3Z2ZnUmxVOXM2MnRiYU42TVR1NGVCUDY3enJkRy8zUmFZWFNxcnJSUlIwUjJRdkF4NEQrdWw5RVBxT3FUMmEvWHd1ZEJHRGVraVZMZWd1V08yUE1FWmxNWmtaN2Uzc24wSDh6bDRoOFVGVWZLblpPQUZSRXFrdXNReXFWdXNGYXU4b1ljMWVwYllqR283Y2oyblNuQ1pGT1l6eE0yLzl3YkhIdzV5QTF0VWl2ZkExdmZPOHI2SjBJWXlaNTBXM1BIVHpubUYzdVdzcTZiaHhwYm02dWRzNHR0ZFkrRUVYUlVhVzI4MzEvWHhINXFhcWVuRXFsN2lteVNVeEV2Z25nd1NpSzdnS0FXQ3gyUG9BNGdNY0J0QlRaWjFET3VaZ3hwbDVWN3hPUmtyRmNxbnE4aUx3a0lwdEVzR2JiYVN1MlhFU0M3SVh1UWFucUZ1aVBXdDJJNy9zbkFQZ1dnSWVjYzNlVTIxNitkZXZXM1Zsc3RtOFloaGNOdGEwY2ErMTVJckpmL3JLUmZqOUhTblpnNlZoVlRSbGpUZ0VBRVRuSE9mYytFZmxDRUFTWk1BeFBScEdCbm13TmUwVmVXMmVJeU90aEdGNEJBRUVRSEFpZ003K2VSSkVhTUdmZXZIbGJWMWRYNzJ5TWVVQkU2bFgxWnVmY1ozM2ZueWtpdWVjUHJnYndFV3Z0cWJsbmFLcHFQWUEvQUxneWlxSUg4dnJ6ZHdBUHFPcHlZOHlKMmNVN0FJZ0ZRZkIwZHQ5dlJWR1VxL24rRE9DNWdtN2RKU0tieFA5bTIvK0FxZ3JlL2hsczhYMC9uVzNYaU1pR0lqajcybUhqOFlVa3l2aGNRWlhIUVo0S204cDVvdG4rSHk0aTJ0dmIrL2VubjM1NmhlLzdseGhqcnNpTmxDOVlzR0JHTEJiN2JvbmRYNCtpcUdnRzZhSkZpMTcwZmYvTHhwanJwazJiZGkyQWpZb0pWVDFUUlBad3pwMlRTcVVHSGVCSkpCSjdpY2o3VmJVaVdhVEdtQ2NBYkZGZFhYMW5NcG5jdTdXMWRYMXJhK3Q2YSsxeEl2SVhFYmthZWZFbzF0cURBSHdUd0NzaXNzbWRzTmJhZTVCM1YvQXcrM1JjYTJ2ckMwRDVVM2NISXlJL0RNUHczQ0xIZWdmUVB3ZzQzTGFESUdncWZJNUFUanFkZmc3QWRaN243VFdFSmpmNldSS1JvMFZrV004VjZPdnIrd09Bc2dkZm5YUFB4ZVB4YmN2WTdua0FSYytaSm9ZSkVkRm1xdUc5OHdoVXZmdGJrTHJ0K2lNN0NpOU94TGVDMldFZlZHK1ZRRi9EYktTank0SE1aay9BSEcyTWJxT0tzOWJPUXYrc0JlUnUxaEdSbmEyMTd3TDZzNnV6bS81WVJDNEVnRXdtOHhGanpNM091VU05ei9zYkFEam5maW9pTytTM0hRVEJGYXA2L0VESEY1SFBXMnNIK3VCL1RoUkZWNVp6THFsVTZoNXI3ZW5HbUdJWCtXdEZaTkMvNGJrUGd5THlNUUFiUlcwMU56YzNpTWdacXJwczdkcTFnejJuNkZiblhLcllpbXhOY1N5QXg1eHpBOVZweFM0MEhCQUVRVzcyVlA2TkhWYzc1N2JLTzhZaHF2cE9WZDJvSmhXUndwaTFFZWxuOXZ2cWRGVTlUVlgvcGFwN0ZabUJMOWJhTHdMNGpvakVuSE5ucGxLcG9oRWFxcHFKb21pajV4SUZRWEF5c29NODFkWFZwNk0veXUyc0tJb2VMdEtmUTdPeE41dGM2R2h0YlgwTDJRL3FpVVNpSHNDdjBIOEJybWhFanFxdUJIQ0l0ZllTQU9zQWRCYk9DSXVpNkxmRjlpVWFyeVppUkp0VXh4RnZmaGZNRnYyLyttSmI3NEQ0L0QwbnhpQVBnRngwRzJKVnYzL3VzRGtITXJwdC9LaXBxVGxZUkxZcEZkdWE0M25laTZxNkkvb0hNKzVGd2QrWUlBaE9RLzl6U1Q2VmZaMEVjS2h6N2p1cFZPcmZBODBNTGRPTllSamVYbXFsdGZaUVZmMi9LSXBPSGtxajJkbXdaYzFJeWQ0WXM5RWdUeUtSbUcyTXVWcFYyNXh6aDNtZWR4SEt1RlpZcUtHaFlXZjBSNzdtanJWVVZUZHJJQ1Y3UGFmTk9WZnNnK0NJdkorVjF0emNYRjFUVTNPMWlCeXZxaDBBUHBLN3NiYTF0YlhQOS8yUGlzZ0RBUDQzQ0lLNjExOS8vWCtIbWp5VXlXU2VNOFpjQmdBaThnNzBUdzc0azZwR0Jac2VLQ0l0cXRycmVkNnIyVHJhRTVFZlovZnRWdFhsQUZhbzZwTUFySWg4TTVsTTNwT05RRnNZUmRFaFJiclFoUDdyVTVjNTUyNHd4dFFBK0lhcWRxcnFEUURnbkZ0a3JmMFRnUGNDZ0tyQ1dwdC9nM3R1MldYWjdmZHBhMnVMc3YxNlFFUTJ6T1lTa2N0ek42NkZZU2dBTm55V3NOWjJBSGdyRE1NRGM4dUNJTGd2MjBjYVpST21TSmtncG5TZUtQcC9XUjBGNFBlTEZpMTZEZWpQOHc2Q29FVkV2bWl0ZmRJNWQ3K0lIRnRzWC9SL0NENEhBSUlnT0V0Vk54bmtVTlUzQVZSWmE4L0xMUk1SVC9zZmRMdEtSR0w1NjdMclhSaUczOXJvWUo1M2dxcHFPcDMrV1JtblBxZ3dEUC90Ky82SnhwaWJuSFBYQURnR0FLSW9lc0JhKzBzQVIxdHJmeEJGMGI5ODMyOEVjSXVJck9ucjZ6dG80Y0tGTHhTMkp5SjdxbXE4Y0hrNVJLUUdRQ3ovL1ZQVjV3QU1LOFpPUkhZRXNFdTJuYUlQWmxiVmQ0Z0kwdW4wbWxKVFZBZlMyOXZibDczejQ2dkYxbGRWVlYwc0lzYzY1LzQvZStjZEhrZHgvdkh2Tzd0WFZMRmxtMnJBQmlVeXNuM2FtUU1NR0FnbElVRG94SVRlUWlkMENDVjBFa29Dd1RFUVN1QUhJZFRRUXcyUTBFT0xkbGN5RmdZTUdEQUVNRGF1a3E3c3ZMOC9kazgrbmU3VUxObVd2Wi9uOFdQZDdPek0zRjZiZmN2M3pSLzdCMFIwSHpNL0N1Q3FJbU1XUmlyazFqb21sVXAxaWFZcFJqd2V2d2JBU2IzcFcyU2VOd0dVTkx3UjBlbnc2d0NFREVHR2trU2JXSGNyUkxhNEdGU3hmc0dSM0gwV0xmcy9OZ3dSOVd1Z2ZSNnk3OTJDSVZtcko1UnVDeGxZOWllaW0vTWJpT2hDQUJjQ2dHbWFVd0NBbWR0czIvNE9BSlJTdVd6amhia3NVQ2xsWVlZRTRCczh1bk9zWEFVLysrZnhVaDIwMW0vMThua0FBSEtSZ1VXb0NES1plMkp0QUdEbVl3SDhBWGtHbTFnc2RoeUFrVVQwV2xWVjFUbFN5dHdhN3l5VWNyVnR1MlJBVTFBNzVraG1mc2wxM1l0TDlTc0dNMDhCc0MvUXNSLzZMSmp2K29JNU5pV2lqUnpIdWJEcktJTzdUaW5sdVFBdUo2SW9NMzhhQkZDZEthVWNSa1REQUF4ajV1RkVOQUwrZnU1ZjJXejI1T2JtNW41RnNqUHpHQ0k2QmNCTHJ1dDJjZkFFR0J6VUFtaG9hTmpTTUl6TDg0NTlaZHYyMFpabFRTWmYzMzB6WnY1Ykx1cTZDTDhGOElmZ2N3Sm1mbURpeElrelROUHNsQkdWeTVKV1N2MlVtWWNYV1hjVkVVVUxaVjhBZ0loU3RtMC8xb3VuSHhLeVhBeEZpYllPQ0lDUnQyUWlVTHlpWlBkVkZXTFVNWVhTYmFzU09Yc09FWlVNL2dXQXhzYkdqNldVZnlXaVgxcVdkWkRydXZmbGp0WFcxc1lBWE1iTUM0bm9RcVdVeWN3VEFjelJXdWYvQnVVVVVJclJvMUpPRHl3Q1VLZ1Vrb3VHNjNJVHhNd1padjZHbWE4MURLTlhkaVJtZmd4QXA4em01dWJtT1ZMS1h3SjR6blhkQlVxcEJETi9JNFNZa0hmZXVWcnJHWVpoZEZGOENhUm5EMEZCUnJodDIrY0FIY0d6L1pKRHpXYXpOMDJmUHIzYjE3VWIrblE5QjROQXNlaFJJdG9Hd014VUtyVnpTMHZMM1B3K3J1c3VHRDkrL0UraTBlaS9pT2pJVWFOR1RSbzVjdVRCcnVzV0Rlb3BSbE5UMDRjQXpnUDhyQmNpT2xSci9WQ2g2cEZTYWgwQURZWmhwQnpIV2F5VTJvV1oyNFFRMzdhMXRYMVRLSHNycFR5YW1VOEZVQUVnRTJUNWRHTGl4SW5EaVdnVWdFOGN4M2tEd0J0S3FUMkR3MS9tMjNlbGxPVkU5R0hoWnlvZklrb1EwV1ZDQ0NPdmVSSXpFek52S1lTNFNXdDlNaEc5VTJJSWsvdFpUeXBrNEJsYUc1VkJJdFFUSFJnc3k5b1B3SWJNZkJUZ2U5REx5c3FxUGM4N2s0aWVEK1Nzc2lqeXZwTlN2a2RFSFU0TlpqNFRRQ2xud1c1QkJHbWNtZFBNbkFuR2pRSW81aVRJd284ZUFRQWtFb20xQVJ4S1JHU2FablBPQ0JITVd3NkF1eXRFUjBSbjJyWjlXMkc3NjdyM0txVitFRWhxZEpESlpNNkpSQ0xUY3JXQ0RNUDRVbXY5S0RQZlhhcVluVzNiWGI3TWU0dVU4aUVpK25sd1hRQUFqdU1VVFJ2dENjdXlqZ0V3TlloQWVVVUljWE9KcnFNQklCS0pmQnlKUlBvOFR5d1d1MVZyZllVUUloY1pNbzJJeGpEelhzSGpyMnpiN3FSQnI1U2FDQURNL0lqcnVyMTJZQWtobGhiVGtDK0dVcXBMbGxzeW1keElhNTJMaGhnTkFFUTBXVXBwQW9EbmVhOEhiWi9idGwzeXN5dWwvRGxDSjgrUVpVaEl0QVdZNDQ4RFZlWXRrelY0eWVmZ0JiTUFuUUZWandHdDlZTmw4bTJSU3BnVFRvRDMrWFBnUlVWOXBhczZGRXEzaFF3Zy85QmF6d1FBSWNUUDRjdGFYYXUxZmhvQWlHaEdmd2UyYmZ1ZkFQNVo2cmhTNmlwbWRoM0h1YnEvYy9TRzhlUEgxeEJSSllBZVplR1llUjM0Y2x5MVNxbGRndWNBd05jTkQvN2Nqb2kyeXp2bkJmUlB5clhQVlZ5SjZKaWNZMFlwZFErQXJVcjBFOHc4VUlVcCtyck9XWUdEWno2QWRtYXVBekFYd0tjQU5EUG5WQUcrQkhCMllSWk1YOUZhYXlIRTR3Q3VUaVFTZFNXY1JSRUFhUUFRUXNUejlqY2JBZmcyYUc4SE1KcVpiMHlsVW1lVm1zOXhuQnNBM0ZSZlgxOE8rSUU4bFpXVkJ4RlJwNENjWEpZME0xOURSQ1VsZVlqby9pTE44d0NFVHA2UVFXZklTYlN0amhDRjBtMnJFRkxLalpsNU53QnZPSTdUbzRKS05wdTlNaEtKSENtRXVEeVpURDdVMk5pWUFYdzVMQ25sWTBSVUU5Z3ROaWFpV2dEN0Z3WXBFMUZSSnc4ekc4WGE4ODZMRnd0QWJXbHBhUVdnaVdoaFlaQ0JsSEkvQUZkcXJVOW9hbXJxSkV2YTFOUTBBMzIvZjkrdVdLUGpPSC9MZXpnUlFGTXVNQ2pJUk5tZWlNN1NXbDljbUtrcnBTUWl3amZmZkZNcW1Mc1dnUU9pSDl3SDRQdGlCd2I2ZWc0MFFUM3NHNFBNK1g5cXJROXNhV2xaRUt4ak55STZHWDQyMG1NelpzeVluMGdrdGpVTTR5OUJadGJiU3FtYm1mbjNoYlVQZTRLWks0TXNseTQyNVNCSW1sdGFXdEtBWDU0RHdGN01qSGc4M3FXT29kWTY1YnF1QXFDbGxET0lhTnVnbnM3czRIeURtWGNQdXIrWk44K1VYS2FObEhKcngzSHlqeTNVV3BlMGx4bUcwU1c0M0xidHhtQ3NZY0c4SDNaVCs3d013SkNUQUZsZFdlT2RQS0dlNlBMcmllYU5kVG96Zis4NHpyOEJJQmFMN2NmTTl4UFJRWDI5UVhVY3A5c2ZUNlhVVVFEK0Q4Q1ViaUlKaTJLYTVzVUFZc3g4T3hFVi9qQWVDVisrN3Q1UzUzdWUxeUZQb3BUNkJUTjNTSklFS1pWbjV6dU9jdVJGdE9hYWZsSFE3NGhDK1lxNnVycXFlRHkrWGhBcDBDc28wTWNVUWhTTEd1NFZnWXpJN1VTMEY0QkZ6SHlpNHppM29vUWhJMGhSWGFTMXZxRS84eEhSTzBHVTc1ZUFId1hOek9uOEg1SmtNcmxlTnB2dDBOTm41cCtSWDlpNnZhR2hvVk94dUZRcTlmN01tVE43bGEzVFY3VFdXeUNRTEJUTFBMTW5BRGcyYU91em5tN0kwR0pJU0xRRlVOVllHSnZzdTh5Qnd4cjZxMWVRK2M5NTBJcytCclFIS2h1RnlPWVh3aGgzK0xMemhvK0RXWDhzTW05MVcrOTlWU2FVYmdzWkVJSWJ2YStBRHAxeWFLMC95TStJNkllY0NGbVdkVVF2KzlaWmxsVXNBenFmak91NkpmY3RQV0dhWmkwQU1QTVh2ZWkrRWZ6c29oZ3pYNDQ4SjFWN2UvdVpDSXdLbnVkUlJVV0ZHOXpzOTVRSjNnbXR0V0VZQnNqWDl4NFVtSG01YjBqN3UwN0hjUjZ2cjYrdnlnODRxYTJ0alZWVlZmMkttUzhNYnVBdjhUenZ1dWJtNXRaQTFtOVlLcFU2TG1jazZBdUdZWHh1Mi9aQmxtVWRZeGpHclVxcGZXemJmcktnVzRTSVVzSDZYZ1V3QVFDa2xJOFQwUVRBditGWFNoMUNSR3ZGNC9FRGVucmZhNjNmeTR1S3ZTdjRseXMwbmUvdzJWMXIzU1Y3WHdqeEwyWWV6c3hkSnNwbXM2dCs1ZmlRSWM5UWxHaGJmUW1sMjFZVm1Qa2tJWVRRV3ZjcTIyUDY5T21mS0tYdUIzQ28xdm9ZQUIxQm96bjdXMTFkWFZWRlJjVU1acjdmY1p4SEM4ZXdiWHRZc2JFdHk3S0lxRkFlSy84ZS9XOEZOVk1BQUEwTkRaT2FtcHJlWWVadkFOVGxIeU5mZHZZSFFvaHZDdWJhUndqUjcrQUNaazQ1anRObE1WTEs5ZUZuUVhmc2xWcGFXdEwxOWZVN3gyS3hSNG5vQ3FWVVU4SHZkcHlaZFNtSnNhQU9ZSi9WVlVveGtOZlRzaXdyTDdCM1FNaG1zMGNaaG5FV2dMM2gxNkM4em5HY2M5RTVRSDlqQUQvVFduZnMzd05uNHNGU3lyZUk2R3I0a25rblNDblBDUUpXZWdVUnJRTi80bUx5L3RIYy9pcm9Vdy9naGlEUXA5UHJSMFExUW9oV0FIOEJBQ0hFWllGaXp2N0J2aFh3bldsem1mbTNqdU04QlBnMjdjQnUxd2JnaHdEZXNDenJ1RnhXRVJIdFlKcG1iL2I0L1lLSXFoSFczMWxsV09NM0xLR2U2UExwaWVZSWRDMjNDYjdZK3h4NTJWZVllVHdSZVVLSVB0WFVhV2hvR0EvZ2VHWit4bkdjWXd1UEI1bFRTeHpIT2IzSTZjV0lFRkVGZ0wvMzBqaFNqREhCRjNlWEZKank4dkxmQXpoZUtmVTBNMS9yT0U2UHo1ZVpEU0xDMHFWTCsrWGtzU3pyRUNLYUNyLzQyMVBaYlBiRVhoUjkzZ0RBUjY3cmRpdDdzand3OC82R1lSVDdzWDNFTURvSDhaU1ZsVTBCVVBUemtrNm4xMHNrRXIyU3dzdUx5dWdnY01ROUFnQ1daUjBwaExpVG1ROExNdFVBQUVHMFJjaHFCZ1BVUGczYmduRW5ENUViZm5QOE1ZQlp2cXloYlM2eTd2WFEzeTdMdHViMEFtUWFyNFFZTVJFMEtuQThpd2pFS0F1SXJnV2toL0NlalZDSEdHNXFuNGJUNHFjV3JkOFJFdElyR2hvYU5pQ2lIUUNBaUxhVFVvNXpIT2ZzZmc1bkNDSHU3RTFISXRvaE4yOHBtSGtwdWdsTzZRa2hSRzZUMnEyTys0UUpFellNTW40K1lPWi9FOUVkbG1YdDQ3cnU0NEJ2bEVDUURXSloxajd3cFY2dkxveklsVkplQjJDdGJxYkt5YS9zS2FYY3NMczFNZk5qcnVzK25mZDRIYVZVem1sVlNVU3dMT3NRSWNSRkJlZU5KcUpZcmpodHdiRXJIY2U1ZXhEWDZlVWNQUFgxOWRGNFBINFVnTjh3ODlvQS9wTE5acTlvYm03K051aEx6TnhHUktmRllySGFSQ0t4WDk2eERvakl0Q3pydHdYTm0rYy95R1F5ajhaaXNZc0EzTnZRMExCMUVKR2NPei9TUzZtTlh5Q3Z4bVIzRU5FMUFIcVVQaWtWTWF1VXloQ1JkaHhuZG0vbUN3a1pLSWEwUkZzK0RNREw1ajFtY0h0SkZmY2hRU2pkdG5KSkpwUGx6UHhMQUlzTXcvaDdiODlqNXF2Zy8zWmNVRjlmZjBkaHdFSjVlZmxOekd4a3M5bVRCMktkZWZmd2R6RnpmdWJYZGtTME96TzNBZ0FSelFFd1BLZnNvNVRhRG40RzhLT080N1IwSFJtQUg3RFFwN28zekh3azh1b0UxdGJXeGlvcUtyWUlIcXFnVDdZd2NEVndQSHpxZWQ3M0JjZldJNkpVZnR2Q2hRdi9PM3YyN1BhK3JLc1A2eC9JNnhsaDVnRlZNekVNNHlkRXREY3p6eWFpWDlxMi9lKytuTzg0enJSRUl2R2tZUmhUQWV6QnpIMlNRa2FnYXFPMTdtSlRKcUlZTXhkN1hZN1B0eDhCZ0pUeTRmdzl2OWI2WUFEUE80NnpaNWV6ODRqSDR3Y0FpQUY0QmI1ejd4WWh4TTFTeXRrQXdNd3ZlNTUzV0tuekRjUFl0a1RXZEJmR2pCa1RMeTh2Ny9oZDFGckg0RXYwTGNyUDhncHNrbFJmWDE5cG1pWjNWMElrWkdBWnVwdVdBWUpDUGRIbDBoTU5FRVIwWlpIMjVVWXA5VHRtN2xLRUx2aXlGTXo4WmJHc21ZQUhITWZwS0dpY1RDWWp6SHczTTJ1dDlhOEhjcDFhNjV1NzBUbnZGcVhVcmdEMkwzYk04N3lwcG1uRzRjdkw3U0dsZkplSXJnNTB5RXM1MHlJQUlJVG9reTZtWlZsamlPaG1JdHFWbWVjeTh5SDU3L05TMU5YVlZRR29DbVJGVmdRSE1uTlJZeTBIbXFIZG5SeUpSSm9IYWlGQ2lHSkY4SExzcDVSYTBNM3hjbWJ1VXlwd3lNb2xleU8yQXVNMkptelNjKzlWQXpHeTgvZWpYdndaOUx5dUh3RmU4Q0c4LzcwT2MxUmUvN0pSb0ZnTmVDZzdlUUJpd201TUdCbEt0NFVzRDBLSTQ3SHNkM2N6SWpwY0taV3liZnMzL1JndU8zLysvTEpTQjJ0cWFxNEFjRGFBcjVrNTFkcmFPakdWU25XUkR4MHhZa1RsdkhuemxwaW11YnpCTmJsQ3FXOTIxOGswelNRQU1QTjdRb2kvYWEzUEk2S3BkWFYxLy9yZ2d3ODZDdjhHKzYyckFTd1VRbHhYT0E0UjdSUEl2aFdGaUtMQlBCSjVScEZpQ0NFK0JORGg1Q0dpYXdGY0cvd05BQjh6ODF4MGRUYU1objhmTkF0QW9ZVHIzTUZlNThTSkU0ZWJwbmtvZ0xNQXJNUE1mOUZhWDFOUXU0Z1NpVVI1S3BYNlV6d2VqeFBSNllaaHZKMU1KbmRyYkd3c05HNGE1TmY2NjRDWkkvbUJLak5tekppdmxQb0ZnRmVGRUkvVjFkVWxjNjhiTThlSXFFZmpFQkVkcDdXK2pZaGVZZVlUdWJpazlObENpTit3WDVzd0pHVElzZElsMnN3SVJLd003SG5MNVpUaFRBcXBXZE1SSDc4RktGb0diK0YzU0gyNFhEWFpBV0hBcUs0QkFIaUw1Z042QlNmVmhkSnRLeFhQODQ0VlFvd0lBcGw3VSs0QUFPQTRUb3RTNm1rQWU4UmlzYU9SVjR0YUtYVXlnTU1BN0RaOSt2VHZBZCtRdkR3T0MvS0wyME5yL1JmWGRmK1RONWNCWUhjQVM0UGpzNFVRWU9aYUFOUGhCM1JuUGMrN29OVFl6UHgwb1hFK3FDMzNDSUJqaWluWVNDbTNSZDQrb2JLeWNqMGh4R3NGYXo0cnlFYnBnbUVZeDVWbzd4aWpwcWJtQjhPR0Rac2toT2hTNDY0L01QTnJqdU0wQldzYnNPdnB1dTY3R01Bc293QmhXZGFpZERwOVMyOWwrUXRwYm03K0ZNRGVpVVJpUW5OemM1OHkwT0U3NnJLTEZ5LytxUEJBc0wvcWtuSEZ6SlpTcW5DdGhYdk9vNGhvQ1h5SitBNkNETGJMdE5ibk5EVTF6UUx3R3dEUE1yTUdVT2s0enFWS0tSbk1EU0phU3dpeE9Vcnp3OTQ4U1FDb3FhbDVITUJQaXh3Nk5oNlBkd21pajhmamkrRm4rUlROeGdzWmVOWm9KMCtvSnpvd2VxSktxWk1BTkFTUnBBTks4TVZVb2JVK3A2QzkyL09FRUJmRGw4ckxwNXlaNXhEUkkvblJpd09GbEhJVU0vZFdmZ1ZFOUwzak9IZDAxeWZRVFQ5S1Nua3BnUE9JNkpjQUhwRlN0Z0M0d25HY0IxSGc3TWtaSGNyS3l2cms1Q0dpQjRsb1MyYStUd2h4V2s0VHRpY3FLaXB5UDBZYktxVXU3Y3VjQUpETlp2L1FGODkrTnB1ZGtmdmhEUW9XcG5PYXRqbk4wQjQ0bXBrWDk5eXR3d244czJMSHhvMGJONEtaZHdzTUtLYVVjdjJDYU5UcEFFcEdhZ2RSVUFPeUNRc1pmSlpPeFJZWnhzc2dkSkdVV1pXaDhvS3YrZlFpY0tiWTNwZkJiWjFxVW9KRVpKbk0yOUNtUTdxdGZScjJDRE42UXZwS0lwR29BSEFDTXo5TFJIc3k4MjBBM2llaUN5ekwraEFBaU9oVUtlVUp3U2tHQUFnaG5wVlNlc0h4T1BJY0RhV01GNVpsblEzZzdFQUs5aFlpZXJlc3JPeXdEejc0NE0rNVByVzF0ZFZWVlZXL1krWURSNHdZc1ZWalkyT1A3K2xrTWhuUld2L1ljWnhPc3I3anhvMGJBZURIQUp5ZU5NaUphR2NBMEZxLzdqaE94cktzYzRRUWo1ZVhsMDhGOE10Y1AyYStGRUFkTTU5bDIzYVh2WVJ0MjVzV3R1VWpwWHlEaUxZaG9uUTJteDNYaTJ6aWZLN1VXcjhRclBjM1JEUzJxYW5wZVFEUDV6clUxOWRYeHVQeDc0TzFQdTA0VHRGNmc0TzFUcVhVclFDT3hyTDdzSmxFdEtWaEdNOHFwU3FZdVFLK0FhU2NpTWcwbDMwUEU5RVlyZlVibG1YdDVicnVHN24yUUFhbXNtQ2VYNkhBTUdEYjlsdEtxU3VKNkpMeTh2SmJBZVNrcXFPOTJjY0hOVXhmVlVvNUFINFZTSUZ5aC8yY0FBQWdBRWxFUVZSMHBBcU1IeisrSmhhTG5RREFkbDMzaWQ1Y2o1Q1FWWW1WTGRGR2tTaUdIZkFyVlA1b2IyVG5mWTBGRDk2QXRxWTNnQjd1Zll2aVpiSG82Yi9CV3pBUGtmWEhvTTE1RGFtUCtoL3JKcXFHb1hyWGcxRzl4K0VnSTRMdkg3d0JpNTkvRUp4YTBhVVlRdW0ybFVFZ0NYVTJnUFpzTnZ2SHZwN3ZlZDQxaG1Ic0FlQzhaREo1UjJOalkwWXB0Ujh6VHdQd0RZQWpsRktYQUJqRHpQSFpzMmQzM0NjWFpyamtVVnVza1ptSEJ5bzBoWHVRY2dBd0RHTkowSzhaQUxUV0U2U1Uyd0RZRnNEVUVyWHJ1cU9DaUNvOHordVZmT3VDQlF1K0hqWnMySTRBUUVTWEFQZ1JnRjJZdWVQM1ZBaHhNSURudE5iekM4OG5vbHNCVkRCemgwejhkOTk5OStYYWE2OTlFUXJrMHZvTEVaMkJJR05wSlZ6UHZxSmQxNzEySUFicXE0TW4yRjl2QjZDNXhONitBa1hrZ1lVUVp6RnpwK0NjNEY2aFpKQ3dsTEtlaUM1bTVnT0lpSVFRTTZTVXpmQWRpT2ZBTHowQkFOcTI3VDJEYzg0SGtLQ2diamo1eHF0eStEVWhjL2NvM2RxaUM3aGVhOTNoNUNTaXZZZ29sMmwwbWRhNnkxNDRYNjR1WlBCWkxhdzMvWVZEUGRGK3dYbDZvb2xFWWpTQUs1bjVSU0x5bU5ucTc3amQwZGN2YlNubDJZVXlXOTk4ODAyNnVycjZrSFE2TFlvNXpBS0lpTG83RGdBb0t5dlRqWTJOclpsTTVtbkRNR1E2blo0VmpVWnJoUkIvNk1NeVB3Wnd4OUtsUzk4b0t5dVRDSXFwRmNOeG5NOEFuRGh4NHNRL1JDS1J5K0ZMN0owQW9GZ0VaWVNaMmJidExsRy8zWkg3Y2srbFVzZjNKUUtDaUV4bUJoRlpBUHJ6K3ZmbG1oVnlSaERkOExjZWV3WVEwWlBGakU3RlVFcVYybENpckt6c1NLREQ0SDhGQUV5WU1HSGI5OTU3TC9kNSs4aTI3UnRMblMrbDNBRUZVaW9ocXg0TVVQdU4yQW5BTFl5aDVlQUJBSWpDUFJ1WE5oUnd0cUNCQUZxTmlnd1Q2anpDelF0dXdQSERUc0duSzNzNUlVTUhJY1NwQUVZeTg2MjVHeGtoeElsYTYvVzAxdE9EcmRwYkFKNEJBR1llUjBSSHdQOXQraVFZcGllSksxTktlVDBSL1NyWVF4NFB3Sk5TM2llRXVNcXlyQmRjMS8zWXNxekRpZWgzNUJlVmZkdnp2SFdBN2gyWERRME4yMnF0YnlXaVJmQWxoenVJeCtObmtDODcyMU45UTRPSWZnNWdVU2FUZVFjQVhOZDlRa3A1SHhFZExhVjgxM0djV3l6TCtoa3pud2MvZ09wUFBZelpoVVFpTVlsOCtkODNpR2dyd3pDdUJ6Q2xEME84bjh1c1Zrb2RBMkJzWVlkb05MbzEvSHVnaFVSMExQTDI4eXRvblkxQlVOQVhSUFFOL05xSGk0TC9Gd29oRGdJd241blBCckJFYTcyRWlCWjducmZFTUl5eFJIUUhFYjJRU0NUR0I1R25mWUtJZnFlMTNnZkErdlgxOVpYQm5xK01pSHExTndxNGhJaitJYVU4MjNHY3EzT05zVmhzV21BTTJxT3Y2d29KV1prd1FKL3VQWFpiaHJoelpVcTBsYW50VWIzSEVhQm9ETWFJZFREaW1JdncvWU0zWXVsL251MHN2ZFpMOU5KRldQejhBLzUrcmorT29nQmoyRWlzdGQ5eHFQcnhGRkRNVDBSZGE4OGowZjUrSTlLenB2ZDczT1Voa0c2NzZhTjlhay83d2VPendnQ2VRU1lXaTUxQVJLT1orY2E4KzkxZTA5VFU5THFVOGgwaTJ0THp2Q01BM0s2MXJoSkNhUGdadFRYTTdBQjRtSWc2QmVUbVo2ejBrczBBd0RUTnduVU9BNEJVS3JVUUFJUVFUdkQvRkFBN012TnN6L1A2TEQ4ZlBBOVExM3JQUlFtY0FibTl5alFBbjlxMi9XTHVlRU5Ed3diTWZEQ0Fud2doOXJadHU1TjNWaW1sQWN4ekhLZVRra3gxZFhXaXRiVlY1TGNOSHo1OEVoRzlET0RNK2ZQbjM1elgza1JFN2ZQbno1OVVZbzM1dHFRVmVqMVhWWmpac0N4ckd5TGFDY0RPUW9nanROWVdFZFVBbUZic0hDS3FaT1ppbVR5SDlTVFhGdlFqeTdKK0Z0eUw3TUxNVEVSUHN5OHQvS2FVOG40QUg5aTIvWXlVc2tzTlQyYStXV3M5cmFtcDZlL0JIUFhCNTJzWHgzRmVDOW8yQm5CUUtwWHFNVmlKaUY1THA5UFpRSEtSbEZKbk0vTzM1TmZsR2VtNmJwK0R2a01HbGpYV3lSUHFpUUlZQUQxUkljVDI4T3ZTbkFpZ3BFRjdlVWtrRWhQNjBwK0l1cnkzUjQwYTlTNFJqUy9tTENza1NDc3NTZkJhakF0U2lyOFBtcHZyNit1clNwM2plUjZWbFpVZExZUzRESDdCNHI4QVFDQ1YwYU5tT2VBN0dnRWNta2drcmpaTk16OVN3RkJLamJkdHU1bVo0eXZTVzk3WTJQaEJkOCs3RkxGWTdFa2ltandVOVRrRGljWXppT2g1QUQ4bG9uc0JuQm1KUlA1cFdWYTN0Uk5DaGhiWkc3RVYrNUlDM1VaMHI1YXdYaTZEd0NvSUViQnpsSEJQKzAwNEluNHlacTNzQllXcytpU1R5WTIwMWhjRU4xUWRSb2NnbzJFWEFKQlMza0JFYnp1Tzh4VGcxL2NEY0lUVytyNmN3MEZLK1ZWaHhuV09ob2FHSHhxR2NUdUNqR25IY1E3RHNtS3hwelB6emtUMGhKUlNFOUY0QUs5NW5uZFVrS0ZTa3ZIang5ZEVvOUZyNEdmWnNOYTZVOERNeElrVEp3b2h6Z0lBWmo1VktmVm9vU0VoaDVSeVh3RHJNdlB0K1h0ZkljUkp6SndFY0pPVWNuMGlPb3Y5K28ySG9IUEIyeDZwcmEyTm1hYjU1K0FHOWpSbVBvYUlUbEJLbld6YmRyZFNyTjFBU3FsYXJYVmRyaVlPRWYwaXlGbzVoWWp1dGl4cjc3NWtuU3p2T20zYi9ndUEyd0RBc3F5ZmFhM2Z6YSt6bzVUYUhnQWN4N2tsZUp4TXA5UGZ2dmZlZTE4QWVGdEsrUm1BemZyajRBR0F4c2JHVEgxOS9hNHRMUzNmWXBta2M5RkkwMElhR2hvMmFHcHErdEsyN1NlbGxFK1FYeEQ2SGR1Mi94MWtvUjNDekw5M0hLZXZldlloSVN1VnovYXQzWXBJM0FaZXVaSzhvcXdTbEZkcjFGeG5Rd3cvNkZTUWFXTEpxMC8yeTlFRFlMbjJjNkpxR0lZZGRCb3F0OTI5dzhFRFpuQTJDK2hlSlM0TURyNTAyMjZtRUNORDZiYkJKWmxNcnNYTUZ3SEk5REdvdFpEckFkeFBSTDhHY0lmcnV2Y0N1QWM5N0JleTJlekVZdTJHWWRRUlViRTZ2T01CZk5MWTJGaW9PVDBDUUZ0dUgrTTR6bHlsbEExZ0h3QlpJdG96WjV0SUpCSnJOemMzeit0cGJRQkFST09DLy92MHUxeGZYeDhGTUk2Wk93WGdORFUxZmRuUTBMQ1RZUmpQTVBNYmxtVXAxM1U3cE1DWXVSTEE1NFhqRmRvbUFXRDQ4T0diQlgvT3lzODBxYW1wWVdibVhzcmlyZERydWFvUTdHdTMwbHBQQ2h3NUd4RFJHd0RBeko5bHM5bTRZUmpuTTdObTVsSmxEaW9CZEFtaUlhS2FJR0Erbnk1U3prUzBKUkU5QldBeE05L2llZDVOQmRsR0QydXRIMFZCaVk3YTJ0cnFpb3FLQkROL0JuVEtoc3ZWZ05vZzE2Yjk3L0hYSTVGSXJXVlpjZGQxdXdTZkU5RVJTcW56dGRhVERjUFlBc0QwaG9hR0tRRHFpT2hDQU9zejh6RktxYW0yYllmMzJDdVJOZGJKRStxSkRveWVhRHFkL2tjOEhyL0F0dTFaU3FuQzdnT0dhWm9ERVNKMFBUT1BLbWdiUmtUbk12T3I2QnpkdWpVUjdjWE10d0Rva2dJZUdEQUswYVV5WUJLSnhLUllMSFlERVcwQjRLbHNObnRxZjIvT2dZNDBVcEpTYmcwL3ErY0FBQjhDMko1S0YzY2JMTGcvMnFkU3lrcG03cTVtVGEvbkg0QXgra1IxZGZWSnpMd2VNNTlFUkQ5bDV2ZVkrVUFoeEQ4QURHaTlwNUNWeDFDVmFPczNJdExwSVhNVzRDR3pEKzh0QXNBMnpIaTg3V2JzVVhaaTZRektrQkFBOER4dlJ5RkVtZWQ1NXhWbUNPZHdIT2VpbnNaeEhPZnV3clpBTnV3c1pqNmZtVE5FOUJiOEFCMHY3N3k1Z1lQbEpTS0tBVGpldHUzYnVwa3FBb0FzeXpveU1NU01CUEFlZ0dQekRlOFRKa3hZSnhLSlBBUmYydlphQUtjdzh3dUpSR0w3SXJJYUpoSDlsbjJ0M0U0QlBZMk5qUXN0eTlwVkNQRmZBQmNCOElob1o5dTIreXFmWTFSVlZkMEpRQkhSbjIzYmJxeXJxL3V3b3FMaUo4dzh6YktzSmE3ci9yV25RWmk1UHBETmEyRG1IWU9NcDQrSWlBRkVKMHlZc0I0UkhjN01Eem1PYzcrVThnb2h4TFJFSXZGaUw0Tk9CbUtkREFCU3lnc0JYRzRZeGxzQUpxUElmaVlJU25zc0dvME9VMHFkYjl2Mm54M0hlUk05MUUvcWlaYVdscS96SHhOUkpZQ1M5MFBCZS9VNkFCc0F5R1hwSE12TWJ3TjRRaWwxSDREam1QbFoxM1ZMM251VVFFZ3BmeVdFdUsrM1VzSDVKQktKU1laaFhFeEU2d1JaY0YzcVFJV0VkTWZIKzIyeWhZYnhNZ0hSbFZHQ0o1OGxyeitOaXNtN29jemExcy9HRmdMbU9odWk1cWp6NFMzNERtMU9MeElhREJQbXFQVmgxS3dObzZJYW9yd0tvcUlLckRWMDJ4SjQ4NzVCZHQ0M3lINDdwMGVuRWNVclVIUDRPYWpjWVo5TzJlRzZkVEVXUFhjZjBwOS91THhQZVRsWkp0MzIrVDYxZTJ3VVp2UU1DcGxNSm11YTVvM01QTksyN1M3T2hkN2lPTTdEU2lrbGhMZ1YvbTllbHplZ2xISmpyZlVrMHpUL3pZRnpzcFNFbG1WWlp1SGVURW81aW9nbU1QTkRSVTRaRDZCRG1yYSt2ajdLekl1Q01hYmF0dDN4QVROTjh4SXA1ZjZwVkdxallzNlRQRXdpbWdMNG1iSlN5cHNjeC9rWGVtR2ppTWZqNCtEdjIxcFFZSnR0YW1xeUU0bkVEa0tJQTEzWC9iVGdlQVY4TzJDdXJkUUhtWWpvV0daT0NTRmU3V2s5T2FTVXJ3QjR4bkdjYTFiQzlWd2xhR2hvMkpLSTNnYUF3TTQ2QjhDL2lPZ1ZyZlZMcnV2T2xsSWVEV0FySXZxNzR6aGQ2dkVBQUROWEVGR3hQZkd0K1hLOGVSVGFHZWNCdUtDOXZmMitmSnVibFBKdUluSnMyNTZHSW82emlvcUtSSGNaY0VSMHYyRjBWV2xqNXV1U3llUVZudWNkUXI1TTg0N0JvVU9EYTNDdjUzbHpFNG5FYUNIRXpjdzhQNTFPM3h5TlJxdUk2Q2htZnJ5dXJtN3IvRnFkeFVna0VoTUMrY2IvT0k3VDYvZG1TTStza1U2ZVVFKzBXL3FrSnhwODBWemZ4em42ak5aYTl0eHJHVUtJRnd2Yml0Vy9rVkp1RHVCY0JEOWl1ZlpBeDN3dnJmVzlUVTFOci9kanlmbHpIQWJncjBGa3g1NjJiVCsxSE1OUklwSFkwakNNQTRMTnhJWUF3TXp2YTYxelRybWl4ZDFXUVlaaFdSWlVmNmtFOEdXUHZmTFFXcytXc3RkdnB5N0dmU25sK2dBdUJmQzA1M21mNUg2Y1hkZDlSa3E1MytMRmkvOVpWVlYxTkROdllsbldNYVVHSnFJeHZIcGxTYXcyREhtSnRuNVNWSTUzTlgyUE1yQVpaWEhyZ2h0d1FpamRGdElkV3V1SGhSRHJORFUxemJBc2E4eEFqQmtZN3M5aDVsTUIxQkRSYTVsTTVralROQThtb3EwSyszdWU5NFZoR0hzdzgrTkVkTDJVc2lhVlN0MVlHR0F4ZXZUb01nRGppS2ljaU80RTBBN2dRaUw2ZmE2T0pBQWtFb214aG1FOEQ2QldhMzI5NjdyblNDbHRBUGNhaHZGaU1wbWMzTmpZMkdIRWtWSmVBRjhTK0w1Y0VkNGN3Wjc2Vjh4Y0U5elVHOHg4VFRLWlBMNnhzWEZtTDYvSFdscnJ1NGxvTHdDdnRiZTNud0g0bWM1S3FUMko2RFVpdWtzcE5iNjl2ZjNDUXVOQWtFRnlDZ0FRMGZsQmM0YVpVOHo4UFRPZlM3NGtzbzVFSW44RUlEelB1d3ErVWVRc0FBK2JwbmtuZ0FOUkVBazVrT3ZNTVhyMDZMSlJvMGJkU2tTSE1mTWJudWZ0aHhMR29NYkd4bGJMc3JZbm92dUk2RWFsMUlIWmJQYnc1UWtVS3NTeXJHSHc3d203T0xtSXFKcVpSOFJpc1dZQVk1bTV3NEhpT001Y3k3Sk9FVUk4QmVBNEFKOTduamNGZllqU1RTYVQ0N1RXdHhQUjVHdzIreThVaVhidGprQmk1RjhBL3NkKzNjMXJsVkpMYk51K3RTL2poS3laTUVDZjc3UEpUaDdNVzJoVjJlOWxNNWozZjFkaStKU1RVVEY1TjhEMEEzQkVSVFhLRXR1Z3Jlay9nTzc2RVJNVjFZaHVYSWY0eEVtSWpxMUhkUFNtRU9XVlFDUUtNcU9nWUJ6T3BzSHRyZEJ0cmZBV3pFVjd5My9SL3Q3YmFKOXBnOXU3K25talkrcFFwcmJ2NU9EeDVuMk5CWS9laGlYL2ZnVEk5a2tkZk5BZ1JsMld4TTB6OTZ3N2Z0eVRINFQ3dWdFbUNJSzRiQUNHeXRxMjNSRVFxWlNxWmVZR1pwWkVwQUJzVGtTakRNT0E1M2xqbDFVdTZEM01QSVg4bTVvWEFtbXR3NGxvSG54NzJ3UUVtYlMxdGJYVnNWanMwVHg1ckgzcjYrc3Z5KzJ0bUxrZWVWa3FBR1l6OHgwRjJUcWtsUG9EZk1XSHR3SHNTRVQ3U0NsbkVkRnR6SHlYNHpoenRkWi9GMEowVVc3Uld0Y0VNbS9uS2FXSzF1NE9ydE52aWpUL1JDbVZDY2FScnV0MkdkK3lyQ3ZnWjI3Y1dDUUxweFNDaUxZQlVBWGdta0c4bnFzMFRVMU5qVkxLKzRub2pXdzIrMktoWFZVcGxXVG1Qd0ZZVEVUbmxCaUdnbjFVbDRCb1pqNnBNSU9MaVA1TVJGc1dkSjFWTExncmVJM0dvSVF0dHFtcDZhMWtNdGtwd0YxclhRKy9SdVZNSXFvSGNCZ1IvYXRnM05aME9oMkxSQ0xUL0dYeUcxcnJwNWo1MlZ4ZDgzSGp4bzB3VGZOcCtCS0xQNTh4WThaOEFQTXR5enBOQ0hGYmVYbjVvNVpsVFhGZHQyUkF0Mm1haDhPdkk3UmJxVDRoL1dPTmRQS0VlcUtsNmF1ZTZJcWkySTlXZDBncHM2VWliZ3RJQlAvM09lcW50clkyVmxsWmVVb3Z1dTVJUk1UTVR6SHpPTXV5eHBYcTZMcnVkZWg2bzI4ME5EUnNMNFRZRDhBK1JEUWFBSmo1STJiK25SRGk3NDdqNU11cmxLTVhraHZMZzFMcUtHYWUzSjl6bWZuZnJ1dmVSMFREbVhsNXdyK01JR3J6alo2N2R1S1A2Q1phTlI5bTNvT0lDcC9uNGZCVGFjK0RueFhRZ2VNNC93QUFLU1dJU0FLWTJzM3djUUI5S1NZZHNvSllveVhhMWh3RUUzNGNSU2pkRnRJOWdXSGo5d001Wm1OalkwcEt1UXNSTFdEbWt4M0hlUkFBNXdjZ2pCNDl1bXp0dGRmZWk1bC9TVVNUYk50ZUs1RkliR1VZeG9ORWRGVXNGanRIS2ZVQU16K2FTcVhlYm1scFdiTDIybXRmaUNBSWlKbGZadWJqOHVVOUFNQ3lyQ09FRUg4Q3NCYUFQN3V1ZXpZQU9JNXp2MUpxTElEZk1mTS94NDBidCszTW1UUG5CVGYwRnpIemZQZzNZL2xqN1UxRTF4SlJMVE8vQytCRUFMOG1vZ09ZK2IxZ2ZWTWR4L2x2cVd0aFdkYnVXdXNiaVdnc003K1FTcVgyeXpjQTJMYjlmaUtSMk1FMHpXY0FuQk9MeGZaUVNwMXIyL2FUZWNOazREdDE3b052WkhuMysrKy9kMnBxYW00SHNKWGpPSDhCQUNubHVlVFhGYm90RnhYc09NNGpVc3AvRU5FVUtlVTh4M0ZPUWhHSHl3Q3RFNGxFUXBtbWVTOThlWmJiVTZuVXlVVU1IbEZtN3BEZERXUXp0cmNzNjFJaXVzQTB6U2FsMUdtMmJkK1o2ME5FTVNsbEp5TUNNMGQ2c3hjbW90MkMvcDBNbzFMSzlabDVDL0wxNUZNQTluSWM1OG5nZVl3MVRmTnMrTms4YVNLYURpQnBtdWFiVXNyTEhNZDVES1VkWm1VQVlKcm1XVnJyZzRLNUwycHFhdXF6MUJJelR4WkNWSGllOTdPbXBxWVBnL3V6bndJSW5Ud2hQZkxadnJWYmFSSzNFR1BUbFozQmswLzJmNS9oK3dkdkFFd1Q1VnZzRElyR3dPbDJaTDc1d3BmU3pZUGk1WWpYYjRIS0hmWkdmSnlDTVd5a245eEN4ZXNxVWpRT2lzWWhxbXRncnIwQllwdE9RT1gyZXlIMVVST1d2UG9rMnQ5N0czcnBvbzcrZXRIMzhCYk9oN0hXU0FDQXQvQTd2MGJRNjArRDA2dFFMVzBpSXZETzhRamZNMnV2VFkrby9jZkg0YjV1QlJOSXVvMkdIMkRTSzVqNTNrQ09xcFdaM3lXaXZ6THoyOHo4WDlkMVovZERLY1lrb3BNQkxFNmxVbjgzREdOc0pCSTVQcGhMRTlGTDJXejJva1Fpb1F6RHVJZUlOZ1B3QjJiK2dvaW14ZVB4ZnlTVHlRUGEydHJhQVZoRTlFSnU0TUFlMVJIQUthV3NCM0FkZ0YwQk5NK2ZQMytINnVwcXd6Q013d0Q4Q3Y3ZThiZFN5Z2UwMWxNZHgrbFNJb0taUDBJUXBOSUhOb1V2NWZzY0VUME5BSVpoZExJcGpCczNia1I1ZWZtMUFJNWs1cFpVS25WK2tYSFNBS29MR3hPSnhNWUFUR2IrR0lONFBZY0FYcTd1ZWlHV1pXMEQ0QW40R1ZVSDVRZEc1UlBVZHk0RFVDekxaMjZoTEpwU0tzVzg3RXVlaUR3VUNVQVlNMlpNbkprM0JOQmRNSG8yUHp1Nm9hRmhTeUhFM1FDKzhqeHZzbUVZVTRub0xtWStyWWdUcVZWS3Vhc1E0bDNidGpzNUJ4c2FHallRUWp3UG9CN0FueHpIZVNSM3pIWGR2MGdwSnhIUkw0bm92dzBORFZPYW1wcTYxSjBIL1AwYkVTMXFiMi8vZHpmUElhUWZySEZPbmxCUHRIdW9uM3FpZzAxM0dSSEZJS0l1ZXBZbDJBMEFNcG5NMjcwZE81RklLQ0phUWtUZjl1VTlSRVNuOXVKbWV5cUFiQ0NMc1FzejcwMUVQNFAvZWdQQUo4eDh0ZGI2NzZXK01PSC9rUFEyVXFOZk1QTWsrQkd2ZllhSUZnSjRrUDNhQk4xRmJKWXBwVTRIc0EwemI2KzF2alkvbWtmNjFyQTRFWlUwSGhWRENER3R0M0lnU3FsMTRVdW81Si8va09kNXcxM1hiZW1oVnRRamp1T1V2RVpTeW9jQmJONnJSWWVzTU5ZNGliYnUwTjdxS05lV1R5amRGckt5OE5yYTJ2WVNRaXpPTi9EbnNtR2tsSDhsb24wQlZCRlJPNENIQVYrdUpKbE1Xc3o4cXlCcThDUWlPaWtlajcrWFRDYVY1M2wzRWRGSlJIU1o0emgvUXA2ekluQXVYQVcvYUd1YWlINXQyM2FuUFl4dDIxY3FwVFlEY0doWldka3pQL3poRDQ4Z29zZmgzK3lmNExydVYwRVd5czhCbkVWRURRQmF0ZFlYR0laeGJaQXQ5QXNwNVYxRTlIc0FoeERSSVVxcEQ1ajVhV1orMUhYZE53QkFTcmt6RVYwQVlDY0FXV2ErM0hHY3kxRmtyOXJjM1B5ZWxESkpSUDlIUkhzQStJZVVzb1daYjJQbWgxM1gvUk9BUHhXZVYxTlQwL0czbFBKY0FGY3ljNU1RNG96OGZrS0l3N1hXYnhMUkNWTEtUVE9aekdHNUlMQ0JYS2RoR0hVQW5tUG1OSUFqY2hKK1Vzb0RBZXpBekF1SmFDU0FpUUFlS1JnKzY3cnVoVkxLTjVqNUhnQjNORFEwZkpTWGJlN0J2dy9wZ1B6NlRaMFVCQ3pMK2kwUnJVTkVLV2IyQUl3Q3NGL1EvK21DNjJKcXJiTUFuaEpDSERWdjNyd2xTcWw5bWZuSVlHOXFNUE9UV3V1em01cWFQclFzNjJBaHhIVkU5TEJTNmd1dDljTUFubTFyYTN1clFMWmptK0QvSXdHOEMrRElidXFIZG92V3VwbUl0QkRpTGlubCswRWsrTk05bmhpeXhyTXFTYlFWSS92TkYvanVsb3RSL2ZFTVJEY2RqL1FuTFZqNjZwUExNcXlKRUIxYmorcGREMGJGMWo4RmxWZjJmUklpd0l6QUdMRU95a2ZzZ3JMa0RsajZuMmV4NE1FYmtQM0d0eGxudnZvVTM5LzlCMVR0ZWpEQWpDVXZQNGJXeGxkV21ReWV6cEJnWUJ2VEZJOS91cys0UGNZK1BqUGMxdzBpU3Fra2dLZllsN0Z2MDFwdlFrUnI5U1VBMC9POFUwM1R6TnEyM1lROHlURXA1WklnOENXYWUxenNmQ0lTQU1ETXQwc3BiMkhtcVVHR3d0UWdnMlI2YlcxdHZMS3lzbXpCZ2dYdHMyZlBicGRTSGs1RXR3ZHJQalN3NDBFcHRRbDg1OGxuOFhoOElmeWc2azdxTUlsRVlxd1FZamNpMmdmQWo4azM3anhFUk1mbWxXaTRCY0F0bG1YOWhJaE9CM0NZWVJpSFN5bGZKYUtwdG0wL2dTQUlvcW1wNlV0MFU5ZDY0c1NKbTVpbStSc2lXcXkxVHBGZjNINlB3S1owbFczYitUSlhaa05EdzFaQ2lBT0k2SEQ0d1R5dkFkaS9tTFErTTc5SFJBZEpLZThIa0F0TWp3VDdGd0I0UzBwNTRtQmV6NkZHTXBtTWFLM1BBbkFaTTBjQW5HN2I5b01BSUtVOE5ianU4OWd2bldBeTg0K0lDTUZldWloS3FhMlllVzMyNnl4dGg3emdjMmFlUlVSN1N5a3ZCcENyM1Vqd2EwSkgyWmZNN1piQUdYa0dFUjNKeko4SUlYWjNIR2NwZ0JPbGxCNFIzUnE4aG45c2IyOS9LcysrM09XMWFtaG9PTUF3akQvRHQwM2VaTnYyNllWOUhNYzVWa3E1bEloT0ZVTDhWeW4xRUJGZG1wL2RIOVMzVGpMem8wTWxzMnNvc2NZNWVVSTkwY0hSRXgxc2lLaTdqSWd1TUhONVR3NFZLV1U5RWUzTnpHOEd4V3g3aFdFWVU0am9QR2EyNXMrZjM2TXphZmp3NFdjVDBSVmE2OGtMRml5d2UraWVWVXB0eDh3dndKZGRBek4vU1VSVHM5bnNBODNOelQxOWtST0FZY3c4cUlVbkhjYzVBY0FKL1QxL3dvUUo2d1Nic2c1bmkxSnFLd0E3TWZOMjhHc0xsY0YzcHJZRGVKdUk0dmxqRU5HeEFNRE1NZmpQZTRXOFR4c2JHejhHMEZlOStaQlZuRFZWb3EwVG91QnBzOWNsWW5SMUpKUnVDMWtaekp3NXMwdHRQeUhFWHNHZmh3RjRRMnQ5dDJFWWY4OFA5QWtjS2Rjbms4a2JQYy9ibllqMlpPWWJYZGZOQVBobzRzU0ptK1RxUXVaUVNwM096SDhFUU16OFRqYWJQV2I2OU9sRmF4MHVXclRvbUtxcXFrMko2S1hLeXNwYVpoN0J6RmU3cnZ0UWZYMzl1ckZZYkFZUjFUQnptcGx2OWp6dnl1Ym01azRScEk3alBBdmdPYVhVejVqNU5BQTdFZEdaQUo1SkpwTWptZmsxQlBVZG1mbEZJanFySUNPNUM0N2p6QVd3cDVSeWZ3QlhFbEY5c0RmTUFyaXB1M09sbEZjUzBmbk1QQnZBM28yTmpaMnllWU82UXJzRGVJR0lmaEtKUkg2UlRDYnZHK2gxMnJaOWkxTHFKaUs2emJidDkvTk9xeUNpNDRNOW4yWm1WMnQ5U1lueG4wMG1rOUx6dk8zeTVZU1pPUnZzelRvSXBJYzdPWG1FRUdNQUhBSUF1WDB5TTg5bDVrc2NwM094ajhiR3hzOGJHaG9tTlRVMWZhU1VPbW40OE9IWHdJOWFUVFB6MzRub09zZHhHblA5WGRlOUw1bE1QaDBZUUk0S25HbG5sSldWWFFEZ0tnQ29xNnVySWovVE9jUE1WemlPY3lXV293aHo0Rmc3RXNEbGdTSHE3dm56NTEvVDAza2hheTZycEVSYkNiaDFDUlkrZVNjb0d2ZXpabkl5YmNKQStSWTdZZmlCcHlBeXVoWW9sTFRLWnVBdFdZRHN0MThpKzkzWDRKUXZ6eWJLeWlIS0ttR09YQitSRGNhQzR1V2RzbjBvRWtYbDVOMWhqbGdYQ3g3Nk05cmY4Mjg3Mjl6WGtmclFWK3JVcmQyV1dWaEZvTTFBZk92TVBldE9DS1hiQm85c05qdlRNSXdhSWxvWEFJSjl3UnZ3NVR0N1JTbmJCak5QRGY3djl2ekM0NTdudlVCRSs2WlNxWTVhaWJObXpVb0I2RWc3YTJ0cmU3cTh2UHd2NlhUNjZud2JrRzNiWjFpVzlSOGh4RmtBTm1YbUorYk9uZnUzd0NaM0QvdVNjam41cTB3UTVIQk5mdDNzZkZ6WGZRSEFDdzBORGVPRkVPY1EwY0VBdHBkU3Z1dzR6bzdGemlta3JhM3R1K3JxNm9NQnhJTzZNRXhFbnpEemFZVjFUQktKUkkwUTR0RmdqWjlvcmM5eFhmY09sTWlxWmVZTEFLd1hPS3dPekd0ZkF1Q1IxdGJXMjZMUjZCalRORnNHOG5yMjVubXZ3b3drb2hPWnVSVitEZk9PZ0J3aW1nT2dBYjVORlFEQXpGOENPRGZmTmx1RWhzQVpxSm5aQ1Y2WDNKZ1hBdGlZaUM1Q1o5djlJZ0QzenAwNzk2NVNneXFsZnNQTUJ3ZDdvd3d6MzVMTlppL091MGZJT281emdsTHE3U0F3NjVGNFBONG1wYnpRY1p3dUpVMmtsRDhpb2dmaEJ6eWQ3empPMVNXbVpzZHhUcE5TTmhQUmRRRDJ6SDJlYzFSV1ZtNU9SREd0OVdQZFhKZVFmckxHT1hsQ1BWRUFnNkFuT2dBUWQvTXI3amhPbjhLVHBKUmZkM2M4a1Vpc0RlQXhBQkZtTG5vajNRM0RBY0R6dlAvbFJXeVU3ang4ZUJZQWlDamRtLzd6NTg5L3Q2YW1aazdnNkhrZ3VPbnVsYVZWU3BtQS83bnVqd016QmdDTEZpMGE5TkQ5YURRNk52anpmN2syWmo2QmlJNElvcGJmQlBBS003KzBlUEhpdDJmTm1wVUswb0N6a1Vqa2E4dXlmc2JNeHhCUk94RmRwWlRhQjM2a3lFZk1mTDduZVVXTlZ3UElhcDNlc0NZU1NyU2hxS3pIR2tJbzNSYlNLd3pEMEZycnBmRGx3UWFEWDJ1dHQ5VmEzOUJUelpYQTJmTkU4SytEUWdjUEFHaXQ3eUtpN1FEYzZUaE90M1VCWjgyYWxSb3pac3hPdWYyS1VtcDMyN2FmQjRDV2xwYXZMY3U2Q2tCNUtwVzZyYVdscGJ1OUZnYzFDSjlxYUdqWXdEQ01iWVBBSVNpbDdnR3d1ZWQ1MS9XMTdtRndRLzI0bEhKZklsclh0dTF1SFR3QXdNeTNFWkhLWkRKSGxKSnBEZ3JvYnNQTXh6dU9NMjJ3MW1uYjlobEYrdDRCNFAvcTYrc2pMUzB0SG5yWVl3U3lJUGZtSHFkU3FWOFpodkhyd242MmJkK0lnZ2hoMjdZUFRTYVRSeTFjdUxDc3ZMdzg3bmxlTnRCU0wwcFRVOU9IQUpETlpoOEs2a0k5NDNuZWc4M056ZDhXNng4NEpDOEdjS21VOHFkRXRLM3J1aDJHZ0E4KytHQnhVS3R5Ym5jeWZuM0JjWnkvQVJqcWhxT1FGY1NxS3RGV0VxMDcxY3FoYUF6bGszYkI4QU5QZ2JuMjZDVEhMK01BQUNBQVNVUkJWR1VPbnFCZjZwTVphRzE4QmFsWnpmQysreCs4QmQrQk0rbU9EQ0NLbDhNWVBnclJqZXRRMWpBWlpZbXRZZFNzRFlyRU9qSjc0aE1tWWVRNm96SC9qdCtodGZGbFFPc2g0dHp4WVpBQThZL2pFWVRTYllOSVlGZUxBUkQxOWZWbVMwdExCZ01VZE9tNmJwL0xEdVJJSkJKYnRyUzBsQ3c5RUFUWm5GeGkzb2NBZEFxd25qTm5UcHRTNm5zaStvS1pIMlhtVnczRGVMcFF4cW9VUVIyVEk2V1Vsd0E0ajVtZjYrMXptVFZyMWlMNEtpMFU3Qkd5S0dFWGFtNXUvcmFob1dFL0lZVFJHL3RSSUJYV2s3TnAra0JmejZGTVkyUGovNVJTdTJxdEZ3VlpXQjNZdHYwb2dBaUN6d01BRkF1d3QyMzdPV0RacjA5UVE3Q294R3dRRU5RdjVSZG16c0szZFY3aGVkNmRwZTRyYk51K2MrTEVpWTlISXBGam1YbEtKcE81dDFnL3gzRmVzU3pyQWlKNjJYR2NOM3VhMzNHY082U1V6eExScHJadHY1Vi9UQWd4bVpsVDZYVDYyVkxuaC9TZm9iQzFXZUVFa202ZkFZalp0dDByMlM4cDVkdmtGOG5LNlltK3k1MzFSS2NDT00yMjdhTFgzTElzSzZpcmM1aHQyL2NBTUtXVVRVUzBZWHQ3Ky9xQi9tVXowS0YvK1VvMm16MFF3T2hpK3BjQVhpS2lBOXJhMnRwanNkZ1hSUFNDYmRzSGxGaDdQWURyaUNpbkp6b3BYMCtVaU1ZSDBoSVBhSzJubHBJSlUwbzl4OHlXNHpqckJ1TWVTRVQzTS9OQmp1TTgwTTNsSTZYVXQ4ejhwZU00VnNIYXJpV2lzMHBkdDFKSUtiOG1vaGR0Mno2MHlEcDNEWnhjNnpQemJ4M0h1YWhJbitQZ2Y5bnVGbndSNTQvOUVoRnQxWWYzeHNWRWRCbUF6VzNiYnV6eGhINHlZY0tFZFNLUnlOK0k2Q2RhNnlOZDEvMXJiODlWU20zR3pDNkFURjhkYXYwaGtLSTVITUIrdG0wL0JuUjhCbXJtejUvL24rNmNZVkxLWHhMUmpVSG0ybVN0OVM1Q2lDdmhweVRmbTgxbXp5eG1mSkJTUGt4RSt6UHpOUFMrWnRIT1JMUjVOcHVkV0N3TEw1RklUREJOY3pvelQzRWNwME51TVhBeXZ1MTVYdEVORHdBWWhuRXJnUEdPNHd4SUllK1Evck4wS3JZZ0E2K3ZqaEp0OFFPYlFDTVNIWS8xRnk4ZzljOERnVlJYbTE1azY2dGhxbk9YOWYzNlRhU2ZPd0M4ZE0wcEhVWEFEQmloZEZ0SVNFaElTTWpxeHNmN2JiSUZJZkw2cXA3QlV4SmhvT3JIVXpEOHNMTWd5cXVXdFh0WnBENXF4cUpuN3NIU04vKzVMT09uTjBOVzE2QnFwLzFRdmVlUmZqMmZITXhJZjlxQ2ViZGRodFJIM1NZd3J0SVE5QXpXUmlqZEZoSVNzcVloME10QThaRFZpelV1azZjWW9aN284dXVKOWdXbDFKNEFmZ0ZnYWVDd2tnQkdvaUFhTlo5UzE2MGJ5dk1mQlBxWmU4RXZiUGNqSXNvQU9OTnhuT3VMbmN6TU00TTB5NXVrbFA4a290enpySVd2bS81cXNmTUF3TEtzMDRob095SmFETCtnM1g3TXpKbE1acUFzcGFTVW1zM01IaEV0RGpRL2g4TlA1WXd5ODd2cGRQcitVaWNuazhtTnROWXpBSHhOZm4wY0FCZ2ZuRHRnM25RcDVYVUE2b2xvRVRNdklhSjJabzRSMFJZQUVzdzhaKzdjdVIwT3RLQ1lZVWtDdmRMZkV0SE9nUk4yYjl1Mlp3R1lsVXdtSDlOYVR5T2lRd3pEMk0yeXJETkxPYm5JTHg3WUs1aTU3eWw0eStiWnl6VE52YnJyRXp5UGtKVUVYd3JSUGhJN1lrMldhTXVIQ3QvdWpGVkFyWE9Ga3BOdWE1K0tVK09uWTFCbEwwTkNRa0pDUWtJR242RWswZFlkOGMyU1dHdWZYMEtVTFl2SDQvYWxXUEw2TTFqMDFGK1JtZlB4c3BvOXZVUXZtbytGVC8wVjZka3pNZXdYcHlCV085SFBEaUpDZEtNZllxMjlqOFozTjE4TXZYVFJRRCtkRlVRbzNSWVNFckpHRWpwNDFsQkNKdzlDUGRFVm9TZGE4RnpiQUJ4RVJDTFFINThMNEFIUDgwcldPUW4wS1B2QzVma1BVcW5VdXRGbzlBNW1ybWJtSjRVUXY4NHYvbFdJNHppdkJoazRSOERYS0JXQm5Od1NBTTk1bnRlbHlGZ09JVVFGZ1Azem1yNERjRTRwaVpCK3dNejhDZnpDdGRIQUdlVUIrQXpBSTZsVTZ2THVhaTgxTmpaK0lhWE1FRkZ0WHZOaVpuNG1sVXIxMmdIU0U0SHMyczdNYkFaT1JBU3Y5eElBendJNGU4NmNPVDFtMUFRMWl2NElYd0xSWStiYjArbjB1Zm55SW8yTmpmOERNQ1Z3Zk41SVJIZFpsdldkNjdwZGl1OFMwYnFOalkzZkZiYVhtSHNxZ05ONjk0dzd3OHl2RUZFcHJWSUErQTJBRGZzemRzakEwRjZEeVpveGpXZ05sbWpMcDdBbWo4N0NyOHU5UmlHWThHTTJjT3VDRzNCVVdLTW5KQ1FrSkNSa2FEUGtKTnFLSU5ZYWdiWDJQaHJtcUEwNjVIVzViU2tXUEhvckZqMTNIN2kxci9HUWVXUXphSE5mUitiTFQxRnoxUGtvVC80SU1DT0FHVUdaK2hFcWQ5NGZpNTc2SzZDSG5zMHdsRzRMQ1FrSkNWbVRHS0xibkVGandQVkVsNGRFSWxFUmFKME9HRXFwQndEOGdKbmZ6ZW1KNWhmMDdRMVN5bzBSNkltNnJ0dVJmVE54NHNSTmhCQmxnZTVvYnhEb0lWUjhJT1hhbEZMYmFhMi9kbDMzbzc2TXRSemt3dUlIZTBmYzMxUk1TaWFUWmx0YkczWG5GQm9nek5HalIwZE0wK1RlMUNYS1orTEVpY05OMDN3ZHdHc0Fwam1PMDlKZC8wUWlNZFl3ak1NY3g3bTh1MzREUVNCejl5NHpIK3E2N3VPNTl1RDk5N0p0MndlV09sZEsrVENBelVPNXRwWEQ2aXpSbGsrZjVOb21Yd2ZUT3JQak1jOXJSdnF0MzRDWC9nL0l0Z0haTm5CbUNaQnRCWFFhMElOVmxtVFZJSlJ1Q3drSkNRa0pHZG9NZVlrMkFCU0pvbnJQSXpGc3lzbWdhQXdBd0prMEZqNXhCeFk4OUdjZ08zRDdzZWpHZFJoNXlsV0lqcTN2YVBNV2ZJY3ZUOThEZXZHQ0FadG5aUkJLdDRXRWhJU0VyTzZFVHA2UWtKQ1FrRFdHQW9tMjJoNVBHT0wweGNsaldtY2lNdm02WlEwNkM2VG1nNzJVNzlqSnRvT3pTNEdNNytUaDlHSnc2bnVnZlo3Zm5sNE1icDhIWkphQ1U5Lzd4ekpMd0trRlFIb2hWb0hZaWI2aWlmRWllYUYwVzBoSVNFaEl5RkNDQWZINVBwdnM2QW56RmdJTjZmMmV1YzZHR0hYR2RZajlJTmpQTVNQOThYdVlPKzFjWkw3OFpHQW5Fd2FxZGprQUk0NjZ3TS9tQVlCc0J2UHZ1YzdQNXVtakhOeXFCSUUxTTczSVh2clVUZjd4YWJpdkN3a0pDUWxaN1FqbDJrSkNRa0pDMWhoQ2liYlM2TGt1a0ZrQ1JBS3RkMkVDWld0M2lnYnBGQm5DT3ZqbmRmNGI3QmY5WlErY1hnaGU4Qkd5bnp3Szc4UDdnZXlBSnFjT05xRjBXMGhJU0VoSXlCRGswNzNIVG1ZeXA0a2hMTkVHd0srTk0yWWNJdXR0M05IRXFWWXNmdWxSWkw3K2ZPRG4weDZXdlB3RUtyYmVGZkVKay93MncwVEZwSitnOWEwWGtKMzc1Y0RQdVlMSVNiZVJFYjExNXA1MVI0VTFla0pDUWtKQ1ZqZjZYVlE4SkNRa0pDUmtLTkUyRlJzeDRRVWkxQ1BNWk8yQy92WmRaRC80RytEMVVsR1JoTzhJTW1LQVdRWkVLb0JvTlJCZEM0alhBR1dqUUd2VlFteThHNkxiL2hHUnJhOEU0cU42SG5mVlFvRHdveWpoNFlWL1JNM0tYa3hJU0VoSVNFaEk5M3k4M3laYndJaStLSWpxRWRRRkhhcVFHVUc4Zm5PSXNvcU90c3ljVDlINnpyOEFMenNvYzNKN0s3Ni85NDk1aXlCRU42NURaT01mRHNwOEt4WVNJUHdvSHRGUGZyclB1RkF5T3lRa0pDUmt0U0owOG9TRWhJU0VyUGJ3VFZnWEptNEhJYmF5MTdMS2tsbU16TnVYSVBQT3BkQmZ2d1ZlL0JuUStqWFFQZzlJTC9JbDIzS1pPbjBsVWdWei9IR0liSDRCRUtrYThLVVBPb3dKa1FqTy8rcFNsSy9zcFlTRWhJU0VoSVIwaFFIeDJUNmI3RXd3N3h2S05YanlFZFUxaUcwNkFSQ0czNUROb1AzOS84S2IvKzJnenB1ZVBST3A5eHVYTlVTaWlHNWNONmh6cmxob014RGYrc2xlWTFlbkp4VVNFaElTc29ZVHlyV0ZoSVNFaEt6VzhEVEVXajJjVElSdHcveWRIbWlmaTJ6ekRmQStlaEJVdVNFUXJRS1paWUJaQVpoeFVLUVNNT0tnMkhCUWJCZ1FyUVpGcTRGSUZhaHNGR0NXZ2VJakFUT09Mc2xTUmh4bTNlSFFYNzBLNzVQSE1hUnE5QkNpQUk0YU5nTHZBSGhvWlM4bkpDUWtKQ1FrcERPcmpVUmJIaUplQmxFMURBZ1NramlUUm52THU0TStMM3NlMG5NK1JteXpKQUNBaElBNWN0MUJuM2RGRVVxM2hZU0VoSVNzam9ST25wQ1FrSkNRMVpxMkxFWWlndU5CS0Z2WmF4a2NCR0JFZmZrMEx4VmsyeXdIMlZidzR0bmd4Yk5MZENCL3JzTC9TUVJHQ0FGRXlpR3FOb1paZnd5TUh4emtTN2tCUUh3NHpQSEh3WnY5REtCVHk3Zk9GYzhJQUw5RDZPUUpDUWtKQ1FsWnBmaDRqMDAyZ2pCZkVFU3Jkc1kyRVdKMUV2SEFlWktEVSsxb2YvKy9TSC82ZnVmdVpSVXcxaHF4ckorWFJlYkxUd1ovbmRyejU5R2VuMFVrREVUV0crUC9yWmZ0TTBWMURjcXN5VEJIZEhZQWVkL1BSV3ZqeTlDTEZ3eitXdnVOTDkwV00vSHdGejhkL1pNTi96bG4vc3BlVVVoSVNFaEl5UElRT25sQ1FrSkNRbFpyTkdHVUlBeTVZakRkSXFLZzZyRXdOdGdSTk95SG9Nb05BTE1jdlBnejhKSTUwRisrQkQxditpQk56c3NjU2FXU2NUS0xvRnUvUm5yQlI0aEdxMkhVVG9HZjJVT2c4blZCWmFQQVMrY00wdm9HR0VaK1V0S20vQWRVMERsWXV2SVdGQklTRWhJU0VwTGoweWxqMWtYV3ZCMDVCdzl6UitiTHFrYlZqNmRnK0dGblExUlVkem1tV3hkajduVm5vczE5cmFOTmxGZjdtVHdCbk0xQXQ2NkFMUWd6ZE9zU2NDWU5pcFVCUkJCbGxUQ3FhK0F0bU91dnJXb1lScDM4TzVTcDdaZkp5ZVh3c2xqNjF2T1lkOXRsMEVzV0R2NTYrMHh1QTBzQVlVS212T0w4Lys2NS9pV2JQL2xWNjBwZFZraElTRWhJeUhJUU9ubENRa0pDUWxaclRCUHI2Slc5aUlFa1Bncm11TU5oMUU2QkdMNFpFS2tNTW1vQ3ZCUjQwZUh3UG50MjVkZS9TYzJIbnV2QTJHUWZRQVR5K0dZWkVGc0xHQ3BPSHVyMHQyaVBZQVFRT25tR0VyVzF0ZFZWVlZXN3o1MDc5NGs1YythMERjWWM0OGFORzJFWUJzK1lNYU5ma2NESlpETEN6S2RuczltSG01dWJCMFEySnBsTWxxZlQ2WFduVDU4KzRHSGZpVVJpZEhOejgxY0FkREJYUkd2OWMyYWU1YnB1cjdXRWxGSUpBT1cyYmIrVEc2dGduckdHWVl4THBWS3Z0YlMwTEZuZWRkZlYxVldWbFpVZHo4eU5UVTFOTHpVME5HeEFST3YzWmMwRGhLaXZyeTl2YVdscEE3Q2M2WmNySHFYVVVaN252ZEhVMVBSaFAwNG5EQ205enBCVm1ZOTJxNDJ4Ujc0a0w0QlYvYTFWMXJBTlJGbEYwV09pdkFxVk8remR5Y2xEUm9IekpKdnhuVmdyQURLTVR2dEw5akxRNldVL29aRU5heEVkVzkvVndRTUFob240RHkyWTYyeUk5Q3JwNUVId1ZtR0FLRXFFbzJyTThsQ1N0NDhNaGYxVmYxQks3UVRnOTBUMGk4Ykd4by83ZXY2WU1XUGlOVFUxNXdGb3RHMzd5VjdNdDBMM1F2MWx6Smd4OGRtelo3Zm50eW1sOW1YbWVZN2p2RnJzbkdDLzJLZWJ2akZqeHNTSER4OCtnWWpZdG0wSFJhN0pRSkpJSkNhWnBubEdOcHU5dnJtNStlMWlmWlJTK3pIemVNZHhydWpGa1AvUDNubUh4MUZkL2Y5Nzdzd1dTWlp0dVlqQXp4QUJNblprYXpYM0xvUUVRb0JRYkNDbTl4WTZoQlpDSU1BTENTMFFRZ2t0aEY1Q0N4QjZEK1dsdDRTZEdhMk1zSWtDQmd3dnVOdXlMYTEyNTU3Zkh6c3JqMWE3cTVVYk11em5lZnhZZTl2Y3JYUHZQZWQ4ajJsWjFnVkNpRGR0MjM1K01IUHgxNm1iZXA3M2FWdGIyOEpjdWI5ZUhldTZiaHNHV0RmR1lyRXRoUkFMWE5mOXoyQ3VYUWlsMUJRaWVpT1JTS3dWQTdpVWNsc0EyeXhmdnZ6YW1UTm5kcTZOYTM3YnFCaDVLbFNvVUtIQ3R4b216RUQyVUw0bTZMaTNUa0ltUXJGVFlGcW5BNkZxRkh3aVJnUlVOeEhtaVBGOWpUL2ZGRjUzM29HRUwrbTJEc0xBL0twZjRYT2M5azNQcE1JZ29OcmEybnVKYU5yWXNXTlBuVDE3OXZWcjRpSlZWVld2QVZnRTVBNGFCNGZXK3BkRWRMa1FnZ0ZjdVRybXhNeHZtcVlaQlJBRGtNbXZqOGZqWTRyMS9mcnJyNWNWTzdBWk4yNWNsV21hcjBvcHYzWWM1eWNBdUt1cmEzUTBHcjJkaU40SDhOTkJ6UEY4SXRvN0ZvczFKNVBKNmZuMWhtRWNUMFJuUmFQUnZRRThWdTY0eFJnMmJOZ3dacjZDbWE4SDhJb1E0bmNBamxWS1haZkpaTTVMSnBQOURMaVRKMDllTHhRS0hUdllhekh6VjY3cjNsYW9MaGFMTlptbTJTYWwzTTl4bklkejVmRjR2THFycTJ2QUg4aXFxaXE5SmpmY2pZMk53NGNQSC80MGdLdHQyKzd6dXNmajhZbk1mSWNRNG40QWg1UTdaandlcjJibXV3QjhZZHYycjNQbC9nRlJnVlBpd25pZTkrNWdENHhXTjVabFdVUjA4Z0ROWmptTzg0ZTFNcUh2TU5vUVl3emdlSUI4U1Y0YTBtdTg5TmV6QWEwTEcwWUFwUDdiOTJkUWR5L1BHbmJNRUFDQXdoRkFyS1VuYUpnZ0VUVHlaSUIwejRxNUxaNFB2WFF4ak5IckZleWVXVFFQZXVsUWxXdnI5emtaRFJnVlNkN0JNU1RYVjdGWWJFdkRNQzd4UE8vZ1pESTVaOEtFQ2JYVjFkVlRpclgzblZQY3ZMSlJSQlJQcDlOVkFDQ2wzQnpBeFpsTTV1RGd3WHN4Um84ZUhXSG04NW41WnN1eTVoUFJYNG5vY051MmswWG1zTnJXUWxMS280RlZVN0JnNXM5YzE3MC9XR1paMWhGRWRQR3dZY08ybWo1OSt1ZEE3MzM5R2lJaXk3SmlydXYyK2NKTEtjOEdjSzVTNmlEYnRwOHU4L0kwYXRTb3Z3SFluNW5ueE9QeHpSS0p4QnExRkJ1R3NTR0FBd3pEZUJoQVFTTVBNKzhPWUY4QUF4cDVHaG9hVENIRXVjeDhGWUErUmg3Zk1QcG5BTThIMTM4NWFtcHF0Z2J3bkJEaU1BRDNCdVo0RG9DVExNdXF5MytkZzB5WU1LSFdOTTJIbUhrOXk3SW11cTViVEg5OVFDekwyZzNBMDU3blhRTGd2SlVkWnpBdzgwNUNpSE1qa2NoZEFDcEducFdnWXVTcFVLRkNoUXJmYXRMQTBoRFF5c0JXUTNualB5QWlES054ZnhoTlIvVTM4R1M2c3RJa0lyd2lUNDZvM09KWE44UjRnV2lJdXdsWDZJT1U4a29pbWdaZ09oSDlSeWsxdFZBN3JmV01VaHNoS2VXK1JCUXRWcy9NSXdDRWxGS0hscGpPNGtJZW5iRllySjZJZnNmTUtRRExMY3M2cHNRWXZjeWJOKysrVXA2enpIdzFFZDF0V2RZUmhZd056RHkzV04reFk4ZWVNM3YyN01zSzFkWFgxMThJWUZQZlVNSUEwTjdlL3BWbFdUY0pJWDZ0bEpwaTIvWS9CNXAvYzNOekhSSHRDdUNWUW9jYVBuc0RtTi9kM2YzTVFPT1ZnK2Q1WFNKN2FHa0NnT000SjBzcEZ6RHpXYVpwN2g2THhXTDVoaDdUTk5jbm9vdVp1UWRBdXN4TFZSRlJHNENDUnA1aWFLMC9qa2FqaFU5TSs3YjdGRUFEQURRMU5RMExoOE5uRCtZNmhTQ2lUc2R4L2dRQU5UVTF0Y3c4R3NBamxtV2Q2N3J1SDNQdFBNODdUZ2dCSWhyVWdWNGlrVml1bEtvR2NKcVU4azNIY1I0QkFHYStwOVIzeTI5RFJGbXZCY013RGdMd3dDQ2ZYdG0wdExSSUljUWJoZXFZZVhzLzZxdUJpSTRHc0J3RlBoUE1YRXRFRG9DS2tXY05Felo3eGdLUjdJRm16cUZraUVxMUFjQ1NwKzhHR1NiQ0RSUDdsTE9YUWFxakRaMHY5ejN6NDU0VTlQS2xFTVByc2dXR0NXUEVhSGdMNXF6WmlSb213aHVON3pVdWdSbmMzUVVPR0huU1gzeUNCZmY5R2JVNzd0Y3ZPc2xiTkE5TFgzMGNtVGxmck5sNXJpb0JhVDhpM3ZTcm5kZXIrZDRMWDFlaXRjdGdxSzZ2aEJCakFHeGptdWJiVXNvZGhCQlZ6RnpVZUVkRU53QTRXVXA1S29BUmhTSTFtSG15RUdLcWFab3Z4T1B4SFFjeU9peGV2SmlIRHg4T0l2S0lhQTR6andUd2ptVlpoN2l1KzNpdzdScFlDLzJhaUNhVjBhNFVyd0hvWStRUlFyd0hZRVE0SEg0aUhvLy9KSkZJTEU4a0VzdWxsRWNSMFV2KzY5anIrQ0dsM0FYWlhLYi9SMFFGalZ1RmtGSmVnS3lCNXlVaTJwYVpINDNINDFNVGlVVEo5WmZ2TUZJMEp4c3pQMS9LT0xLMkdEWnNtQ0NpblFIc0Y0L0huWldKRkN0RmRYWDFUUUEyQW5CVjduc25wWHdQUU10QWZZbm9BOXUyZXhQR3VhNzdySlR5WDBLSTM4UmlzWnR5RGpaU3l2UGdyMEVIZ3BsZmNWMzN2dnh5eTdKMkk2SzlBSnpqT0U3Ui9VaUZ3Vk01QWFwUW9VS0ZDdDlxYXVlaGMvbG92RWlFT0lDaG5aQzNCRlEzRWFFdGZnK3EyUUM5Qmg2dkcvckxOK0Y5K1hwV0wzMTBNNHhOOS8xRzUvbHRoWUhGMEhqd201NUhoZktSVWw1RVJLZjdEeWNEZUs1RTh6TlJPb0xtU21ZdUd2a0NvQW9BbVBtbVlnMklhQ2FBZmtZZXd6QnVBekNHaUhLSERXWGhSMXIwR25tVVVxZHByWU5yZTRPWmx3b2hmbWhaVm05U0J5THFjUnpuT24rK3J4TlJyMWNvTS8rUWlBNWk1b0xHSTh1eXRnTndPak8vNzdydVg0SjFXdXZMaU9oWUFEZFBuRGd4UG1QR2pQbUZ4b2pINDlXZTU0V0o2RWdBVVdhK0t6Zy8xM1U3QVhoU3loOFQwWGhtL25zNEhON0FzcXgrWTdtdSt5a0dvYy9VMDlPelBCcU5Bb0N2SDRtTTR6ai9JNlg4cDlaNmZLRkluaHpNZks3cnVtVkZXVWtwaXgzVURBZ3p2d1BndW1MMVJIUWFnTjRzNTZacFZ2dGx1Zm9hWnRZSWZEYktnWWkrQnZBbkFHaHRiZjFpNHNTSlA2MnFxbnBPQ0hHcFVtcGoyN1ovT1duU3BCSCtlN3ljbWZlVlVwYTg0ZmliKzk1RHFVd21jNVJwbWg4QXVDMGVqLzg3a1VoODVqak9NQUJvYVdtWlJFUk5ydXMrRFA4OWJXcHFDa2VqMFdPSjZEeG1qZ0s0S3BWS2xlc052RklJSVF6L05Yd0tRRTZPYmpNaW1rWkVmY0l2dE5iOUR1eUFWWHYvS3d3U05sY1lSWWV3Y1NlSHQzQU9GdHgxR1VSMVh6bGQxaHJjMDVXTjhnbVdaM3JBcVM0QVdTTVBtU0ZFR3B2Ujg4bUhhM1NldWV1c21IZ0c2Uy83bjlOM0pWNUZkOXU3b0p3eHlFZjNkR2Nqa0lZNmZUNHpKSmFGYXlxU3ZHVXdsTmRYcnVzK281VGFGOENqUlBTNjF2b0VJZ0l6WHdUZ2pieCtmdzg4L0NteTk5WitSaDdYZGU5U1N0VVQwWiswMWs4Mk5EUk15WmN0QzFKZFhkMHJwMlhiZHNma3laTzNDWVZDTHdraHRnRHdPTERHMTBKdmRuZDM3MUpzZnFXSVJDTC9LbFJ1Mi9hSGxtWDlVZ2h4cjliNlJnQy9BQURIY1Y2V1V0NEQ0RkFwNWRXTzQ3eHZXVllEZ1B1SnFET2RUdS9TMXRiMldUblhsbEtlUWtTL1orYm5oQkI3YUsyUEpxSWJtZmxPQUVlZ1FGUjZnRnVKYUhTeFNtYVdBTnhpOVlWUVNqM0d6RHNCQUdWenZwbFN5ckxsOG9qb1ZDbmxDZjdEQnh6SE9jWjEzVVdXWlIxT1JDOEQrRWRqWStPUE96bzZVb09aVnpFc3l6cURpQTVtNXJkVHFkVC9CS29lSTZKeVpJbS96SHZNUkhRK00xOXBHTWIzQU9TaXFIY0JFQWNBZjExa0FrajdhODhjUkVSaEl1b0UwTS9JUTBUU2Q1YTVERUEvSTQ5cG1xZEtLWmNVbXFUbmVWZVhXcTkvMTZrWWVWYUNDUk1tMUphakR6aHg0c1RSeFRhNFFlTHgrQmpQODdhY04yL2UveGJ5eU16cG5LZFNxVmZhMjl1L0dtaThXQ3hXYjVybUprU1VMQ1hsME56YzNHeWE1aVRQODU1YWxTK0psTElKd0ZqSGNWNGJiRitsMU0wQWxnZGxHd0xqYmdEZ0JTSzZ5YmJ0dnlpbGp0TmF6M1pkOTltVm5ldkswdExTSW9sb0h5TDZxK000K1Q5Ky9WQktIYy9Nd25HY0d3ZDdyVmdzcGd6RDJFd0k4ZHpLaEtiRzQvRVJ6RHl0cDZmbnhlblRwMzg5MlA1QkxNdmFWUWh4S2pNZjd6ak9wNnN5Vm9VSzN4UjBBWG9XL1JYWGhqUzJJbUNuYjNvK0s0dlI4SFBReVBFckNuUUdtUS92UlBxOTg0RnVmMjFFSnNTR3R5T3k2K09Bc2M3YXM0WWlhUUEzZk5tQlFla3FWL2pHRUZMS3E0bm9WR1orQzhCSm51ZjEwNjhXUWd3bm9rY0JSSVFRSmIwakhjY3A2YkhtSCtvdTh1WEx5c2F5ckhOOFQ5aE9aazREbUNLRUtPanhtazZuaFdtYVZ3RTRsSm1mYjI5djc3TXBZdVl6aEJENTNyQXBBSHVMb09RTzgxTDRSZ1FpY216YnZpYndQRjVpNWxSUFQwOC9nMllzRmh0SFJBOHljemV5bS9zK3Iya3ltWndqcFR5UmlPNnVxcXA2RU1DVS9EWUFvTFcrV3dpeFQrNHhFZjJOQWdkdFNxa2YyN2I5TG9Dai9mcURpT2lnUXE5SlkyTmpOTGM1VmtyOW5KbkxpdkFnb2w5SUtRL01LNE9VOGhvQVR6bU9VL0I2cTBJOEh0OUlhNzBWQUREek9QK2FXMHNwVFFEd1BPOU52K3d6MjdhTFBnL2ZzTkpyNUVrbWszTUFEUE92VWEyMVhrcEVUOWkydmZlcXpIZkdqQm56SjB5WXNFTk5UYzB6QUtvQmNEZ2NQb09JaGpIek1nQW5GT3RMMlRlMEdrQVBnTjd2VmpLWm5OUFMwbktTWVJnUGFxMXZBN0J6cms0SThYTUFGMG9wendkd0NUTkgvTU9Gc1FDdXkyUXlWNVFqazdNYXVUc25wZUsvNXRQVzRyVXJsQWtiM2d3Qll4a0ROZXRDSkU4T3ZidzhGUnE5ZERFeWM3K0VNWFlEQUFDRndvZzJiWUhPRng5YWs5TkQ2SHNiSWJ6UlpyMlAyY3NnOWQrMmdtMjVweHZjVS9TOGUyZ1RqT1JobnIvSjB4OS8vZzNQYUtpelRxeXZiTnQrU2lsMUpJRFRrSlY2QTRBMngzRmV5aHM3UldYK1h0aTJmYm1VY2pNaU9ycXVybTcva1NOSGRnRFlyRWp6bk5YekI1WmxIZUgvZllQV2VvbVVjbHZIY1Y1YlUyc2hBR0JtYjJWejkwZ3BpK2EvY1YzM1BxWFVlQ0s2TjFpZVRxZlBESVZDMXptTzh6NEFHSWJ4aGRiNlVXYSt1NjJ0cmZBUFJ4NUtxWE1CL0lHWjN4WkM3T3RIN3R3a3BaeEVSQ2NycGNZdVdiSmt2NDZPam9JSC93Q09MQkxKY3hnUjdTNkVXSm5YNDBrQU0vMi9kd013QWNCZmlqZlA0aHMrem1CbUI4QXJmcG1UcTNkZDkxVXA1YzBBZmxsYlczczFnQk9WVXVjREdNdk1HL2xHeWNPVlVqOEtEUHRUQUJCQ1hLNlU2Z0dBWmN1V25aTTdsNVpTSGdYZ2NtYisxUE84dmRyYjIzdkRMaDNIS1JpWlh3eWwxRGJNdkJzQU1ET0k2Tm1jWTQvbmVmYzZqck4xb08yWkFDNzNQTy9ucmEydEwrVEtmV25mRC8wOXc4cHdlckh2cHRiNlZsU004VVdwR0hrR2laUnljeUo2WGtwNW9lTTRSV1VLTE12YVRnanhuSlR5MG9HU2MybXREeEpDWEZkZlgzL3k3Tm16KzNsd012TU9SSFIvSkJLNURzQ3ZCcHFqWVJoN0E3alI4N3lTMW1yRE1BNGdvbk9GRUJ0akZiNGtSUFI3WlBVcFRhRFh3TEUxTTU4NlVFZ2tNMDhpb29JL3VPbDAyZ3VIdzVQOGpiQUI0SGdpa2xMS2l4M0h1UUJyTWJNbUViWDR1cHFQbzcrRnV4QkhFcEVKWU5CR0h0TTBqd0p3VWpxZGJnWXdhQ01QTXg4RjRNK21hWjRFNEsrRDdSK0VpRFlDTU1YenZFTFoyMFZqWStPdzJ0cmFZWjduMVFvaFJoUFJCZ0J5LzlZSHNINW5aK2UwMWVXZFVLSEN5akx5UkN4Y2RqMk9BUEFvQ0Z0Z1hVc0tJMElRWS9wR1dmT2lqNUJwdTNHRmdRY0FPQVA5MlF2SXRGNERzL2trSURSc0xVKzBBR1pWMzl4QU9nUG9udUx0aHg0ZUFmZFZMY1hsNDY5SDViZHNpTlBVMURRc0VvbjhqWWoyWnViWFU2blVia1UydW9hVThta0FkY3c4eFhHY0FkMmlMY3ZhUXdoUjZINDRvSnlJbjVTMmo2ZXJaVmtIRTlFbHpQd1VFWjFPUk84eTgvMWE2NjN6cFF2OEpMVDNBZGlibWQ5S3BWTDdJYytBNGpqT09LVlVJek9mbWtxbHpnaHU4R0t4MkRqVE5HOENjTDdqT0lsQ2M0ekZZb3FJZG1EbW0vT2RpbndIa3NjQjFEUHp3WTdqdEJjYXczR2NlNlNVTy9oR2xMdFRxZFNSd1hrRXlERHpoY0VDSXRvU3dNK0JiQjRjSWpxRW1mOU5SSGNYNkg4U2dJa2RIUjI5WTJ1dFRTRkVEVE0vVDBSRjVTK1krUmdpK29LSUNub2VhNjFiQzVVVGtScEFMaVo0alJFQStqaDZhYTIzZ0MvZkpsWlkzVTRBY0t4ZlZ0YllBMXkza1lpSW1XZXM2bGdBTUhQbXpNNXg0OFpObVQxN2Rqb1dpMzBmd09rQVhuRWM1MmVsK3JXMHRFd3lER002RWZWNzcxdGJXeCtTVWlyUDgrNEZzczVzOCtmUE54WXVYSGp0Nk5Hakg5WmFuKzBmZG9VQUpKbDV1NFVMRjM0TjlDWjl6cUMwTjIrRjd4QXA3bGxhUmVGV0FGdUJLSHRvSHppNFg5ZlJuWXVRbWpVRGtZa3ltOGRIR0FodE5CN21ldU9RK1hyTnBLYWlhRFhxRHYzTkNxazJBSmw1cHgyWFdnQUFJQUJKUkVGVVh5SDk2VWNsZXEyTGNCL2xZd1plb0xWNHZyQ3VzUzZ0cndEQXR1MTdBVHdRajhjYk9aQWJWRXJwRXRGTTI3WVBHR2hlK2FSU3FSTWprY2h6anVNOElxVzh6WTlFS01YMlFvanRjdy84UStzSGtaVkRBOWJBV2loSFBCNFBlWjYzZFlFK0JTRWk3VGpPNi9ubFNxa0RtUG4yM0dQL3RUeERTdGx2akZ5WlhoR1JlRUJldTEva3BGcHorT3ZiYXdBY3o4d3ZwVktwdmRyYjIzc2QxUjNIT1ZWSzJVTkVwOWZXMXI0dHBUekVjWngrNnpUYnRwK0t4K09oZkZrM3BkVEJ6TnpUMmRuNWViRW9uRnlVTGhIZEk2VzhDMEM3NHpnL3RHMzd6c0J6K3g2QWpSM0hHVkFldDZHaElUcHExS2d6QUx4UnJMMFE0aHhtM2xScmZaZGZ0Q016Yit4SERBSEE1c3pjRk9neTBqZis3QWIvZDZxNnV2cENBSjFLcVpPWitWb2kra3BydlpQdmRMVjV6dWcyV1B5b3A1TURqMEZFWVFBaHd6RGVCekE5VUJjbEloaUcwU2RZUVdzZDhSVUtWbXJ2bk1sa0dyN3AvSXZyS2hVanp5RHA2dXI2cEtxcTZuTWl1azRwTmRxMjdRdnkyNHdiTjY2S2lHNWw1Z2d6RDZnL1NVU0hBRmpTM2QzOXR5Sk45Z1lBei9PSzFRODFOaVdpd3dCc2IxbldBYTdydnIweWczUjNkM2VGdzJFd2N4aUExOTNkdlcwMEduMEF3TytsbEEyTzQveGl0Yzc2MjRFQWNCSXp6MW0wYU5FZHEzdHdQN3JLSnFKYVpEMDBBUUNtV2ZpbmhKbFR3NGNQM3lRZWovY3djd2NBRUZIalFOcWpTcWtaQUNZd2M1K0V4QlVxckFvMXArREwxUFU0SXNPNG5nZzdZRWluNXMwalBCeFVWUjhvWU9qNWJlQkZNd3MwMXNoOGVBZkVHQXRpbzZKNVJpdVVoOGZBblZYQTJYVDI0STN1RmRZdUxTMHRteG1HOFFTQWlRQWVGMEljRXR3b0JsRkszUXBnS29EREhNZDV0Wnp4aFJBWE1mT21SYXBMeW9rUWtZMkFuSWxsV1VjSUlXNEQwTFpzMmJKRFpzNmMyZG5TMHJLZllSai9aT2JYbEZJSDVoTDBLcVhpekh3N0ViVXc4MU5DaUFPTFBTOC82dUdrU0NTeUZFQ3ZWSU5oR09jeDh5NmU1eFYxUERKTjg3Zk0zQ09FdURSWVBtSENoRnBtZmg1QW5KbXZjaHpuNzBXR0FBQUlJVTdVV2pjUTBjSFJhSFREU1pNbTdmbkJCeDhzeUp1bmw1K1VYaWwxTXZ5RGpYQTQvQnRrNVV0K1crajlrVkx1U1VTYm92Q0IzTzIyYlJkZE8wZ3A5MlRtanh6SE9ibFltMEw0SHJSbFJmajRHL0UrUmg3L1lPTVJvUGY5djVPWkR3dXVjNlNVUmVWb3lvR1pOL01Qa2FpbHBhVXNyMmRtL2lLWlRINFNLREtsbE9jSUlhNUxKQktMY3lvRGhtSDhsYko1Y1U0Q3N2dWRzV1BIL29HSS9wYWZURnFJM3FSd0JmV2Fnb2Nlekh6bnFGR2pEdkgvemgyQzVZZ1IwYXhSbzBiMUZvd2FOZXJDUXZ1dmJ3TGZXRmZaVDMrRDZKbGZkUEptbTcwSVFod3JEc2UrTlhDNkI2a1pDZkIyZTRLcXM0NDdvUTAyUnBYYUZwMy9mQURRL1lJb1ZnMGhVTDM1OW9nMmJiNmlUR3VrUG5LUW5qdkU4K3VzRXJ3WTBCVkozaUtzUStzclEwcDVuT000dHlMckRGRElJY0JrWnFOQStZRDRUaXVQQUVBbWt6bVRpSXJlaTB6VC9JU1puL1E4cjQrVHR1ZDV2YS9iR2w0TGpSQkN2Rkx1YytOc1hzaEN1WkZDUkZRRDRDRm1YdGxJdHdZaTJvZVorK2c2dHJTMGJDYUVlSkNJTEFEL1NLVlNoeFp3REdMSGNYNGpwWndMNEJJaWVsOUtlZVhjdVhNdkNxb2dTU2tQWXVZL3hPUHhMUk9KeEx4QS95WUE3UjBkSFdrcFpjRW9hV1p1OEoyYzNnSXdDMERCSHpzaW9sZ3NObTZnSnhzS2hTSkJ3MkloZk1XZTNvMjZiZHZiK005akZ6OXk1cFJnTGh1bDFGK1FQZWViRkhTa3R5eHJQd0RYQS9pQ2lIWjBYZmMvbG1VZFFrVDNLcVhPczIzN2tvSG1tNDh2NmR3ckc5elUxQlNPUkNJMnNrN2NmZFNiYUVVK3JUNi9CMXJyaUdFWTBGcFhIQ1RYTXBWRjZTQ1pNV1BHL0VtVEp1MFFpVVJlQlhDK1VncjVHNDJ4WThkZVJrU056UHdIMTNXZktEUk9VMU5UT0J3T1Z6UHpaZ0MyQkhCck9CdzJjenFjUzVjdTdlcm82RWlOR3pldWlwbjNBL0NKRUdLQnIyL1poM256NW4xZEt2RXVBRWdweDZaU3FUNDNNeUZFTGtQaTJLYW1wajVoZE9Gd3VIdGxFNVBadHYxYktlVjdSSFFuRWIwcXBkdzFQelMySERvNk9wWXBwU0NFaUFCQWUzdjcwbmc4dmhjejM4Zk1Md3pVZjFXUlVwNE80Q0wvb1FrQVJQUjZxUkRXSE14YzVZK1I4eGI0d25HY0NXdGtvZ0VzeXpvS3dLWUFlTlNvVVV1RG0rSlNNUE1GK1F1TVFqaU84MzlLcVdjNW0zeDRLUkV0OVdWQnBoSFJUd0hzcnJYK3l2TzgrVjFkWGZPQzRiUktxWGNCL0lpWkR3QndhYkZyeEdJeGhheUJaMUZuWjJlLzNBVVZLcXdLa1ZNd28vc3ZPRWxudmFqNml4b1BVY2lvQW96QXVwc1ozTE80YUVRTUwvb1AwcTNYSXZML3R1M2JyOEpnME1TNHI4ckFiK2xFckUySm9Bb3JpV21hQzdUV0tjcm03MUFBbGltbEJ1cDJqMUxxbm1CQk1RY0QyN2FMSmkwZGpKeElQQjRQTWZPdi9XaUxIWE5TQzYydHJhOUlLWGNpb2tlWStWOUtxWE9Rall6OU5SRXhnUE1jeDdrVUpUeU5IY2Q1UjByNVZ5TDZiU3dXZXlLWlRMNG5wV3dpb3FPWitacGtNdmxlb1g1S3FSLzQ2ODBiRW9sRXIzYTY3OXp4T0lBdG1Qa094M0hPSE9qNUpSS0o1ZVBHamR1bHZyNytNUUJUd3VGd1VrcDU1a0RHb1J6K1p2c1VBSys0cmx2c2dNandEeVJXaGlVQWh1ZVZrZit2M3hxUG1kUE0vRFZuTmNudnlxOHZCRE0vQmhTUC9CTkM3RkdpKzk1S3FWSnI4R3BtTGhoVlRrU2IrZitmYlJqR2dONm0vbHd2QnZENzNHTS9HZTVGV3VzamxWTDcyYmFka0ZJZVRrUlRtZm15bkZmMm1ERmpqcVJzVG9aT0FQbE9iYm1EbkRTUVRTeHRHRWJ3KzdQSWRkMmcyc0RIOEkxSEFLQzEvb2tRNGx5dDlSRkNpS0QwOEpQbFBLZTF5Q01sZm1NS1JzeFZXTDFNYWtmUHB4dDNYNnZEa2EwQTJpa2J3Zk10Q3NaZ1JzK25IOEhyWEFqVE4vSlFLSXphN2ZaQzEvdXZJck9hRFMvbWVodGgrTlNEUWVFVmEwZE9wOUQ1MHNQZzVTdWwvalNFNlRVb3A1bHhnOWZkVVpIa0xjSzZzcjZTVXU1RlJIOVZTdTFKUlB1dmpQUjlnVEZQSWFMZXczaXQ5UjlkMTMzTGx3OHR1ajlRU2kwSG9GYzJHbUZWMTBLSlJHS1JVdXJINVY1UGExM3lqRXRyZldPSmVaUkVLVFVWUUs4MG5XODArRFdBM3hGUlZHdDlTVmRYMTU4TXd3ZzNOVFdGQzQyUlNxWCtFZzZIMjRqb05pSTZlK3pZc1llUEhUdjJPaUhFVGY3NzNBNWdRMmErQmI2VGZFTkRReFJaQi9SYkFHakhjWTRwTkxZdnlib0RnSnNHY0RDdU5rMXpRRU5YQ1FNUElhdFExTnNVQldTTkI0UG5lUzhSMFZ2cGRQcWc2ZE9uZjk3YzNGeEhSSDhHMEpuSlpPNWZsYkZ6UktQUi93RXdTV3Q5cE91NmZaUUd0TlpWUWdoa01waytONGljZkxRUVloM1Y4bHgzcVJoNXlpUWVqNGU2dXJvaUFPQWZjTy9OelBjVDBmTk5UVTI5ZWppaFVHZ3JBS2N3ODB2TGx5Ky9QRmdIb0Nkbm1ZNUdvOGNoYTNITmNhd1E0dGpjZzlyYTJuTUFYRlpmWDc4UGdKSElodWNGdmV4NnFhK3Zud3JnOWZyNitoMzhvbVlBSUtKdGxGTGpQTS83Qk1BejBXajArNFg2Q3lIKzVTZWhEZklNZkErQ2xjRnhuRWZpOGZnSHpIeEN2dGRCTEJhYllCaEdMaHgzR0RNTEtlWG1BTURNSFFIamt1ZmZ0SHE5c2hLSlJMcXhzZkdZbXBxYURhV1V1L2p0LzdPeTh4eUFCRlpvYmpZRDJKV1pId0l3WUY0a1pMVS9CVFAvRFFDWU9iakFNQnNhR29wKzk1alo4TDBZdy82TnFTRDV5ZjVpc1ZpTjd3WHpCUkhkVnNZY3djeWppT2dVSXVwelU1ZFNudWZMelcwT0FJWmhuS2lVbXFPMWZ0VzI3YVB5eDFGS05RRDQ2WUlGQzE0c2tZVHdQZ0EvQW5BZ1NoaDVETU00R0FDSTZCOFZtYmNLYTRMb3lmaW8rd2JzcHhuM0F1dUdkQnQzendkM0I1eVNTRURVVFFDcTF3ZVcvMStoSHRDZlBZZjArNWNpRkQ4Yk1Lc0x0S2xRQW8rQSt6TW16cVJmVmd3ODZ3cSs1OTdtQURKU3lvY0JaTFRXNTVUYlh3Z3hDZG5Fcm4zd3ZRTnJDblFKVWdjZ1lsbFd3UTFrNEJvTEVvbkVvMDFOVFZOTTA5VEpaTExQWnNseG5OZGFXbHAyTWd6akxRQi9CZ0JtWHFTMW50TGEybG93R1M2UWxXTXpER01pQUdpdDN6QU1vOFUwelEya2xEc1MwVG1jMWNSK1RVcTVJd0I0bnRmblVKNlpmNTlWK2VKZTNXNWZvdmdwQU45ajVyc2R4emtXWlo2ZXpwNDl1MnY0OE9HN1I2UFI2NG5vT0FEM1N5a1BkeHhuMTRINmFxMjFFT0p4QUpmRllyRUp5V1N5VU1oaUNObDhMLzBnb21qZStoc0E0SHNkYXlKYXpNeDF3VG9wNWQ0QUx0VmFuOURhMnRySDg3VzF0ZlVEQkhMZ2xNazJ4U29tVHB3NG1wbDM4ZGQ2cHBSeWc3eDhqMjBBN2l6Y0cyRG1vNUhMd3Q2ZlhPSzIzYlhXSlpOKytBbWdMeWVpUGxGV3J1cytJYVU4aUlqdUJQQ21aVmtucEZLcHYwY2lrUTJFRURuUFRrRkV2MmJtUmN4OFRmN1kvaG9TOEkwOHBtbkdpZWpGd0hONERjQjJnY2VkanVQMEhyQktLWFB2MzJ1MmJjOEtsR3RhU3pKY1JMUy9VbXF5L3pBb21RSWhSRzRTanpOenYraDBJdXIzTzFKaHpmSDlaejViK05udUd4NlJFZEZIU2RBV2ZUVmkxMzB5WDMrT3poY2V4TWdEVHM0YVg0Z1EybWc4YXJiNU9aWThmUmU0Wi9Wc2wwUjFMWVpQUFJqaFRTY0R2cUlrOTNSajBjTTNJZlhSb1BLVnJ6TVEyR1BnUHU3TVhENytwWW9rYnpIV2xmV1ZiZHNQKzdsZEx0RmF2eDJMeFZiNlBDdEFOVE9QOUpWTVlrUlVyclBIVWdBRFBiZWlyT3BhQ0VER3orbXoycEJTam1YbXN0VjBpR2loNHppM0I4c3N5OXBLQ0hFM2dFMlorUXNBaHhQUnN6VTFOZWVXTXlZem53Z2dqbXg2aE11MDFyOEFNTmx4bkZZcDVVVkVkTEdVOG1qSGNXNGZPWExrRkFDbTUzbXZBY0NrU1pOR2hVS2hvMXpYdlFvcjV3M1F6Y3lIbGRFdVJFVDlEQ3krbkhHZnRaRGpPTnNGMnpBeitldWNzdWJuR3h1M3liVVBoVUszQTZnSGNGUXltZnpFandBcUd6KzZyRGY2VEVxNUxZRHpBRHp1dXU1ZGxtV2RJWVRvdEczN0ZnQXNoS2dEQU1Nd092UEdpZmhSN2QyQnNXWVMwV2ovWVM1QzcxOUtxZUJaWkxVL1hqS3ZQSjh2YmR1T0RlYTVmVmVvR0huS3hQTzhYMFdqMFN1Q1pmNlg3NTBDQmhJQTJMR21wcVpQVWpCbS9oT0FzL1BLYmdZUXRPN1greGI3SEtjejh5SWkrbDMrQlpoNVp5S2E1bmxlejVneFk5WUQwQ2ZxZ1lpdUF3RERNRzRBY0piV3VvL09xUkJpVHdDN01mUForWklTelB3WmtFMWlxN1VPSnZ6cUJ6TTNBeENXWmZXSkJQRno4QzIxTE9zQy8zcGR0bTFmWWhqR3pVUzBiZDR3Ly9ibnZJK1VNcUcxM3BDSU5pSWl6Y3piU2ltZkFQQjlBQnNSVVhCait6c0FBMGFnckF5TzQ3d0dQeHpSc3F3amlHaFhBSDhwUjl0U0tiVWRBTE9RQnFkUzZob0V2QldMWVpwbW9sUWt6dkRod3pjTWVvYVlwdmtuQU9zVDBUNjJiVDg2MFBqK1hINEE0QlRraFRJVDBSSE1IQVZRNDMvTzkyYm1EQkV0QWJCU0hoeEU5QUF6WHcyZ1dTbjFBOXUyQytuekVvQ2NQdTQ5QmVvclZGZ3RSRTlDUitwNkhKSEJPaUxkNW5XREYzd0FOS3pZcTRneEVzWkdPOFA3Nkg1QUYxVEVRU1p4S2NUd2pXRk1PQlFRb1lKdEt1VEIwRXkrUk5zdisrYlVxTEJPMEhzL1kyYlBkZDByOHh0SUtjOENBTWR4L2hRc3R5eHJUeUZFdjBNSUlqcUhzam5uQmlKQ1JBTWxOLzBRd0tQNU9XK1FQZXpmRHNCQlJIUWdnQ3BtL2dEQVdDS3FGMEk4TDZWOEJNQS9oUkN2NWtsUndEVE5QZUU3RHhsR3I1UGdOcmtEY2YvLzN1aHl3ekQyeTd2K0IzNms3WTBORFEwSHpKbzFxOXZ6dks4TXc4Z0FPSitaUDVOUy9yYU0xeURJWE51Mmo1ZFNQZzdnRmlLNkJtVnNXZzNEK015MjdZTXN5enJHTUl5YmxWSjcycmFkSDlrYnl0ZjVEdVM1dWFmUTJyeWxwV1hMMXRiV2Z6SHoxOGdteisyRmlNNWc1dkY1VVNPNXo4UmpBei9Wd2pCenluR2NQcE9wcXFvNkFrRE9VL1ZpQUpnOGVmSlBwaytmbnJ2MmYyemJMcm9wOXo4bm14ZXE4K1hhRmhkNHZmcWhsRnJQNzdNZ3Y4NXhuQWNzeS9wY0NQRUVFVTF0YjIvL0c0Q2dBWEF2SW1vRWNLN2pPSXNzeXhvWlZBQmc1ckQvbWVzQmdNN096amVxcTZzM0JBRFROUHRGOXhOUms1UXl1QitxQWdBaHhEdFNTaS9RYm0zS2NVMWo1bDM5NitaTCsrVGV2OXNkeDNrNnY2T1VjdXJhTWtaVnlMTFJrNTkvK2NrK0RVY3doNjhuNWgzeWRmL1daVGpkZzJWdlBZZnFIKzJNU0dNelFBUUtSekI4eW9IUXk1ZWc4L215Z2lSTFF1RUlodTkrSkladHV6c283SC9OdkF4U014d3NmZTBKb0xTVC96b0tlNXB4WnhqaTdIRXZmVnlSNUIyWWRXSjlaZHYycFVxcDVVUjBwV21hRXRrSWo1WEdmeTUvVWtyOUNNQTd1ZktXbHBiOURjTm9LdFRIODd4bmlXZ0JNNDljMmV1dTdGb29IOHV5eGdzaFN1cDNNL09EK2JrZ2M2VFQ2V2NNdzVBOVBUMGQ0WEM0VVFoeFJhRjJSZmd2Z051WExWdjJWbFZWbFFRd2k0aXFBZFF3ODQyZG5aMW5kM1IwTExFczZ6eVVlVFpOUksvYXRuMWpjM1B6dGFacFhxNjF2aHArRkxiak9IK1VVazREY0UwOEhuOVZhNzAzTS9jc1c3YnNlUUNJUkNLSEE3aENLZFZsMjNhL1hPZ0Q0UnRBQmt3bDRPZms2VmVleVdRK0RvVkNGL3BqblZpb3J4QWlseDlvTUVZb0JnRExzbjRGWUM4QWorWHlDVEZ6VWFjVFgyck5ZT1psZ2JJTS9Eend2b3JVZzh6YzNkUFRjN1NVc29XSUxtWG1sd0RjN0k5ZlIwUVFRdlNKUU05RjhoQlIwQUg4Z1VKRzNXS1JUd05JM3EyVTZ0UjNnWXFScDN6ZTBWb1gxVE1VUXB3TjRFdXRkYUdFYUFBQVp1Nlh5SXlJN2dwYTJHT3gyR1RUTkU4QkFNdXlkZ1VnaWVqQ1FwczlLZVZJQU5PSUtPVzY3dWV4V0d4REFEQU00MUFpK3FQbmVWT1l1VjBJc2JTUTlKcGxXUTFDaU4yWStVSFhkV2ZsMS90TUZVSU1hSkR3bjh0QTF2ZkZBQzd4UE85SVpJMEgxWVpodk1YTTczbWVkd0lBaEVLaEpRQStEUnhRQU1DR1JOVEp6SjhDZUFQQTU4ejhPVE4vWmhoR0lZK0dOUVl6MTVlanc0bnM1bStnMWZBVnpMd2t2NUNJZmc1Z1MyYStIc0NjWXZYQnNwYVdscDM5RzhXemp1T1VaZUFCZ0hRNmJZWkNJVEJ6SHlPUGJkdU5BQ0NsUEFIQWpaN243WmhNSnFkYmx0VmdXVlloaWFzeEFEQml4SWlZWlZsOXZFazh6L1BhMnRyYUVvbkVQQ25sQzc2eDdBQUEvVFJzcFpUYkVORTRadjdFY1p3M0FVQXBkUnFBcXdGY2E5djJhZmw5bEZJZHlJYmgvaUNSU1BSSk5Pd3ZhczVuNXAyUWpZaWJCZUMraFFzWFhsNGk0cWpDZDRSMVM3cU40WDN5Sk14Snh3TVJmNzhRcm9YNWd5T2h2M2dkM0ZrdzBCTmdEMm4zYXRDWUdNVFkrTnFiYmgvV3FYTVdUY0FEVlQwNGkwNUh2NFBQQ3Q4YWNsNTRmeXJaeW1jTmVZcVpzVmhzb21FWTJ4RFJkc3k4SXhHTkFwQm01dWUwMWplMHRyYSs0Q2VrUFpLSWpnRndESUJqbUJuK2dmaDBBSjhDbUpYSlpLNUhWbGF0TEJZc1dEQy92bjVGbmkvSGNmNmdsSm9ENE9hNnVycnJaODJhZFd3eW1ad2RqOGNuSnhLSnhVcXA5NUgxbkJ3TUNXUVB3WitMeCtPYkJKUGhFcEdaN3h5RVBNTkZPcDErTkJLSi9BN0FmUzB0TFQvMkkycHkvVVA1RWlYTVBNdy8xNzJMbVlQcncyMklhRmRtWHU3M25RMmdMaDZQVnljU2llVktxVzJRalRSKzFIR2NZb2RCZHdIb2wraTNGUDdHZW1Ld3JMR3hNWUtzL040TEFLWVEwWDBBVGcrRlF2KzBMR3U3UXVNTUJpTGFqSm5MaW5EWFdvOFdRaUEva2llSDY3cHZ4V0t4TFRLWlRMNGVsRUZFNXdQNGlvaXVrVkplQk9EWFVzb0pnWWlra0grTkhnRHdJN05uQTRDVXNsK09CR2FlRXp6QVkyWUx3TkhNZkdQZS9LNHU1N210RGppUUwwbEt1UzhSL1NOWHA3V09DaUhnZVY0eEQrb0szd0FiUHpKcnhuLzMydVFrd0h5UWh2eTZibkJrNW42Qnp1ZnZSK1NYRndObTFtbkhHUDA5MUIxeU9raVlXUExDQTBDbXNNUFBnQWdEdzZjZGlSRjdIZ1B5eHdZek12Tyt3dUxIYjRNM3Z4d1JpM1VOMW1EY1ovUjAvM2JjTTU5VklyWlhIME5oZlFYYnRxOXBhV2w1dHJXMTlhTjRQRDR4cnpyc0gyU3ZFb1poVEdQbXZZRHNZVGt6RTRCY0Ryc3ZmU2ZxOVV1TnNTYldRZ1d1RVVkZkJhRkN2QXVnb0pFblQ1WXUyZFRVVkZ1b0hRQjRua2RWVlZWSENTRXVCQkJoNWxzQndKY2x6b1VETG1wcWFocmYzdDdlSys5VnlHQTRFRzF0YlcwQWRzbWZnaERpRjh6c01QTzlBQ1lRMFF1NUZBSzJiZjlGU25rTWdNdmk4ZmhUUVhuaU1nbFpsblhHUUkwQzBjejVjLzRZL2htWUx4RUhBRkJLM2NuTUd3TUFNNC94MTdLL2sxSWVuMnZEek9PSkNFVDBkR0FkTmRkeG5QMzg4WFlub3F2OHRnL2wram1PMHkreVBZZVU4aVVpMnFGUW02YW1wdThSMFl0RXRCNHo5MFFpa1QyUVZheGFrRTZuand3MEhRdWdLNUZJNU9ma2lRb2gra1R5T0k1emZ2NTF4bzBiVnhWTVBhS1V1b2VaZDNJY1o3QVI5QlY4S2thZU1uRmQ5eTBBYnhXcmwxS2VTVVN6WE5jOWIzVmN6L2NZdTV5WkZ4U1NRUWkwZ1JBaUJjRExSWFZJS1JmNTlYTmFXMXRYU2dNMGgyM2JKd01vbXBoV1N2a2FaWE94Z0prWENTSEc1M3VYNXBOTDdxcVUyaHVBU1VSTGs4bms5TUNZK3dLWW04bGtab2RDb1llUkRUWDk0YW84ajlXRkVPS1pGWTZpQTFKU2l6dVR5VnhYU0tOVktmVTlBRnQ2bm5kTDhIWEpyODg5dGl5cmdZanU4YU9lcGlxbFNpNWFiTnVPd05mK3pDWEdKYUt5TnFsRWRDVVI3Vk9zM2pDTWZsci9STFFNUU83R2NTK0Fva1llQUFjSDJxMlNvTFpsV2RzUjBkUEloa2wvaU96aFRKeUlMcXlycTl0bTFxeFpVN0dLR3FnVjFuMmlKK09qN3IvaVFLM3hBSUFXREdHTGhKN2Zoa3pIUXpCL2NCUWdUQUFFc2Q2UFlHdzhEWm5rOVNqMmxlRkZNK0hOdkJlaXJxQ3oyUnFIakVoZjVSVDJnS0Y1THFaWjR5a21uRmt4OEZRb2hKVHlJQUNEOFdEc2hZaU90bTM3bi80NFp3TzRJQkNWMEFYZ1ZXWitzcXVyNng4elpzem9qU0NiTld0Vzk2eFpzMjRFY0dNc0ZwdGdtdWJ1eU9xR2IwMUVVd0dBbVM5S0pwUExBQ3pESUFnYWVRREF0dTFibEZJdFJIU2lsUElPeDNIZXllblp6NWt6WjV2aHc0ZjNldUJFbzlHUEFIelczZDI5WTZHeG85Rm91eTlWQWlBcnQ1dlh4Q0NpUG80YnpCd0tPdDkvOE1FSEM1UlNCd0I0WFFqeDJJUUpFK0s1L0VXK0RFUWZadzFmU2dWYTYxdGQxMzA3VjY2VU1wQmRleXp6NjJmNUc4OUdaS1hSTGdXUThUenZmNHE5VnN6OFRMNzNwbEpxQ2pNL0F1QVl4M0g2SmZPVlV2NEVlVWFlNGNPSG44ak02elB6aVVRMGhabW5NL09CUW9nbkFRdzJVcW9QZmw3UE1RQmVIS2d0QU9Ra00vS2orWVBrMXV4NTF6a2VRTFBXK2xqWGRaZGJsdldHRU9KM3lLN3JqdlBIem9XT2x2dGpQeS9vME9idkJZNzJaUUtEY20xWERvVUFEU0lhNC85WjhTUWRZbXo2Mk1jZmRleSs2WDZHYWZpU3ZOOGU2YlpsNzc2STBFYmpNWHpLUWFCb05VQUVVVjJMa1FlZENuTzljVmo4eE8zd0Z2VHpEeXlOR1VMTmo2ZGt4d3l0U0lXaGx5M0JrdWZ1UmZlSEF3cFlySE1RMkFOd2Z3YmVtUnRYRER4RGd0VzF2Z3JTMnRyNlVaRXVOY0dENTVYRnR1MWUyUzcvc0h5WWJkcy9DcFJ0VDBSeWdHRlcrMXFvR015OEZUUG5LNm5zSm9TNHQ1eitQanBvbkFrU2k4VzJqRVFpMXhQUkZnQ2V6bVF5cHhaYVF3RFpYTnVEdU9hZ1NDUVNNNlNVNXhMUlZmN3JlRXVnT3NQTUp3c2hYdEZhWHdVZ1A2cTlKRVFVTGlPaWJOQXdjeXJ3UHVhaXZ4Zmt2YmU1TTc3dWdKR3lHd0FzeTlxSmlCNUEzM3cvSzAwOEhwK290WDRXd1A4RDhGOGkyaFRBSFg3MXZvSEljeUFydTljdlR4RVI1ZVRZaXVhT3R5enJGMEtJaSt2cTZuYnpqWGE1M09ZRkRWUHhlTHc2blU2VHYrZXBVSVNLa1djMXdnUEVrdzF5ckFnelB5NkUrTnpmU0N4QlhtU0kxam9raEVBNm5SNXdBNldVMm91WjE4c3ZCZ0FoeENGU3l1QUc3LzF5Sk1ta2xJY2g2L240SG9ETmllaS9XdXVMQWZ4eW9MNEF3TXkvOEg5NGZ5Q2xmSEhod29YVFpzMmExZTA0emlPQmEvU1QxQWpTMU5RVXp1VTVXa3VjeGN3Zmw5SHUwcld4Q1cxc2JCenVHekxHTXZNWnZ2WCtHV2J1SngwQjRBQWkyZzZCUTJ6RE1DSUFvTFV1UzRPWWlQNklyRGRyUGljQTJBM1pKSGZwdkQ2OVJpY2h4Qk5hNjZWRU5GRksyZUk0VHRBcjFpU2lmZjM1REdheDBROHA1VmpmNDdKR2EzMmM2N3EzQXRuRXY2RlE2RmtpMnRHeXJLTnk1UlcrMjBSUHhNeXU2N0czQm00WjB0SnQ2VTVra24rQnNmNVdvRkdUQUJCZ1JHQ3FzK0I5OFJwNGZoRW5jOTJEek14N0lPbzNCMVhWRjI2elJpbjBjZzZ4cE1nTVRjQXRWY0R2NlpUQ25td1Z2bDBRMGFDTi9NeGNJNFQ0ZjhnYUJRb2x3eXJVWnp3Um5hcTFyc3FWYWEzdkVVTDhGTUI3V3VzdmlHaERaQTA5STZ1cXFvNlZzdmlaZ0wvVWZCWEEvWjdudlN1RWFPN3M3T3k5NTBzcHYwS1J6UkVBRU5IWHRtMXZXcUwrZkszMUNRQU9SMENXSk9obDE5allHSWxHby9VQVhpKzJVWmRTUm9tbzZDYmVsekhyTTArbDFNbkk4emExYmZ0ZHBkU2xSSFIrZFhYMXpWamhEQklPeWt2NFk5WlJWdjg3Mzlrb3ArKzkxRytYQkFDdDlXUXA1VllBZmdMZ21pSjY5NldvSWFJYXovUEswakdTVW02QXJDSGtHYy96UGpiTjdEYk1kZDFucFpSN2QzWjIvck8ydHZZb1p0NmtWTzRCSW1vb3RPV2dySHdhQUdSYVdsb0dURkFOUDgrTTUzbkZqTnBDS2ZVd2dIdHpNc0NXWlkzMDh6KzJ1cTU3aHovL0Y1VlNyd0E0U2lsMXRXM2JIK2JrMmdhU2tRa3dYQ25WcTBmS3pISC9PZjNNanpEcm5WT1o0NjFSL084c0RNUDRvNVN5WCs0akl0b0lRTEVEeGdwcm1NWW4vOXZ4YlpSdTQrNWxXUExrWFJEaEtHcDMycjgzb2tkVTE2SjJwLzFoakJpRnVkZWREZWp5YjIvaGpUYkRpRDJPZ2xFM3RyZk1XelFYaXgrN0ZaMHZQN0xhOHYwTUhWam5KTm9hSHZ1b0lzbTdCdmdtMTFmQmFmaFJwamNHQytQeGVJaVoxOU5hcjNGbkxpTDZITUR3ZUR3K0l1Y3drOCthV0FzVncvTzh6bVF5MmNjeHdiS3MxWEpZN3A4TC9vMnlPY1NuMmJaZDZDeXFGejlhWTYvVmNlMU1KaFB6STJSNm1UdDM3bzFqeDQ2OWlJaHFtTG5QNThsMTNWZWxsRThSMGI0dExTM2I1K2RoTEFVekx5c1ZHWlBEbDJzcmF0ekl4M0djRTNKL1N5a2ZJYUx2Q3lGMkRrYkgrTGwxVG1MbWZSM0g2WDBmTGN2YWs0Z2VaT2FGekh5OUVHS1ZISVlBZ0psL1MwVGZBN0E3Z01PWWVSZ3ovMUVJY1NXQXExcGFXajV2YlczOWwrOXN2aDR6OXd1R3lCbDVoQkFGWHdjcDVUNUVkRHVBTDBydEYzS01HemV1aXBtZk5nekRhR3BxMm0xTkdnclhkU3BHbnRVRUVSbk12RHJGYXBlN3JudFpjM056Y3lnVVNpcWxickJ0Kzh5OE5pR2dONUtuRU5WU3luMlFsVWs3QmNCV3Z0Zm84cHhCeXI4cG5KTjdEZ0Npekh3K2dKSkdubmc4UGtKcmZRV3lXb3oxeUlhVm5rZEVUemMzTi84MVo0a3RSaXdXMnhqQXo1RTFDQ3dob2gvbTVFSHltczRsb3UyVVVsT1p1WUdaTnhaQ05QamhqQTNJaHBWT0tuV3QxUWt6LzIrWk9Ybk93TnI3ZmxWVE5tZlRrd0N1UXRaSWQxT0JPVTFHSU1rdHNFSXp2WnhOZUR3ZUQybXRQM01jcDErRWtsSnFLZ0FzV0xEZ3VWSXlhSWxFWXJtVThqRmtRN2tQUUVENnhMS3NLUUJHQTNpdmhPZE51WndNWUF3ejN4RTA1TFMxdFMyVVVwNUZSSzhKSVE0SFVESHlWQUFBVkoyQ1Q5WUY2VFplMkk3TXpIc1IydUo4d016dWFhaG1BNFMzdmdLcDUvYmp3MkJiQUFBZ0FFbEVRVlFHMGtYV085M3owZlBHYVFpcHM5YmliTmNaTkFFUExHZWNWWFVxK2tsb1Z2aFdNZ0o5OHlFT2lrd204L2Y4U0Z1bDFEMEFsdGkyM1VmaTFvOHFQVFZZMXRyYStnV3lrU1dRVXU1SVJJTytGekh6VzYydHJYZWovMEh5TUFDSm9MUlVvTS9Cekx4SnFYRjlhZFVPNUVXZzlMbkFzR0Z4WkwwRmt5V0dxZ2F3V2paZ1JIU0oxbnBQQUJzME5UVU44emQyVlVTVWI4ejVBUUNZcHZsMVh2bElBRWlsVW9zQlFBamgrUC92QjJCN1pwN2xlZDZnSS9HMTFyVyszRm01aHlTSEk1dHI1bXprR1NzY3gza1NBS1NVOEQxL0MwYngrMFJSNFBPYms2c2pvc01Nd3lnbk1UQUF3RENNZ29kZC9ycHhMMlFqb0I0RkFDSEUxY3c4aXBuM3dBcm5Nd1BBNVFDMkIzQStnQU45NytLeWpUeEV0REVDdVVWcFJTNnAyNHYxK1lacFJuWVBrNmFzcG4wZmVFWGk1QXJmRU45VzZUWnYwVndzdVBzS2NDYU4ycWtIOTBiZlVLUUtOVnZ2aXZsM1hBcTlwTXpnRkRPRVlkdnVnZkQzSndLK1VnV251ckQ0MFZ1eDVMbjdCbVVzV2pkZ0RmQURJYlByckhIL21GMkoyRjR6ZktQcnEwQmRDeEdkeDh4akViaWZaaktaeVlaaEdFUlVMRlhCWURDUmw5YzRqdzRBMEZxUHh3Qm5hK1V3aUxYUWFxT3hzVEV5Yk5pd1V3WnVpZTJKaUpqNWFXYWVhRmxXMFRXazY3cFhhYTFmRmtMME03TDZaMVBIK1gvZldzNGFJaHdPOTl1NzFkZlhuNDVzeEJZRHVLdWhvV0h6NEJrVkVaMEZvQzJkVHYrN2pPZTIxcGd3WVVJdEVlMEFJSkV2ZjFZTUlqS0k2R3V0OVE1Q2lDMEg3akV3ekh3ZmdMc2N4M2xkS1hVWUFMaXVlNjFTcW8ySUhoSkNYQTFnYXlGRVRxN3d6UUpqNUhKNzkzc2VsbVh0Q2VCK1pwN3RlZDcyeFNLK2NzUmlzWHJUTkI5QjFpbnIyWjZlbnBYVUp2MXVVREh5bElGUzZqaG1Ia2d1ekFDd21aVHl0Z0hhdFR1TzgrZkE0K010eStyMVhCTkNqQTAyYm10cm02NlVlaG5BR1ZMS05zZHhnamwvK2hsNWZPUEpGbjc1Ni82OHpyTnQrMmVXWlcxRlJHLzU4Z3IzNTAvTXNxdy9DQ0hPQmZEc0FNOEJXdXZiQU5SNG52Y0gwelN2QXdEYnRwOVhTcjBkQ29WdWpjZmoyeFNRNXVqRk5NMkxBSHppYTNBdkFmQm5JcnJEc3F4bmlPaG5SQ1Q5ZzRqMWtYVURmODcva1ZnRTRHTUFIelB6SzFqRlJIcURoWWdPTFZNemZYMFUwVFZkblhSMGRDeHBibTdlc2EydDdXT2xWT1BBUGZxUlMzeFc2SURDOEMzNE1BempEbWFlQk9BaWxLbXhXd3pLNnM4ZlJrUUhBT2lWUmhGQ0hBUUFwZkphRGVJYXUvbi85NHM2RWtLOHo4dzV2ZmNLRlhwWko2VGIySVBYOFE4WURUK0hXSCtGbzdaWS95Y3dOdDREM244ZUJMaklmcU43SHRMMjVVQzZFdUVjb0ZlaWJYVEZ3UE9kSUI2UGoyRG05WkUxamdnTW5EK3ZMUHgxWXNmSzl2Yzg3NERXMXRheWN1cEpLZDFTOVVUVVZpU1hvd1dncEpISDd4OEZVSFJqbmR2VStldXdRaGkrOStScU1mSWtFb2wwVTFQVDFQYjI5amxZOFg3VndOZStEekFKd01jRlBHWkhBK2pLUlg0N2pqTlhLV1VEMkJOQWhvaW01YVFmWXJGWWZUS1puSTh5NUZ5SmFLTC9mOG5OYVE0aHhEODh6NnR6WGJjOUZvdE5MdEgwRWNkeERpeFdLYVY4R0htYS9RQmdHSWFUeVdTMktXY3VmdnNyQVd6cE9FN0JFMkd0OVU5OFdidFgvZXVlQmVBSUFEMUVkSWRTYWppQTRmQWpwUUNBbWZkcmFXbTVXQWdSOFIrWEt5UFQ2amhPNzNOcWFXbloyekNNQjRtb01aRklmSm9ybDFJdVhZdkdrMmwrMG1FZ2E5UUJBRFExTlExajVxMEJ2T000enRSQ0hhV1UvZVNXSzZ4OU5uM3M0NDgrM24zakE5a0lQVUJBeTdvVzBVUGhLTUtiTkNHMHdjYndGc3hCOTBjT2VQbFNjRTgzRnQ1L0RUSUx2c2J3cVlmQXFCc0RNS1BMZmcxNmVmay91Nks2RnRWYmJOOXI0SUgyMEdXL2htVnZQOS9Id0NOR2pFWjBzeFpBR0VqUDdrRDYvejRGOU9yMGJWMGJzR2JHVTZiWGZlYUdqMVlNUEd1Q29iUytFa0pzNS9kOUhsa0g1OWNBekJWQ1RBTUFyYlh0TjMxSGExMVdIcnNnZmxUckxiWnQ3MStzamVkNTdYNmU2UmhXZzVGbkVHdWhnaGlHY2FoU3FrK0NMV1p1THRZZUFJWU5HMVlsaENoYlJvK0lUaTNqWi9ZYTEzVUxLY05BU3ZsWFpNOHZUM2NjNStwQStWakhjZWFqak0rVVVpb0c0RHdBYndKNG5JaXVIRGx5NUtVQVRzKzFzVzM3UXdBbDg0bkg0L0dOdE5hOVo0MitzN3dwcFN6N1I1YUlUdlZ6WEFNQVBNL2JKSmxNRnRYVXJLbXBPUlhBQ0sxMTJRNHVqdU04SG92RjNrc21rN09WVXF2RnlPTTR6c3VGeW0zYi90OVlMTFpGS0JUcUJtQXc4d2xFaEV3bVV5Z25hTzZjc1krUlJ5bDFNak5mUzBTZmFLMTNUQ2FUSlEydWZ0N00rd0JzQ09DaFZDcDFXRWRIeDVEVWZSOHFWSXc4WmNETVd3SFl0MWk5SHdFREl0cUFtWXR1eXZ3MnJ3QUlHbmtPSUtMZ2oxVytEQUduVXFsZlJDSVJCOEF0bG1VbFhkZDFBU0MzZ1VxbjA5MHRMUzAvRVVMY1FVVGpBMzF2em1ReWR5ZVR5WDhCZ091NmJ5dWxQaFpDSEFPZ2o1SEh0eG9mQitETmdTSlZsRktuQWRoWGEzMWFNcG1jbzVUcXJkTmEvMFlJOFk2dmNWblFzMEpLK1dObVBvU0lUZ0Z3RUFEWXRuMm5sSEs4WVJpMjFucFAvMkRnU2NycWhlL0h6TDlrNWdkYzExMlVtKy9NbVRPWFkrM25WRG01ekp3OEJnWXc4cGltZWFxVXN0Q2g0dVlBWUJqR2NWTEtRamVCUGh2Ny9QQlVabFpGWkQ0S0plU29BZERIQzFWS3VRRVIzUW5neHdCcS9mcHh6UHc0Z0pkanNkZzQwelRINVYxelBTSkNYVjNkRDBlTkd0WDdvNnUxL3NwMTNUNC8zTFp0ditRdk1EYXhMR3NMMTNYLzdZZGY3a0ZFNmU3dTdnY0x6SE5RTVBNbS9nTGo5ZURuMDYrRC81eUd4ZVB4VUNsalpJWHZIdXVDZEJzditRU1oxbXNSWG05TFFQaHBEOHdxbUpzZERQMS9iNEU3UzZ5VnVpdEtaTDFVSk5xK2t6RHpZY2plbzM4bXBXeGo1Z3RjMTMwWUFBc2h1cGo1QzJZdXkzc3VnT25mSnd0dWlzcEJDS0ZSMmlOMGpXRlpsdFhkM2YxNVRVMU5sK2Q1K3dQWUNObW94bjVNbkRoeE5JQmpBWHpzT002N1JkcU05UDljYlJibDl2YjJQZ2NUUkRRTWdZMmpMOU02bVpuN1JUQWhhL3o1TXZlZ3Fha3B6TXhML0hYQ05iWnR2NUdyTTAzemZDbmxQcWxVYXFNQjVJQk5JdHJQbjhzbFVzb2IvRTF4VVMzS1JDTHhYd1NjVzFZM3ZuR3JuemRsTVpSU2pLd2NkTUhQSFJIOUJBQXltVXpPbUpkRU5vZlJMQUJ6a0UzRXZCREFZcTMxSWlGRURZRHJETVA0aWRaYUN5R2d0UjVNM29PZ3ZLOEdBTS96UkZOVGsyaHZiKyt4TEdzOEVVVzAxc1h5QVV3MkRPUG5BTjUySE9mMVFWeTNJRVIwZUtIRHFrZ2tjandSUlpqNXlWVzlSb1UxenlaUGZqSnoxclR2NzYxRGtWdldKZWsyVVYyTDJsMFBSZTMyZThFWXRSNzA4aVZZOU9CZjBQbmlRd0F6dUtjYlM1NjlGNm4vSkJIWmRES2dOWmEvLzc5QXB2eHRUZmo3bThFY3N5SXZ2TzVhaG1WdlB3OXY0WXJ0cDZpdVJkMkJwNkRtUnpzRFFpRHoxZWRZK1BmcjBPVytVV2pJSVFwck1OL2ltZno3VFI3N3ZMTGVXME1NcGZVVk0yOUhST211cnE2WC9mdzEyelUzTjllWnB2a1FBQWdoam1scWFuSnpTZXNCZ0lpNnlwemZDQ0w2SnpPWFRIYkt6QTRBajRoK0JEK2ZpUzhoRjNZYzUrekJQSjhjQTYyRlN1RkhyK1NYbGV6anV1Nmlob2FHUW5KNGZhaXJxenVEaUM3V1dtKzlhTkVpZTREbUJkY2NTcWxEa1UzN2NLZHQyNzBHbm9rVEo0NG1vdmVWVXU5MmQzY2ZWbXB0NWhzYUh3U2dpZWdJMjdZLzhXWEJUbXRwYVhscU1OSnNudWN0UVNBS0xDaVRLNFNJRkVwMzREdEo5VEN6TGlTcm04bGtpcjVYdnN6dStRQStuamR2M21CU0YzaUY4bnl2S1FMNTFZOERzQmt6djFRb0VvZjhQSmw1NTR5SEE3aWVpQktaVEdiWFVnYXZlRHcrUm12OUIyWStqcklTa0wrMWJYdWw4blo5MTZnWWVjckFjWndqa1BWY0s0aFM2aEtzMkxUOUlwaFRwZ3grRnR3a3gyS3h5YVpwOXBFNisrQ0REeGEwdExRY0lZUjRtWWdlYkdwcWlyZTN0eS9OU1cyWnBwa2lJZ0ZnRGpQZnhNeWpoQkRuYXExdlRTYVQrZDZlVndPNDNyS3M3VnpYZlRWWFdGMWRmVDZ5OGxaN2xKcXNiMG05SE1EL3VxNTdYWDY5NjdyL2xsTCtrWWpPazFLK1hTQVJyVUJXcjNNMkVkM0p6QWZsS2h6SHliMkd2YTkxUzB1TE5BeGpQeUlhbnRPZWpNZmptMnF0bjFKS3ZXZmI5cEdsNXJ1NlllWWZsU25YOWk0Ry9uNmRXZXJHNmh2QkJnMFJUU09pYWVXMFplYVJnUWdwQUlEbmVSSERNTFlDOEFxeU44ZzlNcG5NenJuUWFhWFVCY2plZ0lMWHpQMy9XckJjQ0hFRHN0SnBRVHhrRDQ5KzVVZnovTHUrdm41M0FNT1krWWxnd3VtOHVSWjdzZnFWKzk4SE1QTnpLTEh3V1VmMmVSWFdNa05mdW8zaHpYb0czbjhlZ0xIWndVRFd6d0JpZzUvQ2FKaUdUTnYxQS9SZnkvVDduZzJKZkR3VmliWnZPWTdqN0krOCs0T2Z1UFp5QVBNQlhFNUVaeExSUTFMS1ZtYSt3TGJ0eHdHTUt6QWNBRUFJTVorWlcwT2hVQit2U1NubGZzaEdNeHdrcFJ6R3pJL09temZ2bjdObnorNWk1c1hNL0ZZaFdZcWhnaERpeGVycTZqSE1ERDl5WXc2QUd3bzBOYXFxcXU1RjFzdndOQlQ1TWxkWFZ6Y0EyZncvYTJLK2xtV05SSGFOMWJ0eFpPYjlmS2VyRi8zSTljT0phRDZBUmdDVDRTZmViV3hzSEI2SlJCNmxiSTVDQU5pcnFhbnB3cHkydDM5bzB4VTRSSmpGekxmblJldVFVdW9LQUpzaW01ZHlleUxhVTByWlFVUzNNUE5kanVQTTFWby9KSVRJWDRjUEdmMGpaaDZON0hlaEVPUy9ScC9ubklrY3gza093SE9seG14dWJ2NUhXMXZiUXN1eXpnRUF3ekQ2L0w1S0tYOE00UHUrZzFzNW50N2pvOUhvUjBxcGJzN21LMlVpZXJWUVE5TTBEd2R3Sm9CZEJoaXpYQTdyN3U3dTQ1MXFtdVpZMHpSL3o4d0xsaTlmZmt1eGpoV0dGZzFQZmZySnVpVGRScEVxMU81eUNFYnVjendvRkFHSVlJVEhvcXBsYTNTKy9BamcrV2VrbVRSU0h5YVFtdUdmcVphYkh0Z01RZmp5YmpCV2JGZjEwc1ZJL2ZlRHZrM1gvejZxNVU4aGF1c0FJb1EzSFlFeEoxeUl1ZGVkaGU3MklhVjBWSVNzUkZ1bW04OGEvMXhIWmIyM0doanE2NnVHaG9Zb0VmMk1tZC94RFR3QVlKaW1lU2NSMVRQekUwUzBYelFhM1VaS2VhampPTzhBZ0czYkpXVk9QYzh6L2NpY2E0aW95dk84ZzRzME5aVlM0OVBwOUZjQTNtZm1uUU4xUDZDc0pPdEtHWG1DRkZvTGxVSnIvY09lbnA0UEM5VzF0N2NYUFM4cEpjV2ZvNjZ1TGdNQVJOUlRUdnQ4cEpRN01QTnRBRjVLcFZJbkJPdG16Smd4WDBwNVB4R2RIWTFHUjhaaXNiMXowZGRCZkFlZVI1R1ZHejdGZDZ3QkVSM056STVoR0hmRllyR21RbjBMNFR1WDUwdjVDc3V5RGdMd1J3Qy9jMTMzYjhGS3BkU2RBSDRHNE5aVUtuVmJ2bEV1aHg4bFZFOStMaHFsMU04QVBNM003SG5ld2NFOG1FT1JlRHkrS1ROZkRnRE1mRW1oTmprbmNLMTE3L2R6N3R5NS94Z3pac3lrbnA2ZWk0dmwxUEU4N3dMRE1KWnByVC94alpqdkFUak90dTFTRXRFVkFsU01QS3ZJaEFrVGFwbjVHQUN6aWFnSHdCVVRKa3g0SVhCRFdTMjB0cmErSXFXOENjQ3VwbWsyQUpoT2ZqS3JwVXVYZG5WMGRMeU9yRVloZ2lHQitTeFlzT0MydXJxNjN4RFJ6ZkY0WENZU2llVktxU25NL0dzaXVzMjI3WGVLOVpWU2JnN2dhUURMZTNwNmprQ1J6YjJma0hWWEFIZEpLWmZuZE1aOXRLOForVWZYZFplWFNpNE1BS1pwVHRkYUx3T3dJNERMcFpUN012Tk55SHFKckhMRXh6ZUo1M2tUMHVuMGwvbmwwV2owS2dESEZic1I1K3BMREgyaGJkc1hsRG1OOGY1Y1BzOFZKSlBKejVxYW1rYTN0N2YzK0orbFlvYS9xY2ptZXlvSU03OVd6SWpDelBjUzBhL28vN04zM3VGeFZGY2JmOCtkV2Ewa1MrNHl6WUFBR1lNc3JlYk9FbW9vQ1JDcTZiMjNoR1lEWHlneExYUkNDUWtCVEFvaGtFQUkzY0hVQUFGTUFra2dPek5hMlFLRGNRSFRYTEZsVzlyZG1YdStQMlpXckZhNzBrcVdzUnptOXp4K1lHK2JPNnZkblh2dk9lYzlSTWNBdUpTWmp3L2FQbFNnYllwOFhmZFJCWVlpK05KNCtYd0IveERxNXVibTVwSzlXa05Dc2d4NjZUYXZIVzd6WFJBYjdRZ2F2aTBBQWlKVjBCdk9nVGQzR25qMU4rYlEwenVpREtDY0NFaFdnRnF2QVhTaFJOdTNnK3poc1RBTTR3QWl1aFRBbnV3bkpqM1VjWnkzNnVycWZsTmRYWDE1OER5YUpxVjh5L084QzVMSlpFRXZSTXV5cGdHWWxuMGRqOGNybWZsc0FEZkJqM0p3QUJ3c2hEaTVwcVptZFUxTnpZc0Fudkk4Yjc5U041VURBVE52RzNoRTVwZHZVNlQ5TGZEbHFJaUlabWN5bVlkbXpwejVTVzZiK3ZyNnFtZzArZ2dSN1E5Z1dqR3BqWUNUQVVBcFZWUldqb2lpK1pJWHpCd3B4Zm1DaUE0STJtY05Mem9SblErZ0xaVktQYTVwMmxhUlNPVHNvSTBpb3RkZDE3MDZGb3VabXFZOVRFVGJBN2lkbVQ4aG9ydkt5OHVueCtQeFk5cmIyenNBR0VUMFN2WmFRZlI4WjNTMGxMSWVmdjdEL1FFa2x5MWJ0dGZRb1VPMUlBZk9KUGlIWERkS0tSOVZTdDFwMi9ianZkNVFIc3hjRVl2RmloNkd3Yy9yMDBsVFU1UEUxN0lZZldFMGdDV0I5eWdBUU5PMHBaWmx2V2Y2WWRDYk1ITzNkVmxQdExTMExBY0E4alhsUVVTNVVtc0hFTkdUQUZZdzh3VFROUDlJUkpNOHozc0NRQmZEamV1NmY5ZDEvVHRMbGl5WlZWTlRjdzM4UEVRZWdGZUtPVnN4ODI1RXRMS2pvK08xdnN3NUh5SEVwMHFwcTRVUS84MDloS2l2cjYvU05PMXBBRU9aK1VlOTdQV3F1TVJrMkNIZkRCdUtkQnVWUlRIMG9KTXg3T0JUUUdWQnVpZG1jUHRxZEx6MzM4SjVjbm93N2xENUVJZ2gxZEJIam9HKzhaYUliTFlWb2x2WEl6b3U1aHR1Y3ZCV0xJVzNvcXZkMTF1K0NPbUZINkZpMU1hKzB3NFJ0SnBOTWVxYzY3SDB2dXZRTWV1ZFFTemQ5clZFMjFZdmZoS3U5d2FPUWIyK0dqNTgrUDRBcWdPcHR1ejY1WTlFZENpQTEyemJQckt4c2JGZTEvV25pZWhOd3pCKzZqak9MY2c1MjhwR0llaTYzdm1GRTBKa1pWWXJsVkluTS9QemhtRVl6THd0Z00yWmVZeVUwb2FmSHpBYVJMVStJNFM0V1VxNXAyM2JNK0EvVitmbFhHY2cxMElGV2J4NDhUTWpSNDdjUEpsTWZvSGVJOGFKaUlZQzZLdVRUbG5RdWMrZWZJWmg3RVpFMDVnNW1VcWxEcytMMUtIeDQ4ZFhBYmlibWNjUjBaR2FwcjFjWDErL1grN3plZXpZc1JYUmFQUXBBTjluNXZ0dDIrNTBWQXJXTkpjdzg1SmlhM0VpeXY1dHZ5cFVYMTlmWHhhTlJvOEZjSG13aHZ4Y2RKZjNJV1orbi96VUV6ZVVsNWYvVkVyNUZEUGY3VGpPMnpuMyt4MW1uazVFSXdEc0pLWDgrWm8xYTM1V1dWbjVFalBmbFV3bS8xTm9Ec3ljQXJCYTA3U0I4cFlrK0JKb2ZYSStDaUpzcGhQUk1BQ1A1d1lPWkluRllrUGdHN3ZhYk52dWpKNWN1SEJoKzhLRkM3dEZsSTBmUDc2NnNyTHlCMFIwRXZ5ODdUb3p0ekx6amJadFA0WUJrbjc4dGhBYWVkYVNJVU9HM0FKZ0RIeU54OCtJNk5FaFE0YjhIc0J4R0dCMzVWUXFkVms2blo0eVowNm5GOG9RWnVZNWMrYVVsTlFVOEMzeHc0WU5PMXNJOFpKUzZrK0dZZndDd09ORU5HdlJva1VYRnVzbnBXd0M4REtBQ21ZK01IL3puMHNpa2NnME5qWWVyZXY2MjBUMHBHRVlKenFPMHltZndjd25PWTZ6b0ZqLy9MR2tsTThTMFZGU3lyOFMwYUhNL0Y4aU9sNHB0YVNob1dIem51YXlOa2dwWndIWU1uaXBBd0FSdlNtbDdQVkhocGtyZ2pGeUg5clpLSy9mS2FWZVhiRml4Y2VGUEIxTTA4d0FnRktxdlpDRjJ6VE5xVXFwRjFldVhObW5KSHVOalkwamlHaU02N29ybEZLWmlvb0tBOEJaekx5d3VibjVVOE13VGhSQ1ZLMWN1ZkxCMXRiV1hqOVRSSlJJSkJKRjV5Q2xMUHI1dDIzN3Y2WnB6Z1l3M2pDTWZRQWN3TXpMMjlyYW5zdHZ5OHlmRXhHWTJjeXZhMnBxMmd0NWh4MUJuN2VJYUh5UU55QTA4b1QwaThFdTNhYVd0c0Q3OERIb3hzVkF4RC9mb3hIYm9XenYrNUdhZmdBR3pYcUlCTHE4ZGN5bGU1c09OS0ZFMjdlQ3VycTZvVlZWVmQ4VlFoekV6SWNRMFZnQVlPYW5oUkQvbDBna1BnYjh2SFlBTG8vRllsTTFUYnVkaUk3VE5PMWRLZVVEbnVkZGtTTWpJQm9iRzRjUjBXYTZydGV5bjZOdUY2WFVQa1EwQkw3MzNSbkJSa2FYVXU0RmZ4MTRCQkVkcGV2Nkd0TTBuMU5LL1NXZFRyOVFSR3Jpc1VBK3F4UTBabjZyV0NVUjdRdGczd0xsWU9adUczZmJ0dS9vNlZxbWFSNEY0SGI0bThIbmx5MWIxdW05YXBybUgrQjcyYTVnNWpUOHc0MjlBYnl2YWRvcmhRWU04QUIwa2FNZ29na0lISmF5R0laeEl4RnRSRVFwWnZZQTFBQTRJbWovUEFCSUtjOGxvbm9BZHdicnBwYTZ1cnJ5cXFxcWlxKysrcXBqL3Z6NUhWTEtVNGpvOXdEYWxWSW5PWTd6NTJEK1d3TzRpSmtYbEplWHJ3QXdITUNydVhPSXhXSmJDU0VPSUtMREFPeEQvdW5MRTBUMHc1eDEzRzhBL01Zd2pIMko2Q0lBSjJ1YWRvcVU4azBpdXRPeXJHZFE0bzh5RVIyaTYvb2hQYlZoNXM1MXRCRGlvZUM5Nnc4ak5FM3IxRjFpNW1jQUhNYk1Cd1dIVEFXalpySUVhZ1k3TVBOUytKSFRaUUJNSXByQXpHOWFsclVFNkR6RWVRYkE1MFMwT3pNZkJ1QVh6SHlvRU9KVkFCOUpLYThHa0dGbU4vaHZadlRvMFR1U243dXpnNW1qQVBZMVRmTmdabTZ6YmZ1RzdEenE2dXFpQU9MTS9IUXZNbnU5a2tna1BnZHdZMjVaWFYzZDBQTHk4dWZoUjRFODVqak9mVG52d2ZlWitkekFJemZOdm1Ud2xzejhOa0lHRlJ1Q2RGdmxkL2JHc0VQUGhLZ2E1aGN3UTYxZWdiYS9QNFhWLzN5aHBQVVRsVmVpYlBNNlJEWWZoK2cyRXhEWnRCYmFxRTJnRFIwQlVWblZKWHFuRXplRFZXODhBKzdvNnREdkxWdUU1WS9jQ1lxVW9iemg2M1FQa1UyMnhQQ2p6c1dTTHo2QnUvalR0YnJuZFVNbzBiWXUyQkRXVnhSSXFTcWwvaWFsM0pPSWZndGdQSUMvdWE1N0pBQ3ZwYVdsSlI2UDc4RE1qd2toYmpaTmN6Yjd1WCtHQlpHbWh3UElkSFIwZEo0ekVkR0p3YjJlNFRqT0kxTEtENmhycW9SMitPZC9Ud0I0ajRnK1NLVlNINVdYbDE4TlA2L3g5d0hVQmM0T1dRWnNMVlNNNEdDOW9QZWZZUmdIa3E4ZXN4cCt2cjNONFJ1c3VwM0o1UFc3a0loMko2STJBR2tBUnpBelp6S1pQbmtaR29ieEN5SEVaUGpPT3VYbDVlVnZTQ21yQXlOYkZUTlhVZDd2TkJIdEdvMUduNC9INHdja0VvazFBREI2OU9pZEFxUFhZN1p0L3doNTU3RDVlU3FsbEgrR0gxVzhHdjc1NW00QVZ1ZEhYeHVHVVV0RXA1T2YxbUpqQUV1VVVwY3VXYkprYW9Gb0c3WnQrMVlBUDVkU0hnWmdNaEVkUjBUSFNTbmZJYUpiWGRmOVRBanhHdnkxd2g0QWppS2lpeXNySzA5bDVwZUZFUHRLS1hlRy83ZElBOGdBU0N1bE5DS2FDK0JxcGRTNVVzb3k4bVZqeWJidHExREMrdEl3akwyRUVEOW41bFZFdElxWmE0bG9XMll1T2NkNVEwUEQ1c3o4ZkxEbS9qaVR5WndEQUtacDdoODRqQzBIMEJGOGhzY0N1TGZRT1BGNGZMVHJ1cWFtYWJzRTcvMmVSRlFHM3dqNW5GTHFQc2R4WGlybHZrSzZFeHA1MWdMRE1NNERjQjR6TndzaDdra2tFaG5UTkk4RWNJeHBtbDlabG5VZUJsQ1dJZi9BbjVsTDF1RE1wYm01K1dVcDViVkVkQjJBdzVuNUl3RDdGd3NMbEZMdURYOHpPNEtaVDdGdCs5VkM3WEpwYVdtWkc0dkZEdFIxL1EwaHhGOE13MmpTTk8yNlJDS1JzVzI3SkFNUEFKaW11VDM4dkRBNmdQMlplWXB0Mno4SDRCbUdjVmdrRW5uS01Jd2pITWQ1SnR1bnJxNXVhSFYxOVhsRXROQ3lyTDdvV2ViekIyYnVkSEhpWUZFdGhDQUFFYVZVdDAya0VHSklFSG5VRGMvelBnQ0FJTlN3MytHRy9lMnY2L3AyUlBTMnJuZjUybnNBemdNQUl0b1B3TWtWRlJXUG80ZUV5d01GTS8rWmlLNG5vaXVJcUl5Wkh5aGtzRlJLdlMyRThJaG9lOU0wejdjc2F5cmdIN3BvbW5adjRLWGJ4Wk9DaU81bDV0T0k2QUxUTkdkYWx2VkF0cTYydHJaODVNaVJaN3F1T3lNclFaZUxsUEljSWhwcVdkWWRHRVN5S2lIcmgwRXQzYVpTY0QvNEM3VGFnMEUxZ1EyVUJNUm1lMEhiNWdoNGM2Y0JISDZFY3dnbDJ2N0hpY1ZpUTNSZG44SE1NdnRjSUtJbHpQeHIxM1YvM2RMUzBsS29YNkJsZlh4VFU5TURRb2lwUkhTbXJ1cy9xS3VyRzlmUjBTRnFhbXJlSTZLczAwZldXRElQd0o4OHozdXd1Ym41blp6aDNHQ2Q5R284SGorWG1TY0NPQjNBa1VSMFZFVkZ4UVFBN3hlWXhzTktxWUx6eTBjSWNYRXZUZTVUU2wyV1gwaEVkd0g0UVlIMlJaRlNQZ28vTDJVN2ZEM3NPNUN6NldMbWNnQ0hBU2dMTnVJckFUeWZ5V1F1YUdscEtScXl4OHl1YmR0ZElzOU4wNXlFdklNTklVUXRnQk9EK1dmN0xtYm1hMnpiL2djQXVLNzdocTdycmFsVTZ1cHN2MkE5MGJtbWFHOXZmNzZ5c3ZLK2REcDlTNjV6a0dWWi8yY1l4dHZCZTdvTk16K3plUEhpaDRJY1B3OEhuNldhb0htR21aOVZTdDJhNjVXWmkrTTRyd0I0cGFtcGFZSVE0bElpT2dIQUhsTEtOMnpiL2w2eDl5UHZ2WmxCUkxmMDBPUksrQVkzQUlCUzZsZ2hSSythK2FVZ2hGZ2UvRzhNOE4vYlhycXNnQzlYRjhrcmV3TEFSZGtDei9OYWllZ3pJY1Qrd1NIZ1hhWnB2c1hNNXhIUmJ2QU5nMVZFSklxZHUrZVYveWIzUlZWVjFRN2s1K3VaaG5WQVpXVmxPVE5YQTNpeHJhM3QxTnc2cFZSYjRGU2taWXNBMko3blhiY3U1aEt5ZGd4MjZiYnloaDIvTnZBQTRGUTcydjcyS0w1NituZmREREM1VUhrbHltcTNROVh1QjZNeXZoZkUwQkVnVFFlRTlyVnNicUh2RmpQWXpXRGxNL2VqN1pYQ0lobnB1Yk93Wk9vVnFKbDhLNkwxUVdwWUlSRFpwQmJhOEZHRDBNZ1RTclFOTkJ2UytvcUlQZ0R3a2V1Nk0zVmRUd0RZZ3BrdnQyMzdOdVNzWDRJOGRnZVpwbm1JWlZuVHBKVEhFOUZSZ0wvT0FIQkIzdm5iK1FBT3prcDBFZEd2NEVmRUpnRzBXSlkxRndVT3BRM0R1Q0dJNW1rbG9vMll1VE5TWXlEWFF2MUJDUEVsZ05yQVFUbkN6QmtBVDJZeW1SNmZYMEVPdmlOemlwWUF1SFRtekpsOWpRREt3SS9hV0FiL3ZLK05pRDVuNXVVQWxoUFJzcHovWDY2VVdrWkVaeFBSS2N6OElJQmpBTUJ4bkRkTTB6eURpQjVHYVlhQmRnQzd3dmRDek1BM3lrM0pkV0N1cjYrdklxSUVFWTBFOEpGUzZxSjBPbjEvTVpteEhMekFzZnVwUUQ3NGF2S2o0RzlyYTJ2YmJjU0lFU3VZK1loQUp2QmZVc3JwUkhRV2dKMEJUQVF3SlA5c0t6ZG9LSGN0UkVUUGxYaS9ZT2JQQU1UcDZ6UUxIak8zS3FYT0xxVS9BRVFpa1ZzQU5ETHpjcVhVZ1RuUjIvT1plVHQ4dlJkWXdzeC9XTE5tVFJkWndzQXg3QkJtSGhWSUh5TDRleit0bEhvdWs4bThPR3ZXckdXbHppZWtNS0dScDM4STB6U3ZCbkF0Z0M4OHp6dmN0dTBNQUxpdWU3cW1hVnNSMFk5TTA5eXlvNlBqdEdKYWpBTkFEZnFSMUxheHNYRUVnczBoRVFuMkU4elZJQ2NwYlJiVE5NK0huM0JNQi9CajI3WkxsbTFJSnBPV2FacUhBZmhya0NQb0lOTTBqN1lzYTA1djg5TjFmVDhpK2lGOGp3ZVhtUmVSSHpyNklyNCtlTitCaUlRUW9zdEJmVlZWMVhlSjZHZk1mR3VwY3kxRUljOVdLZVV1ekh3SEVjMTJIS2RMUGlERE1FNkZuMGpzWVNMNnpXRFRqVnk4ZUxGVFUxTnpmWEFnRXlHaVJVVDBRczQ4R3dGOG52MnhYdGU0cnZ2blNDUnlQUVc2K0Z4RUVpU1pUQzZTVXY2YWlDWUJ1RWRLZVNGOEw0RW1abjQ2T0Zqb0lrRmpXVmJDTUl5cmlPaG1BSDhJa2h5K2o4RERGUDVCd2s1NWw4TDQ4ZU9yaWVnZUFQK0ZMN2tTRWpLb3BkdDQ1VWR3Wi9vTFlqOEFBQ0FBU1VSQlZQME9rYjF5enJ0RUdiUnRUNFJhbEFDMzlSakIvMjBpbEdqN0ZwQk1KbGRMS2FjRGFHUG1meExSeTRFTWJXL3lGQUI4SjVqYTJ0ckdFU05HWEFIZ3ZhempRVTFOelpud0pTQVdBdmpRODd4a1Q4bENzeVFTaVF5QXB3RThIWS9IdHdDd1J5S1JLR1RnQVlCbmd3VEZ2U0tsTEpvbkVzQ256UHhsb0NXZTMrOHpBSDJLZmhaQ1hLQ1VhdlU4YjJxaGU3WnR1ek9xSng2UFI0Sjc3cEZVS2pWSjA3UnVScWpBMC9LZXZMS1Q0dkg0NlN0V3JLaW9yS3dzOXp6UHpkOEF0clMwdE1SaXNSMWJXMXVMcm9tRGZIL25GNm9Mb3MyZnlDMWJ1SEJodTJtYXk0bm9FMlorbXBuZjFEVHRlY3V5aXNyVTV0TGMzRHdMd0dsU3ltc0FUT0ZBTmlhTHJ1c2VNNjhPb2xhNlFFUmZXSmIxVW41NUZpbmxXY2d4OGdUWEdsQnMyejdLTUl4eDJYdzh4YkFzNnpiNDZ5V3FyYTJONnJwZVVHRWd5Tk5qSkJLSnIzTDZKZ0NjbWRkVTFOYldsdW02WHFicmVnUUFORTFqSVFScm1zYXJWcTFTbXFieDdObXp1emltQ1NGMlkrWlVPcDN1TVdkUWYwa21rNHZpOGZpZUsxYXM2TWkvUDhkeDNvVy9UeEwxOWZWNmEydXJRb20vT1NIcmg4RXMzYlpxeG5SRXgwdm9vemFDV3QyR1ZhOVB3OG9YSHU3UndCUGR0Z2tqVHI0RTVkc2FnQjRwMmc2QWI5UkpkMEN0V2dsMzJaZklMUHdJYXhJejBKNTRvMGZaTlhmUnAxaHkzL1VZY2R4a1JPc2F3WjZITmUrOGlzem5IL2YzVnRjUm9VVGJ1bUJEV2w5WmxuVWRmSmszTng2UEh3WWdZMWxXc1ErcUYwakZ3YmJ0bytIdjhRUUtPSHJtTzlwbUhVOTd3M0djVzZTVWxVUjBJVFBQV0x4NDhaUEF3SytGc3RpMjNWQ292QkRCYzNqN1V0dm45THNad00zdzN5dWdueEVYcTFhdHVtbklrQ0gzTnpjM2Y5Q0hidStZcHBraW9sL2t6ZW1CWWgzeXNXMzdMT1JJOFJhaXRiVjFsV0VZazRtb3piS3M1OUdQZXd3Y2dnNEkwbDRNbVRkdjNwZkRodytQNVVxWUJUSitNL0s2bHJRVzBqU3RaTWZzNEQzT3ltdFFjRDk5a3RZUVFsekN6REdsMUNtNWE4L2d1MWVlYllZaTc1VlM2dTlDaURKbS9vQ1ozeU9pZC9vU0FCQlNHb05tUWJPaFlKcm05c3o4YXlMYWs1bm5lNTYzZnpLWm5KM2JKaDZQRDFOSy9aV0k5bUxtWlVSMHc4cVZLMytkdXlrSUxQUjNBMmhuNXM0dlFXQzFyUWk4RFlwNjhjWGo4UzJZZVE0QXk3S3NuWFBycEpRL0pxSTdtTm13YmJzNVcyNFl4bkFoeEhuTWZBbDhhWTJiaUdnZU0vK0tpSVl4ODhOS3FkdXpYOWg0UEQ2TW1kOEhNRm9wZFZaK1lyR2NlM2tVd0ZHV1pSVTBHZ2Jlak04Q1FEcWQzaUgzZ1NTbC9DY1JyYklzYTM4cDVUNEFyaVdpbmVGN3d5MWw1dnM4ejVzS1lJaW1hUWtBaTVSUyt6YzNOMzhRYUo1VzJiYWRHeWFibFk2NHduWGRuWXRwV3ZhVnBxYW03Mm1hTmdXK0IydzdNOTlyMi9ZVTVDeHNETU00aklndUo2SWRnNkovZUo1M1QzTno4MVBvUTBTSWFacjNBRGpmZGQzR1FwRW14UWk4VGhjQmVNeXlyT05LN1FjQXNWaHN2SzdyczVqNU9kdTJEOHNaODhkRWRJZm5lUTNaejRWcG10Y0N1SWFJYW5xUmErc2dQOC9UcEI3YXZFMUV1d0NZYTFsV3dWd0JBWnBwbWxjRjBUbWJCWjRJZjdSdCt3YlROTjhIc0EwUmJaOS9lR1lZeGtIa3k2YnNRRVJWekx5VWlONVZTdDN2T001Zjh5OWlHTWErUW9pWGc0aXh0VElTaHZ6djBYNDN0Z0p3TnhNT3hHQjZmb29veXZaL0ROcFdPZW16MGl1US91ZkY4TjY3Zi8zTkt5Q3k2KzNRNVNXZHIzbXhqZFJ6QjRQWGRQTXJXRmQ0eExpdm5QRlR1aUNVYUFzSkNRa0pDUWtCNWsvY2NpdGZ1ZzJEUjdxTkNHVzEyeU95MlZid2xpOUdhdTRzY0h2UFBwMUREejRGSTArK3RFY0RENmZha2ZsOEFWS3piV1ErWHdDd2dsWTlBbUxJVUtoMEI5Yjg1MVdrWnR1OVRrOE1HNFhvVnZWZ040MzBndGxRYlFWVFdLd25mSWsyVitlZmpudGlUcmplQ3drSkNSbDRpaHB4UWdZSFlTUlBpY1RqOGUyWStUSUFKeE9SRG1CYU9wMCtxNUFGUFFqOTNGZEtlU01SWFFMZ2w5WFYxWmRMS2UrSHJ4UFpuTlA4SlFDNTNnb2pFSVFkWmpGTjh5Um0vaDRSZFFRZWY1VktxWWxFRk1ucVpZNGRPN1ppekpneGp3UlJPZnNBUUNxVitoS0FrRkx1VGtRbk12TUo4TVAvWGxOS25lTTR6b2ZCdmYxZEtmVmJJanBWMDdSVFRkUDhEek0va1Vna2ZtRVl4dkVBS2gzSGVhRy83MTF6Yy9Nc0tlVk9BR3A2Q3IvTFpESXRaV1ZsR3dPNFh5bjF6S3BWcS82ZWF4Z0x0QzMvR3VpNVdrUmtBT2dXU2hyb09uNldUQ2JmeWEvckM0R3g3bmdpT2hkQWpKblRSSFF2RWQxb1dkYm4rZTBEbzhGZlk3SFlUcnF1VHdad2pLWnB1NXVtK1RHQVg3cXVlOSs2VEx4czIvYml3T0J4ckpSeUdCRjlWR0xYMGZBVENHdk0vQUFBTWszemw4d3NBQnpKekt6cmVyZlFXNlhVZkNsbDBVR0pLRnJDbkhjdGNZNWU0SlhUN2U5dFdWWmRzVTZPNHp3UG9FZWQybHlFRUxzQndMcVMrd2pac0ttWWpIbnRkMk15Z00wd21DUStWQXFaZjF3RU1WcUNxamNIUUVEWk1PamJuUXB2L3JOQWU2OE9jZDg0UExBcDYzcENzY0lEN1FnbDJrSkNRa0pDUWtLK1psQkt0ekVqUGE4VjZYa2xwMG1BdDJJNVZLb2RJbXZrVVFxY1NVR3Ria042d1d5MFcyK2k0d01IV3RVd1ZNVDN4TkQ5am9NMnZBWVVLUU9FNzloZHRkdUJXRGhwUDNDbTU1Uldhc1ZTdER2OVZvZGFoNFFTYlNFaElTSGZBS0dCWjVBVEdubEtRRXI1QkRNZkZieWNyWlNhVWlnS0lBL1h0dTBwVFUxTmp3a2hiaU9pZlFCY0RsOVc2dmljZHJmWnR2M3Y3SXRZTE5hZzYzb1hJNDlTcWx3SWNRYlFSWU94ZzVsL25VcWxiZ044V1lreFk4YnNUa1NqQUt4VVN0M1UydHI2eGZqeDQ2c0IvSTZaeHdGNDBmTzhuemMzTjcrZU8zNlFZUFFRS2VVdVJIUWxnSU1BUEE2QUhjZnBUWXU3SklLUXhCNDlhZ0lOejZJSDlyWnR2MnFhNW5mZ2g0YnV4Y3d6VXFuVXozUGJ4T1B4U0pBMDd3SDBNZnd3SDZYVUUwUzBMek12SjZLZlp6S1p1M0oxM0lzUlJBLzlKNUFMbXdMZ2RDSzZYUWp4UElBUDEyWk92WkhKWkk3UmRmMHUrRHF1KzVmWXJSM0FIQUMvek9ZMll1WkRpYWlXbVZjQnVLWkl4TTR2MEhOT3FCdDZxQnVVQkFiQzFqNkdESWQ4aTZpWWpIbURVYnFOVnkyRU4vc2g2RTBYQXBFcUFJRFlaRmVVN1h3VDBtOU9CcnlPWGtaWVZ3aEFkRjFxTUh1QStrYVViSHlKTm9XclJsMFVHbmhDUWtKQ1FrSkN1aktZcGR0S3BhUGxYMWo1N0lPSWJoOEhNbW00UzcrQTk5VVNjRG9GYlVRTkt1UjNNZlNRMDZDUEdGTTAya2NidlFrcWpPOWl6YnV2ZmNPekh3aENpYmFRa0pDUWtCQWdOUEtVaEZMcVhrM1R4aXFsN25ZYzV6SDBRWHFydWJuWkJyQnZFTjF4U0VkSHgzVUFGQkU5eE13dnJWeTVzb3ZSSUpEbjZySzRkQnpuOXdEK0VJdkZLaUtSU0VVbWt4SEpaSEl4OG93WWxtV05EdnAybHMrZVBic3RIbzhmcXBRU3RtMzM2QklVSlA4NjJEVE5PdHUyZTh5Yk0xQ2tVcW1qaEJBbEcyTXN5M29Qd09IRjZsM1hsWnFtVlREeldrZGlNUE9WQUtaNW52ZW4va1RnT0k0ekg4QTVzVmpzUmszVHZwdU5uRnFYQkVrUFMwcnMyeE5DaUFudDdlMGkwTGN2K1BjUlF0elZpMXpidFJ2WVBra0RzRE16LzJwOVR5UmtjRk4rSG1aMzNJTmpQY1pVSXV5TndXRG9ZUmZ1M0tlaGJYa2dxQ2FJc0NNTjJ2aVRvUzE0RWQ3Y3A5ZlB2SWlBcnJrajRmK2tyR01uSUlZaTRHSDJNS1hxLzlEWEpLQWhJU0VoSVNFaDN4SzJuajV2OXZ5Sld4NmhJdEc3aWZuQURjM1E0NjFjaGpXSkdRQXp5dW9hVWJiRnR0Qml1MEpVRFlPb0dBSm91cjhlNjRITUozT1FtbHQ2OU5EZ2dUMHczK2ZwL05PdHAzMFNTclNGaElTRWhIeXIyYUFXTUNFaElZTUNFZndMazhxR2ZLdHB2eHRiTVRBTmhLYjFQUmNmQWQzNE1TSzczZ0tRMWxtcVB2NGIwcStkQ1Y3OTZUYy9KZElSK2U0dm9NY21mejJmUmU4aTlld0JRTWZTZFhWVnhRcC82QUF1SGhWS3RJV0VoSVNFaElTVXdQeUpXMjZsOU9qVGdTVDRCa08wZmdlTU9tMEtJbU8zQVVXaVh4dDBpaGwybU1HWk5OU2FsZkJXTEVPNy9RKzB2Zm9FM004M3RQelhySmp4QjY5RFhSeEt0SVdFaElTRWhJU1JQQ0VoSVgxSElkVGlEQWxCeFdUTWE3c0hKd3JHWDRqUWdQWHVPS0hndnY5SGFGdnNDN0g1RHpwTHhaZ2RJRGJmQjk3N2Y4SmFxbGoySGIwQ0ZCM1J0Y3hMQTZya2dOaStFa3EwaFlTRWhJU0VoUFNaMm1jWHpOc1FwZHZLdHpWUVZydWRIN0dURHpQWXpVQ3RYZ0Z2eFRLNFgzeUN6S2R6a2Y3a1E2UVh6SWI3eFNmZ1ZQczNQK20xeHBkb2c1ZTVhdHlMODhMMVhraElTRWhJQ0VJalQwaElTRWhJU0wrcG5vUlpiVk54ck1hWUNtQXZyRzlEVDhkaXBOODRGOUVqL2dFYXNxbGZWajRTZXYwUDRTMTRDV2ovWnBYTHFHcHppTkd4TG1YY3ZnaHdlMHJuMVU5Q2liYVFrSkNRa0pDUXRXRHI2Zk5tZjNUNDFzZUM5S25FdlBlR1lPanhWaTRIcHpwQWxWVmZGN29aWkw3OEJCMnQvL1dOT1o4dlFPYkxoVkJ0WDBGMXJBYmN6UHFiOEZyRENzRERnbEpUYXFjdkNOZDdJU0VoSVNFaEFZTiswUklTRWhJU0VqTFk2YmdMMjNpRWFVUm9YTjl6QVlESWJuZEFqMDBDUkpsZndBcHFzWVgwaTBlQTJ4Y0RhaDJyTFpJR0dySXhkSE1LOU8xUEI3Um9VTUhJL090eXVOYnRHT0NBd0ZDaUxTUWtKQ1FrSkdSQW1EOXh5NjFZajA0RDBTQ1I1QzJPR0RZS3d5YWVob3JZTHZCV0xvZTcrRE40WHkxQmFrNExVbk5hb0ZZRThyaWFEbjMwSnFobzJnMWdoZFgvZWhscTFWZnJkL0o5SnBSb0N3a0pDUWtKS1VabzVBa0pDUWtKQ1JrQTJ1N0JoTUVpM1VZMUpzcjIvRFhFUmp0MktlZGxzNkFXdlF0dVh4STRRcTRqeW9aQ2pHcjByeThpMmF1RGw4OUc2cVZqd010YUJ2SnFXWW0yczZzdUNpTjRRa0pDUWtKQ1F0YWVEeWZXVGRBMDRhL3JCbnRFRHhHb1lnaWlXMC9BeUZNdVJWbnRkbUNsMFA3ZjE5QSs2MTJvMVNzUjNYb0NLcHAyUldUc05nQ0FsUzg5Z21YMzM3U2VKOTRYT2lYYXp0NTYrcnh3dlJjU0VoSVNFcExINEY2c2hJU0VoSVNFYkVDMFRjWDJnMEs2VFpSQjMvNTBSUGE0Nit0b25rNTRYZWJFOFNFUkpQek5lUXN5YmNpOGN5M2M1TjJBR2lDWmtFQ2lUYm1ZTXVULzhQbkFEQm9TRWhJU0VoSVNBbnh3MEpiYlI4cWkvcnB1c0J0NkFJdzgvUW9NUGZBa1FBaS9RQ213bXdHVUM0cEVBYUVGNnpQQVcvb0ZGbDV3SUxoakhVam9EamkrUkJzaE5hWDI2UVhoZWk4a0pDUWtKS1FBWW4xUElDUWtKQ1FrNUgrRjZ2UHhubEQ0SVRObXJ0ZUpxRFRjOXg1QTV0MGJnZmJGZVpVRUNIM2QvaU9CTGdhZTlFcTQ3ejBBOTcwSEJzN0FBeWhtL0dFTlkzSm80QW5wSzRaaEhHaWE1dWxZei9rcHBaU1RUZE44cktjMmhtSHNLcVYwR2hvYU52K201bFVJMHpSanBtbnVqQ0w3aDFnc3RwV1U4b0Q2K3ZxcVF2V0RpWWFHaG8zaThmZ21hek5HUEI3ZndqQ01Rd2RxVG9PWnhzYkdSc013RG96SDQ1VnJPNWFVY2twdm4vbTFJUjZQYnlPbDNLRllmV05qWTJNc0Z0dHBYVjAvNUgrTGJaOWY4SjdHYXYydjYwcWs0LzBFMU9vY0ZUTWhRR1ZSVVBrUVFOTTdEVHhRQ2gyekhYQ3FmZjFNdEUvNEVtMXV1NW9jR25nMmJFelQvTDVwbXYrTngrUGI5S2QvYlcxdHVXbWExNXFtT1hHZzUvWnRJQjZQYnlHbG5Md3V4aDQvZm55MVlSaVhORFUxZlE4QW1wcWFOak1NNHp2cjRsb2JBckZZYkNmVE5CL3RhYjFobXVZUlVzcXJTeHhTTnd6alJ0TTA5Ky9yWElLL2pkSFkyRGdpdHp6NEd4a0F0TjdHaU1WaU94bUdNYTZ2MSs2SllGOXhlQS9YSEN1bDNDY2VqMGVLdFFucHpucmQySWFFaElTRWhQeXZVWDRCUG1xN0I4ZXZkK2sybFliNzN4dkFiZk9oTjA2Q0dMNHRFQjMrRFU2QWdjeHE4TXE1dm9Ibi9UOENxZVVETmJnQzR6Rld1R3JVUldFT25wQytFWS9IaHpIekh3SDhCOEFENjNrNkV3RHMzVk1EWmw1Q1JJMlJTT1JLQU9kOE05TXFPSTlyaU9pSVdDeldtRXdtdXgxNGFwcDJOaEg5cEx5OC9BZ0EwM29hS3g2UGI2S1V1cUt0cmUyU09YUG1wSExyRE1QWWw0aml4Zm9Ta1cxWjF0OXl5Mkt4MkJCZDEzK2psTHJEY1J5bnQzc3BLeXVid2N5akFZenVyVzBSTktYVTM0bG9pMWdzRmtzbWs3UDcwbGxLdVF1QVY0am9LTXV5WHVxaDNTTkV0S05sV1hYOW5PZUFvT3Y2alFBbXVxN2JDR0RXMm94RlJBYUtmK2IxeHNiR2FtYXVpa1FpMWN3OEJzQ20yWDlDaUUwQkxMVXM2L3hpL1puNVpRRFZzVmhzcDJReU9TK3ZYdWk2Zmo4UlNkTTBZNVpsdmRmZjIyaHNiQnhlVmxhMmtlZDVHd3NoTm1MbXpRQnNHZnh6YmRzK0dnRDNjL3lRUWNRV2Y1M3owWWNUNjQ3WE1QaWwyOW9UTTdEMDl6ZGc2UDRub0d6TDhhREtISnM3TStDNXlIeTVFTzNXREt4ODRTRy9iRkRUS2RGMjFiZ1g1NFhydmZWSUxCYmJTZE8wbXp6UE95R1pUQzRhUDM1OGRXVmw1WDdGMmpQem5Qem5NVE9QSktKNEpwT3BBSURBSUgrRDY3b250TFMwOUxwSkdEVnFWSlNacjJIbTN4cUdzWlNJN2lXaVV5ekxTcTcxRGZZVDB6UmpudWNOTGJXOUVHSzJiZHVkSG5pR1lSeEdSTnYxNTlwQ2lOOG5Fb2tscGJaWFN0MUZSSWRLS1pPMmJjL296eldMVVZWVlZjWE10elB6M1FCZUYwSmNEZUNIcG1uZTVicnVWY2xrY25VZmgrelRjN2FwcVdreklob1FJMFE2blg2L3RiWDFpN1VaUTlPMHpRRWNxMm5hay9EM0c5MWc1a01BSEFYZ2h0N0dxNjJ0MVlVUVZ6THpIUUM2ckJ2cjZ1cUdWbGRYL3dMQVM3WnRQNW5mZDhpUUlic0JlRkVJY1RLQWgzUG1lRG1BOHczREdPRTRUdEVFYmVQSGo2L1dkZjF4WnQ3SU1JenRITWVaMzl0OFMrUUlaajRMUmZZTW1xWk5JcUtMQVd3QmhBNmRwUklhZVVKQ1FrSkNRZ2FZNmttWTFUWVZ4dzRHNlRadjlzTlFDMStIMkhRUGFHTy9ENnJjR05BcjF1azEyVjBEcEpaRGZma092SG5Ud2FzV0FoaWdIRUNCUkp2bjRiSXdCMDlJUGxMS0M0aW9ZS1NKNTNrdk5EYzNmOERNTndFWXpjeGZTaW1uRkdoM2QrNW0xRFROaDVpNXFLZFpxUkRScnl6THVyS25OckZZYkl5bWFiRUNWUWtpT3Nvd2pLZUlxTXVwbk9kNXlXUXl1U2lZNjg0QSt1emxsNFdaTzJ6YnZpVy92TEd4Y1FRUkhRamc5VUlHbm9BakFDenQ2T2g0dnJmcmVKNTNqQkJpMHRDaFE4ZkMzK0IyYWtnS0lRNEZVT3dRSDh6OFd3QmRqRHhDaUNabVBsb0ljWUJwbXQvL0JnNThQR2ErUWdqeHVLN3Jkd0VvZXRCVkNLV1VwbW5hRUFSN3NlQ3c3QS9NL0xMak9QZmxOQzFqNXZMY3ZzRm1mZ1lSM1dWWjFqbzNValkyTm00TjRHQUF6elkzTjYrVmdhY1FVc29qaWVnM3pGeE5STkhjdWlKbjZSK2orT2ZEWmVZekFMeW02L3FUZFhWMXUrWWFFYVdVMXhMUmR3RDhwQ2NEVHl3V016Vk51NENJS3BsNUNJQktJaG9LWURnemp3QXdqSWdFTTBNRXNsaTVjMlhtdEdFWUJ6cU8wK3QzSVdURFlOeXpjMlo5Y05DV3gwYktvbFBCUEdpbDJ6amRnZFZ2djRpT1dlOGlXdGVBNkxaTjBFZHZDaERnTHY0Y21TOCtSdXFEWnJoZmZnSk9kNnp2NmZhQ0w5RW1LRFdsZHZxQ2NMMjNuaEZDakFhd3U2N3JiMHNwOXhaQ1ZERHpFOFhhRTlGVUFKT2tsQmNBR0diYmRyZURiR1p1RUVMc3IrdjZ5L0Y0Zko5RUlyR2lwem1zV0xHQ2h3NGRDaUx5aUdnUk13OEg4Qy9ETUU1MEhPZXZhM3VQaFRCTnM0Nlphd3ZWdWE0N0Y4RHZORTNyUzNSb2w0TjJJanFKaUk3c3o5d3ltY3h6QUVvMjhyaXVlN1d1NjRjQXVCTEFnQnA1UE05ckQ1NkhPZ0RZdGoxSlNybU1tWCtpNi9vaGdVTk01OXA2b0orem1xWWREdUR1Z2JpWHNyS3kwd0U4YUpybTRjd2NMZGFPbVYvcXlUanlUVkZWVlNXSTZBY0FqbzdINDNZaWtmaG9JTWV2ckt6OERYeER5eDFaQTQrVThqOEFtbnJyUzBTekxNdUtOelkyYnEzcmVtdGV0VTVFbXBTeXk4T0ltU2M1anZNZ0VaMEs0TGxFSWhFYWVQcEFhT1FKQ1FrSkNRbFpCMVNmai9mYTdzRmtqZkVnQ0VXbFk5WTlERjY5RU42SGo4Q2I4eGdRcVFhMC9EdzlBNHlYQnJ3VTRIVmdnQjJaRlFFUFp3Zy9Ibm9SbGc3a3dDSC9HeERSOWN5c0U1RUdvQnhBT3pNckFCQkNmR0thNWxobVBvK0lQaWFpM1FEc2x1M0x6TFZFRk5VMDdYNEFxM1BLNXdMNGJ6L25zem1BcllOeGltNFVzMmlhdGdjUkZUMDBFVUs4WEtEUDBRQ3lubnM3QTdpbVAzTUZBQ0phQWFEVHlCT1B4eXM5enlzam90TUJsRFB6ZzRaaGRJWUVPbzdUQnNDVFV1NUNST09ZK1M5bFpXV2IrdW9QWFhFY1p3R0NId1RIY1g0bHBkeUdpQ1pMS2Y5ZzIvWnAyVHBtRmdCVUtwVWFsajlHZVhsNXdjMjA0emh2bTZaNUZJQ25tZmxWS2VWZXRtM25ieVlIRk1keG5wQlN2azFFWDhWaXNTSDk4Rkx0WlBiczJhdWtsRFZDaUR1Ym1wcG1ORGMzZjFDc2JYVjE5VTFFWkFUdjB6b25Fb2xjRDBBdzg4R21hYnA5NlBvOXk3TCswVnNqcFZTTEVPSUZJbHFsbEZwRlJLdUlhQldBUzVtNURjQjVTcWxsdXE0dlhicDA2YUw1OCtkbkR3T0VsUEtZSXNQK0M0QmVWVlYxcEpTeTA4T0FpQTRGTUplWlA1WlNIcGZmeWJidHh3Q3dwbWxiQjRjTExvQlYyWDlCVk4ySEFMNWk1bVh3RDllV0FGZ01ZSkZTNm90VUt2WEYrKysvSHo2Zi9nZlo5dmtGNzMxOFdOMFBYWWhwUkdoYzMvTXBpbEx3bGkvQ21uZGZ3eHJyVFpEdUs5Mndtd0c4dm55RjF5ZStSSnZYb1M0ZTkrS0NNSUpuRU9BNHp2UFo1eXdSdmFtVU9vZUl3TXpYQStqeVcwOUVmOGw1dVFlQWpWRWdXc0Z4bkFkTjB4eERSTGNxcGFiWDF0YnVsL01iMzQzS3lzcE9oeERMc3VZME5EVHNIb2xFWGhWQ2ZBZkFPakh5TVBOWlJQU1RRbldSU09RNklqcE5LWlVyVXp1T2lCNWg1cWNCL0N5L1R6cWRubHZrT3JXcFZLcWtaMGQ1ZWZtdEFNN0xMeS9WS1ltSTlwVlNydXFwamV1NnU3UzB0TFNVTWg4QVNLZlRhOHJMeXdFZ3U4bDBiZHUrUWtyNU42WFV1UHcxMGtBL1o1VlNEMnVhOW1wUGMxUktUU2VpTmlJNnNhZDJtcVpsalFyM0VkR29ZdTJZV1FMb05YbzhGOU0wcHpIenZnQVFPTGJvdmYwdGNpR2lDNlNVMmFqK1IyM2JQc3R4bks4TXd6aUZpUDRPNEltNnVycGQ4cVBrKzR0aEdKY1EwUW5NL0hZcWxib2lwMm9hRWIxYndoQ2ZBY0R5NWNzL3I2bXBPVGkzZ3BsUElhSURBQnlmVi82ZVlSZ0h3Ly9kT013MHpVS0hDVk10eTVyVXQ3djVkaEFhZVVKQ1FrSkNRdFlSMVpNd3ErTmVuT1I1ZUdLOVNyZGxZUTlJcjNlSG8vNml3SGpNODNCWmFPQUpLWVpsV2NNQndEVE5Id0c0aDRnMnNTeHJCZUJyTzJ1YWxpQ2lkNGhvOTBRaTBaa2dTa3E1TjRDWG1mbU9YQmtOQUxCdHUxOUdFOE13emdKd1ozQUlNa01JOFdzQW1EQmh3c2hvTkhwQzBHd0NNNWVicGprSkFEelBlMGZUdEFPQ3VwMVFRT0pCS2FVQjJFTUk4VG9BWkRJWnU4RGxUKzdvNk9qVGdVYzBHbjJIaURiTnU5YWZoQkNkSHFaRTlNZGNUMHJUTkhleExPdmZBTTRNNm84bm9pNmJ0U3gxZFhYbHVadE8yN1l2a2xLT0E3Qi9MQmFyelpIVzJoTEE1NjJ0cmQwMnZhWnBGcDIvWlZuUEdZWnhuaERpUGdBL0JkRHRFTDlVQXZtVWgzdHJSMFFhTXpkcG12YWxsTEtuZG1jUzBiT1pUR1lrQUdpYVZnTUFTcWxSc1Zoc0xBQUlJYzVoWmtzSThlZDRQTDVyN3VjelMxTlQwM2NCbk1mTUw5aTJmWDkvNzY5VVROT01NL01KQU40aW9oNFBUN0l3czBsRUU1VlNuWWR4c1Zoc3JLN3Jad1gxRFVSVWFacm10UUNnbEhyUXR1MVQ4OGVSVXA1SlJLc3N5L3A3b2V2VTF0YVc1UjBrZGtNSThlZEM1VDMwZXhMK2dWUDJYazYyYmZ2Um5xNFI4dTFpUTVKdUF3QjRMbmlETWV4a1lRWEdZNkZFMitERHNxeG5nM3lHRndISWJpaGFiTnZ1OG55UVVxWksvV3BZbG5XYmxISmJJanB6eElnUnh3d2ZQbndPZ0cyTE5NL201dGplTUl6VGd2K2ZxcFJhS2FYY2M2QWx5QUJBS1hXM0VDTHJTSE1YRWRVR01sc0E4SmxsV1ovbHRqZE5zeEVBbVBrcHgzRktkaEFTUXF3dXRPNHBoR21hQlJPY01uTUZFUTBCY0YxdlkvVHc5OWtEd1BjMFRldk0wMkthNXNITVhOS3prSWhPelhlaUlDSklLZThFOEt4dDIva0grZ1B5bkEwaWFucmM1RW9wMDh6Y2JsblcreVVPZTNvUkI2MlRpZWdRSVVUSnhwa2NwZ1BJU3Z3ZUJHQThnSHQ2NnhRNHIxM0N6RGFBMTRPeXp2Vy80emh2U0NsL0MrRGM2dXJxWHdJNHp6VE5hd0RVTVBNV3dWN2tsQ0RpUDhzZUFDQ0V1TTAwelRRQXJGNjkrdkxaczJlM0FZQ1U4Z3dBdHpIekFzL3pEbTl0YlUxbk94YUsrdStKaFFzWHRtKzAwVWFPVXFxN0YxaFhGdXU2dmtncGRSTUFNUFBkUkxRcytQK1JSRFFad01OS3FSZjZjdjF2RTZHUko2UWdVc3BUQUV3bG9qc3N5N3IybTc2K1lSaVhDQ0Z1RHc1Ykx2bW1yei9BNkkyTmpkdHJtaFlQTk9hM0YwSWNVR2p6L20zRk5NMlg0RXVkVExRczY3bjFQWitRa0lHay9Eek1IaXpTYlJzc29VUmJTTi9aQjhBL3M5SWZRUjZlNlFES1hkYzlkZVhLbFZwdGJhMEdBQ05Hak5nSXdDTUEzdlE4NzVyYTJ0cHlBSmcvZjM0Sy9RaEZrMUxXQVBnOUVSMENZQ1V6bjJ2YjltK3pZMm1hdGlseUpDV0NqZmJkUWQwQmxtVzlKS1hjZzRpdUJmQmp5N0orbVRmK0ZDSzZqSm5uMmJiOW0wSnpZT2FPVWc4TGNzWXRwcW5vTW5PWEF3TWkyZ20raEJjYUdobzJJcUlUbWZsZEl2cFRnZjduQTlodXpwdzU2Ynh5SllRNHp2TzhFY2xrTWl2L3NDa1JmWitaWHk4eUZ5YWlvcUdJanVQOFhrcTVYQWd4dlZpYkVwbFBSQTkyWHRRM1RPekp6RThSVVJlZDlqejVrSTBEMlpVRWdIOW55NVZTYzRVUVIraTYvbEJ1WHlIRWcxa1pra3dtMDZocDJ0VkU5SE9sMUhVQWNqMG1FWS9IaHltbEhnYXdOSlZLbmJtVzk5Y3I4WGc4d3N6M0FWZ2poRGdoa1VoOFhFby9LZVc1QUNZeWMrZkpNaEhWQkxycklLS1J3YUZKOXZYZkFQUlozMzMrL1BrZGxaV1ZtL1MxWHo2NnJ1dWFwcWxVS3FXUVkrQUpDU25HaGlMZHRtSGlTN1N4bDdsczYrbnp3dlhlSU1TeXJJY0JQQnFQeCtzNEo2ZVRsTklob3RtV1pSM2IxekZUcWRSNTBXajBSZHUybjVKUy9wNkllbnZHZlU4SThiM3NpK0FyK0JnR1dJSU1BSnFibXo4RjhDa0FtS2E1a3BuVHRtMTNHbS9pOGZnbXJ1dHVrMzNOekFjUkVZUVFIWUZqUmllcFZPcTlieUxTYzIzTzc2U1VWeEhSOTNMTGxGSzZFR0lJTTc5RVJFV2x3SUtvcDArSjZNVkM5VXFwNXY3T3ExUk0wNHdwcFhZc1VqMENRRFJ3d3VxRzUzbi95WTFlc2l6cjJYZzhIc2svdHpOTjh3Um1UcmUxdFgxU0xBb25NTXFBaUI2U1VqNElvTlcyN1IxelpYYWxsQnNEMk1xMjdXN1MwZm5VMXRhV2p4dzU4aElBL3lqV1hnaHhPVE52bzVUS3JsLzNZZWF0Y3FSd2QyRG0rcHd1d3dQanowRUk5aWlWbFpYWEFXZ3pUWE1TTS8rS2lMNVFTdTJiVENZWFNTbDN5UDNzOXhWbTNwbUlubVhteitDdjU0Y0NxQVR3SU9DdkR3Rzg1bm5lVzBLSTdEdy9zeXpyRmdDUVV2NlltVk50Ylczbno1a3pKM1FBS0VKbzVCbWtORFEwYkI2SlJDNGtvdjNneTN4RW1Ya2xFWDNBekhldWE2K3lRTk94S3ZqQ2YrTkduZzBGMHpSanJ1dXFYSDM2eHNiR3hrZ2tjamFBT21iZWhvaHFFWHpYbVBrckFNM3dOUzM3cEpVcHBkd2hHeExKek8vYXRsM3M0WlUveDBjQkhCdjArODdhL0RDSGhJVDBqOEVqM2JaQkVrcTB1cFM3RndBQUlBQkpSRUZVaGZTSit2cjZNbWJlQjhDTjJUSm1maEJBSTN3UHNmZEhqaHhacU9zWVhkZFhaZXVHRGgzYTJFUCttWUlZaG5FaUVkMEpZRFNBNTF6WFBUZVpUQzdNYlpOTUpsdnI2K3VyQVNBYWpkNUpSSWQxZEhUVUFrQnJhMnM3QU5pMi9hYVU4a2tpdWsxS21iQnQrMDBBYUdwcW1rQkUxekR6cTdadC83NHZjK3N2ek96WnRuMWpibGtRZVhRd0FKU1ZsVjBNWDhydE10dTIzOGp2TDZVOGpJaTJRUUdEV1dDRXkwWmFEUUh3Ri9neWU4V01WOHNBSENxbHZBRytwTjc4L0RXeGJkdFA5ZjB1dXhJa2krNlVnVEFNWXpjaStpZUFWeTNMS2pnM29ET0M3RWdBdDF1VzlWaHVYVHdlWDhqTTJTaXQvUUZjeU16WEVORTdBT0M2N3Z4a01ubW5sSElmSXVwbTlFaWxVa1BMeXNvK1orYnIxelloY0Nrb3BhNGpJc25NbDVacTRBbklybms3RFNiTnpjMDJnTEdBdnk0bG9uMHN5eG9MQUxGWXJNRW9vTzlIUk9VQVZLRTZwZFNLWkRJNWIyM2ZoK0RRcEIzQXIxcGJXeThxTUlmRHBaUjEvUjJmaU42MUxPdHZ2YmNNMmREWTl2a0Y3MzA0c1c2eXBva0hLVnpYRFJDK2dhZURWLzk0KyttZmh1dTl3WVVtcGZ5UmJkdjN3VGVHRnpLSTY4eXNGU2p2bFNCQzRDa0FjRjMzMHNESnBTQzZyczlqNXVtZTUxMllXKzU1M3ByK1hIdHRZZVlqTlUwcmxBdm1xWnhnR0FCQVJVVkZycnh1RjlMcDlDYXhXS3k4VUYyQmExWVZzaTBUMFR4bVhpdERDak4vQWFCWktkVmVvUHAreTdJS3poL3cxM3ZNL0lGdDJ5WExhQTMwYzVhWkR4UkMvQXpBR3M2MVF2cFVCSDN1ekJ0REJIV1hBdWcwOGtncGoyZm1HK1B4K0U2SlJDSTM5MUU5Z05ZNWMrWmtwSlFGejJVRENlaTltZmt0K0k0c254YVpQMlVqdW5zaUVvbEV1OTlPVjRJMWRXZU9TTXV5ZGcvdTR3QWllb0daSnp1TzB4bmhiSnJtUFFET1orWUp1Ym1GRE1NNEdyN3oyYWRFdEkvak9COEcrNXVIVGRPOHlyS3NtM3FiYjA5a3IyZWE1clhNZkpadDI1M3JRMlllR1VTMlAwdEVMaEZkS0tXOFA1Vkt0Y05mbDc4Y0duaDZKalR5REVJTXd6aUlpQjRMUWkyemhvRVVFWTBBc0JNUkhReGduUnA1WE5lOVd0TzBoWjduUGI0dXI3TWhJNlc4QmNCUGRGMmZES0R6RUtpc3JHd05NeDhCMzRqekZqTkhBQ2htL240MlVSbFFXdGdyRWIxdVdkYkVBdVhmaWNWaU95V1R5VzR5THJrRUQ0eCtKZklMQ1FrWldBYWRkTnVHUVNqUkZ0Sm55c3JLRGlDaUVaN25kVWFHS3FVdUM5WldwOEUzS21RM0tKdkFseUs0ZzRpeXV0b3grQnU5a2pFTW81YUlmazFFK3pQelltWSswWEdjUjRvMFY5a29HeW1sQ3dEQmF4R1B4enV0VDU3blhVRkV5dk84TCtQeCtPaFVLcVZwbXZZSU0zOUpST2ZHNC9IaFFUdDNmU1YrRFRheGt3Rzg3amhPTndOUGdNYk1LUUJvYW1yYVVkTzA2M1BxUHJNczY0ekFpSElmRVczUHpBL1p0bDBzRXVkR0FMY1QwVlhCOVI5dGJHeWNwZXY2UWJtTmhCQy9UeVFTUzB6VDNJLzlCTDc1ODY0bW9ySkNlVm1JS0dWWjFyUXVONkJwN3dUNVlyNlBJZ2FvZ0QwQXdIWGRicEZJUWVMWXp3SEFOTTNUZ210WmxtVzlsTnZPdHUwRDh2c0N3TXlaTXo4QnNDc0dPTkZaSVlJMTZrOEFlRUtJVzB6VExDckx3Y3ovdEcxN3IreHJJc3J1TC9NanR3cWk2L29iQUlwcTNnc2h1c2tSQ2lHZVIyQmtsRkxlQjZEYldqbVBrMnpiZnJXK3ZuN2o4dkx5ZlR6UGV6M3d6dTZOWTRpb1dONmZVcGdLSURUeS9JOHk3dGs1cytZZXN0VkpqTWdURzRSMDI2REdsMmhqTDNOWmFPQVpmRWdwRHllaWUwM1RQSXlJanNsR1NhL2xtSk1EaDJZQWdGTHFaNDdqdk5YUzBySWN3UEppL1V6VFhBTkE1VHZRREFLT1krYUNUcnpNdktNUVltcFBuU09SU0hKdEoyQloxcVVBWUpwbUhUUDNTN0xXZGQycExTMHQvWFVpV2dsZ2FGNFpCZitLUll1dnErZHNrMjNiYzNJTHBKUXpBWHhsMjNhWENDdkRNSXhDYXcwQXJRQTJaK2JmQVRnQzhKMURBR3hEUkw4RG9HemJMaGdWSktVOENzRGVBSDVqMjNaUnd4aUFTbDNYUCttaEhnRFFnNEdIQU9SYUV4bUFWNlJ0U1hpZTl5b1J2WlhKWkk2Zk9YUG1KNDJOalNPSTZCY0EybHpYTGJhM0tSa2h4QUxUTkptWnl3R1VtYWFaM2NOVUV0SExLMWV1YkFTQXFxcXE4VUtJZDRqbzZXZzArakVSYmNYTVAxemI2Lyt2RXhwNUJoa1RKa3dZS1lUNEM0QWhBUDdNekZmYXRyMEFBTWFQSDE5ZFdWbjVBL0tUK0s1VEFsMzBYc01HdjgwUVVWV2g4a1FpOFJHQVRrMTdLZVdyQURiT05mQUFYNGU5QW5nT2hhTjZmc2pNRmZtRndlSE9ScHFtWFFDZ3Q2UnhrK0IvenorSGY1QVZFaEt5SGdtbDIvcEFLTkVXMGsrRUVLY3hNMnVhTmoyYncwVXBkWWR0Mi9lWnBua2FNMzlwMi9iREFCQ1B4N2RqNXR1STZJMnNYS2hwbXZ1amowYWV3SUMwSXpNL0lvUzRNTS9qcnlRTXc5aUNtYk41YVpDVjhkSjEvUmhtUmxsWldmWmFBUEJoZHNOSFJNMEFldE80WGljb3BaUVE0cThBYm9uRll1T1R5ZVRzQXMwaUNBNzhoUkRsekR3V0FJaG9Dd0NMZ3ZJT0FHT1orWjVVS25WeHNldlp0bjAzZ0tuMTlmV1ZBSkJPcHpOVlZWWEhFMUdYNU1hWlRPWTVBRXVZK1ZZaWFpbzJIaFhPemJJVVFCY2pUeUtSeUppbStUd3pIeFNQeDRjVk91Q3FxNnVMd28vUVNTU1R5VVhGcmpsMjdOZ0tBRmxEenFiWjhhU1ViOE0zTU9iT3I1eVpSU0U1RUdiK251TTRwU1M5N1JOU3lpWm0vZ3NSTFZOSy9WWUljYVZTNnBkRTlFR0I1bGNqYnovSnpORkFxcWFrcEwrZTU1MmdhVm9oQ2I2cEFOb0JkSk50VmtybFBoTkdCSklmcnhVWVl6VDgzRmJsQUJDTlJoc0FQS1JwMmtRVThhck5oWmxQU2FWUzAzcHIxd01sR2JwQ05seTJuajV2ZGlqZHRyYUVFbTJESGR1Mm56Uk44MG9BTnltbDNvN0ZZZ2YzMnFsM0twbDVPQkZWQTRqbFNxVDJCRE92Z245V05xaHdYWGRXTnZwYlNua21nTFJ0Mnc4RnI0ZVhNTVFaek54V3lyVUNoNldEZW1oU2gvNmY1VDJDSWtZMklpcXZyNi92ZGdiVzJ0cTZCb0Fpb2hYNWpqVlN5aU1BM0t5VU9xZTV1Ym1iQTh4Z2ZzN2F0dDBzcGJ5ZWlHNlFVcDVwMi9iOXc0Y1AzdytBN25uZURNQS92NDFFSW1jNGpuTUgrdWVFMDhITUo1ZlFMa0pFM1F3c1VzcTlpZWlWN0d0bW5wSHJlQk9VVWZCb0ttbCtnYUYxOTJ6N1NDUnlQNEF4QU01SUpwUHpnZ2lna2drVUFTN01lWDBrZ0RPSjZEaG1YZ3pna0tEOEJpSkNUcVRPdTZacC9nckFoWUdzM0pPMmJSZk0weGp5TmFHUlo1QlJWbGIyQXdEVmdjNzZ5Y2o1SWdZSnNOWmFncUlYTkt5bDVUZWtieWlsN25jY3AxdHk1RUxlcFFIdkF5Z25vcVByNitzdkxpWlZFUndpL0pDWnZ3UXdqNGhDSTA5SXlDQWdsRzRyaVZDaUxhUmZCTjZMaHhBUk1mT0R6T3dLSWE0aW9xS1JBZ05CVm5zN2xVcWQzZGRjT0FFaWVFNTNpMGhnNXAwQ1NhK0Ntek1pV211UDJ2NmlhZHJIbG1VZGJ4akdXWnFtL2RZMHpjTXN5M28ycjFtRWlGS0FMME1Ib0FFQXBKUi9KYUlHQUxBc0syR2E1b2xFTkt5OHZQeVlySEd1R0VxcG1ZR2tHdUJyZVQ4WWpEa2x6K0J6b0ZLcW13RkJDUEYzWmg3QnpOMHU1THB1d1hVd005OUxSTWN5OHhrQWZwbGZQM1RvMEtNQmpGSktYZDdUM0VlUEhuME1BazlYWnI2TG1VK3JyNi8vQVlBL0VkSEcrZTN6ejR6Wnp3OTBaUFl6TjlBRWtUaENLWFUwL0lNaUFKaGVSSXF2a0NSTEdRQm9tdGFya2FldXJtNW9KcE41dTdtNXVkdDNSa3A1Q3hHdEtpVlhJek12c20yNzI2RmpJSDMzU3FFK3ZZeEhSQVFpS2prUmRzaTNsMUM2YlcwSUpkbzJGQ3pMdXRrMHpUVkU5SE5kMXlYOEtJZCtZOXYyclFCdURSTEIveXRiM3RUVWRJeW1hZldGK25pZTl3SVJMV1BtVW93bTY1UC9JNkpWQUI3cXRXVUFFVDFyV1ZaSkRrS21hWDYzcC9vZ1FyaWdRM0ovRUZtdkkrQ2g4dkx1aW5KTlRVMDdOVGMzdnhPY080M1ByU09pUzVoNW5CQ2lpd0YzWFQ5bmxWSkhHNGF4T0srNFlFNmVucHpvYmR2K21aUnlJb0E3NC9INEcwcXBJNWc1dlhyMTZwY0FJQnFObmdMZ2R0TTAyeTNMNmpGYXF4Q0JBYVNuU0I4QW5mS3kzY3BkMTUwYmlVU3VDOFk2cjFCZklVUTJQMUJmakZBTUFJWmhYQWpnY0FEVHN2bUVtUG0wWXAwQ3FWMk5tVmZubExrQUxseTlldldNOHZMeW5UUk51NWlaajJibU9RQ0dzWit6OGFsTUpuTkdOQnJ0c3VobDVtVE9PbGpFWXJHeGd6Q0tiMUFSR25rR0h4RUFJS0psS05IU2Fwcm1jL0F0K1JPVlVqT0ZFRGN5ODc2QlY5c0hTcW5mT283ejY5enhETU80UkFoeE96UGY0YnJ1SHlPUnlMM012Q09BdjlpMmZWcDJrOHpNZDlpMmZVbWhhOEdQUHJtWm1mY2tQNW5YdjEzWHZUU1pURnI1Y3h3N2RteEZUVTNOSlVSMEFqTnZCZUFyQU5PRUVGT1VVczFFdENXQWNaWmx6U25TOTZmdzg4cHNCdUF6Wm40OG5VN2ZVT2lCVUY5ZlgxVldWalpaQ0hFVWdISHc5V0huRTlHMFRDYno4OEF5blE4WmhuRUNFWjBPUUFZZUpWOEErTHZuZVQ5cmJtN3U5RjRNTnAwL3llbDd0Mm1hZHdPQTUzbTdNL05pSXFySnFSOEdvREkzOFY1Z3NlNHZ4TXdQRWRHazh2THljMUFrWjlLWU1XTk9BVEFTd00zNDJtTVVBR0NhNXZrQTdnSHdiOHV5ZHNudlcxOWZYeGFOUnI4a29xcDBPajEyNXN5Wlh3SVFVc3BqaWVnOEFOdkJUNUwyTVRNL0dDelNPbWxxYXRwUkNIRWxFZTBXdEd1Rjc4RXhWQWp4QUlBL1c1WjEwbHE4QnlFaEd6U2hkRnVQaEJKdElmMkdtYWNFMnRwWXZuejVuZlBueisrUVV1Ym4ydGc5R3huQnpObnYzaE5TeXV6aC9qbzVQTThuY01hb0FUQlVTdms1QU5leXJNMXkyelExTlgxWDA3U3JsRkkzT1k1ejFUY3hyM3lJU0RjTTQ4YTg0aTRIbVpsTTV1bG9OSG8xZ0Q4M05UWHQwdHpjUEN1bmZ5UXIxOVlMeDZLWENPV2NNVzhGNFBUV3pyYnR6d3FWbTZhWklTSmwyM2EzM0RjOWpQV21hWm8yTTE5Y1YxZDNmNTRtdU1iTUZ4UFJDcVZVajFJV1JIUStNenRFWk1BM1R2MHdHbzArdDN6NTh2M256NS9mMGRzOEFpZWdkU2JGYTFsV29yR3hzYkdscFdXdVlSaDkxc2xuNWlGRWhOV3JWNi9Pcnd2eUxnMW41bW9wNVgrSUtPNjY3bTRBZXBRZkxnR3R2cjYrbTRHTW1VZjBNN0FpRXZRdmxIY2lKS1Fib1hSYmZ3Z2wyalkwTE11NnM2bXA2WVhtNXVZUDR2SDRkbm5WWmNGaDdscWhhZHBFWmo0YzZJeG1KZmhSbmRBMDdUTm1Yb3BRb2VRYkpTY0gwSVBNbkJ1eHZUc1JIY2pNYXdDQWlCWUNHQkdQeHlzVGljUWEwelIzQjdBemdLZHQyODQzQ3E3VDU2d1E0cW8rNXVRcGhpZUVPSldaYldaK0dNQjRJdXJNQzJOWjFqMVN5ck1BM0JLUHg1L3RZdzVEQUlnWWh0RXRZam1mSENuY0xyUzB0TXhGY0I0WVNNUUJBRXpUZkNBNGR3VXpqdzcrZmxkTEtjL090bUhtY1lHaDdibXNmRFNBeGJadEh4Mk1kd2dSM1JHMDdVempZZHQyVVFPaWxQSlZJdHE3UUJ0UldWbDVHSUFibUhrVUVSMEZJTWJNa3dHc0FmQjRKQkw1eUhYZG13RjhiQmpHdmtSMEJSSHR4Y3pQQUhpZmlINnM2L3FCVXNybkFQeld0dTFYZTN2ZnZvMkVScDVCQmpQL0c3NWVwV21hNXVINW11Qzk5TjA2T0VBSC9Cd3hHd09JQ1NHbVNpbTNzMjM3Z2dMZGh1aTYvbElROWpvRFFmTGJFcWdIOEVoZ3JYK1BtWnVJNlB1NnJyL2UwTkRRRU9pR0EvQTNkTHF1dndyL0J6NURSRllnNVhDV1VzcEU4QU5maExJeFk4YThCc0JnNWdTQUpVUmtFdEZsMFdoMHI3cTZ1ajNtekpuVGVYRFEwTkN3ZVZsWjJTdndQUWphbWRrQ0FDSXlBVndSaVVTT2EyaG8yQ3QzZnZGNFBLS1Vlb0tJRG1WbVJVVE56THdDd0FRaU9rM1R0R01Nd3pqTWNaeFhnckZtdzlmOTNCN0FGc3o4SGhGbGY4eVg2N3ArSGZ5RGlpNW9tdmFQbkplUEthWDZsVmVKaUlSUzZpNEE1eFBSMmZGNC9LWkVJdkgvN0oxM2VCelYxY2JmYzJlMFdzc3l0b3d0Rnd3SU1MR1JwZDI1c3hBSXZTU1VnQW05UTB3TkFld1kwM3VBVUFQNXFBazFZQU1CUW04QkVrb2NTSUFrbWhtdGJZVmlzRWdFdHJHeGpadTAwczQ5M3g4ekk5YXJYV2xsM0gxL3o2Tm5kK2VXdVRPYTNibHp6em52NmNpdng4d1RpQ2pyKy81dkRjTTRPTGRNS2ZXWUVPSVdBRHRabGxXVEx5VVhqOGNQQkRBQXdQT2hnUWUyYlU4R2NBSXpMeU9pdnpOem5JakdFTkdoQURxTlBLSDN6UjhRTEpMOWw1bG5JTGdaUGlPRTZORWJVNlBaV05EU2JRVlJ4RnFpVGJOeTJMYWRBRENPbWY5TlJOMTVVMytZRSswUjVlUzVtNzVEVHA3ZUlLWGNIc0MxUkxRbmdEZ3pLd0FPZ0JmeWs4eUg5K28ySWNSYmhSTFFoeXpLdjQrdllnd2lXc0ZReHN4bHVXdVlNMmJNV0dEYjl0RUEvaWFFZUc3VXFGR3BNQUk5a3UvcTBYaEJSR2NvcGU0am9xbk0vSE11bkxmd2ZDSEVaY3o4WG9HeTFRNHpUeVNpcWYzNjlic1JRS2ZIcEczYjR4SE1WYzlQcDlOZGpCc1JsbVg5bUloMlVFcE5KS0xiaU9obFp2NllpRzZ0cXFxNnA3bTV1YWgzNUpva1hEVG9SQWh4WUJHRFR4VUN4NjNjdW4wQm9LMnRyZk04MkxhOU53S25JeHRCWkJlWXVSK0FldzNEK0V4S1dSczZwK1hTaDVrUmVubDNrc2xrUHA0eFk4YUMzRzFFTkNJZWo4L3U1V0VXUlFoUkhyNWRIbzcvWjBxcGt1V3loUkN6VjhhalY3TitvNlhiZW9PV2FGdGZ5WFYremFNdk0vZDRyKzhKeDNFNnBhdkNCZU5LeDNGMnl0bTJGeEhKNzdxZk5jQnF6NStYajJWWnh3c2h1dVFoWEJtWStSM1hkUnNCSUhTQWhsTHFmcy96L2hIVnNXM2JBUEJqQU12QzhtWWhCSmg1SklCcENPNzdXZC8zTDgzdmZ3M2NaMWRGVGg0QVFFTkR3NGRTeXN1STZOYndaLzIrbk9Jc001OGpoSGhiS1hVcmdDTkxQUVlBSUtJWUVSWE5lN2l5TUhNbVorNGRoVjh0eUp1UFI0YWR0aHdEYlJzQWhFYVdKN0NLSE4ra2xQY1IwYW5NL0JlbDFEbU5qWTBmaDg5dHJhN3JUaGd6WnN3dlk3SFloVUtJMGJadFh3ZmdVZ0NmS2FWTzhEenZzYkNQS1VSMEtZSnpYSEtVM01hR052S3NZM2llOTRsbFdiY0xJYzVsNW1kczI1N2MzdDUrWmE1Um9oaGg1TTN2bHl4WmNuNWsrRWdtazBjSklSNG5vdkdXWlQyUis2TWN0amsyMURZOEE0RnhxYVRKS0ROZlEwVG51NjU3RndCSUtZY3o4MVFpR2xsV1ZuWTJjalJBVGRPOERvR0Jaem96SHhUbEdFb21rMk1NdzNnQk9mbHJDaHpUcVFDYzl2YjJtc2pZVUY5ZlgyK2E1bCtJNlB1VmxaV1RBSFRLY3BTVmxUMEpZQlF6djVqTlpzZEZVVHRqeG93WkdJdkZIaVdpQTJLeDJNTUlrcUFCQUpSUzE0UUdubytGRUQ5cGFHajRNQnE2bFBJcUlycGNDUEc0WlZralBjOWJGSVlwUGhScVVaNU5STDkxSEtkVGx6S1JTSnlQSURFd2hCRGJDeUVlWXVhWnZ1OGZtbk5vaTRRUUt4WE96OHprZWQ0blVzcFhBZnpZOS8wakVXaW5kcEpNSnZjbG9sb0FUelkyTm40aHBhVGM1d3pQOHhaSktaOGpvbU9GRUVjQnVEbHZIeWVFOVI4RUFuMTJCQWFlZVVvcEdTV3JUYVZTWmI3djd4SzFxNnVyMjF3SThYc0FobEpxb3VkNXQ0ZEZJanlYVjY3TU1XczBHeXBhdW0wRkdJd25Pakk0YjVQejBldDhKaHFOVW1wSElwb040QTRBVXdyVjRTRFgzZWVPNDZ6U25EeTlnWmxIQ0NIMlllWTNBUXdrb20wY3h6bWdoNGZNTjc5VnkralMzek1BamloWXVHckdtOG4zeUxOdCt4d0FkK1p1Y3h6bmZkdTJyeWVpcXlvcUt1NEZjRnhZRk11VmJTaEdRMFBEY2dCL3MyM2JCWENPNTNrUDROc0hVSXdaTTJaZ2VYbjVtUUFjei9OZStJNkh0VktFMFR5UEFqaFRTdm1tNjdyUFdKWmxNZk8xQUdhNHJudDdOODFOSWNTTnpQeGU2TGdVOWZrYktXV1Y3L3VQcnZZRFdIbk83K2I2bTVXM2FRQXpaL0tpa3JZRXNDVUh1WDdxQVd6aHVtNm5ISStVOGlrQWUrVDNIYzVGVnpEb3hXS3hJd0dzSUczQ3pGOFIwVThMak0yaXZIeE5KVElBQUh6ZmovSWpuQ3lFMkJHbFNWb2J6TnlJSUtlUVppTkRTN2VWZ3Bab1c0OGhLZVUxQUg2WHV6R1ZTcFV4OHhDbDFJSWk3VmJkQUlqK0IyQ1RZdm54MWhFcVVVTGV0MXlVVXMxU2xteTdLcFRIRGtLSUs1QW5sN2F5RU5HNUFCcUJiNk5pbVRuLythd0NBQXpEaUtMajB3Q2dsS3FUVXU0TVlGY0F0eFhKMTdoZTNXZm56WnYzdThHREIxOURSSDJaZVFXbkVzL3ovaXFsZkltSWprZ21rM3NWeWoxVURHWmUxbDFrVEVRbzE5WmFhcit1NjU0WnZaZFNQa05FV3dvaDlnM24yZ0NBYUQyVG1ZOXdYYmZUWWNleXJFT0k2RWxtWHNqTWR3b2hMaXgxdjhWZzVwc0F2T0g3L25RQXNVUWlVY2ZNbnhIUjVFUWlVUWNBMFR6WU5NM0swQUh1YWFXVW4xTU9BRGNTMFVYUmVxU21LOXJJc3c3aWVkNGtLZVVzQkpidmNXVmxaY2RKS1grdmxQcFZkeGN6TTMvaXV1NUU1UHd3TmpZMi9sRksrUk1BeHdraHhnSDRSMTZ6c213MmV3RUNBdzlRb3NkQnVCalNhZGh3WGZkTDI3WnZBWEJQS05FRklORGFCbkI2T0w0eklnTlBPTFlaeVdSeVhGNkVTeGZhMjl1UGl3dzhBREJ0MnJScHRtMWZGZTdyWklSR250RGEvQU1BWHk5WnN1VEVYQm1OR1RObUxLaXJxenM1Rm92TkFyQzNsRExwdW01aktwWHF6OHdUd3ZHZGttUGdBWUNzNjdwWDJMYjlZd1NlaHo4RjBOM0RPd0FnMUloc0FRRGJ0aU5wbFV5VWlDL0NzcXp2TlBGWFN0MXVHTWFQaFJBVGtHZmtFVUpNQkFCbTdtNjhEd0k0RnNBeHlESHlwRktwL2txcEE1bjVTOWQxWHczNzJTeDgwSjZWZXcyR0VVU2RHdTFsWldVL0QyOThyK1VZZUFCQXVhNTdsWlJ5RnlMYUJ4cU5wcE5JdWswcFBBRWdpWTB6b29lWjhUU3lPRjhiZURRcmkrZDU5OXUyL1RZekY0dDRBUkVOWU9hdjF1UzQ4akVNNCsyMnRyYWhNMmJNV0NDbHZBZkFOZ0F3Zi83OGp3WU5HaFE5NGRjSUlmNEk0R1dsMURWUld5SXlpZWdsWnA3TDMycGlMOEk2QWhGZHA1UTZCTUR3MnRyYXlsQld0dzhSOWVaN2ZSVVJ2U2lsUE45MTNVN3Z4dkx5OGp2Q2hZWlZrZkI1cFNHaWN3RHN3TXlQV1piVmo0aHVKQ0ptNXVPUlk1VEt4N2J0VXdIVU0zT1g4YnV1ZTRXVWNvS1VzcUZBMDN6VytQT2JVbW92ei9PNjVPUXBCRE52QzJBRjU3UUZDeFk4M3R6Yy9CQUEyTGI5QklBdENqVDlETjNJOVRIekdDSjZvRWh4YTVpRFlBVnk1RWQ2eS9Cd243bnl5cDg2anRPamZGM29LYXpaaU5IU2JkMmhKZHJXWnl6TFNoTFI1Y3c4R0VDbjVGVTJtNjB6RE1NZ29sVVJWV3lpbTNzcGdKa0FvSlRhRnNDL1Y4SCtWalVHRVExaDVyLzNzdDF2RUVhMTlBUXpINVM3NWhiUjF0YVdXTDU4K1FvZUdWVlZWVHNTMFY4QlRGcXdZTUh2Y3JZM0VsSGJnZ1VMZGl5MGorYm01bHlsbU8wQXdEVE4vS2k3QVFDUXlXUytBWURJVVVrSWNTU0F2Wmk1MmZmOVlsTERxK3crTzJMRWlENkRCZzA2Ty95NFc5anZxWlpscmZBYlEwU2JNblBmQXZKb3c4Tng3NUVUTlArQTUzbWQ4K3ZxNnVwSkNLTFZHTURETlRVMTIrYzZzMUNRem1GYVIwZkh2M29hLzVwazFLaFIvY0wxdDRaY0EwOTNFSkZCUkhPVlV2dUVocmZ2ak9kNW45aTJ6YVpwZnBKZlpwcG1sMGl2OExaNXVXbDJuZkl5OHc3b3BSRjFZMEliZWRaUlhOZTlNNUZJUEdrWXhrVkVkQ2FBTTRVUUo0WVB2UGNVYWZZSUNsaStpZWdaQk42VXFmd3ladjVya1J3MTNhS1VlakYvbSsvN3JtRVlZT1pPVGV4Tk50bGtad1FXL21tdTYzYVIxbWhzYkh6WHR1MGxBUG9WMmRWYmhhS1lNcG5NVStYbDVmY1EwYmFqUm8zcTk5RkhIeTBob3YzQzRrZnpkTklCQU5PblQ1OHJwWHlWaUE0RHNEdUFSbWJlRFVBRk16ZDZubGZ3UnN6TUQ0Y1NjYnVqQkNOUGhKUnlTM3lybWQ1WFN2azBFVjFjS08vUXl0RFkyUGhuS1dVVEVlMW9XZFlPbnVmOUN3QVNpY1FvQVBzejg3OExuZk1JMTNYZmtsSTJFNUZNSnBQZmkwS3ZmZDgvVWdoUnpzeVRFVjVQb1lSTkJ4RjlYMHA1VFNhVHVibElncndmaHZYdksxQUdBSzhpSjRwS285RUV4TS9DUjYxMzRqQW1QSWlOVDdwTk1UQUZXVnphOTF5c01ya2R6Y2FKNHpnenBaUkZqVHpoSEdVYktXVXpBQ2lsSXVtb0I2V1VyV0dkUHF0elRhNlk1MmxMUzB0clMwdUxGM3JyL1o2WkYyV3oyVk56NTJsU3lna0Foakx6cVo3bjlaaVRaazNUME5EUVVWdGJ1MzlUVTlOWCtOYUJxQzlDUGYzdVNDYVRtelUyTm43aE9NNUxVc29YaU9oYTI3Yi82VGpPVytFRCtmSE1mTFBydXUrdnptUG9pWWFHaG0rU3llVEJobUg4azRnZUF1QXJwUTcyUEsreHUzWmgzc3kzUGM5N0pUZFBZdzcvWU9hQ2VSWnpFVUpZS0RGMzBlcW1ycTV1Y3lJcU0wMXpTVWRIaHlnckt6dU1pTDdQekk4QWdKVHlTaUp5b2lpNTdtRG0xdTcrdDdadEYyMUxSRlZTeWtKeUoxdVdjaHdGeHJJdEFGNnlaRW5CbkU0YVRVOW82YlpDYUltMjlSMGh4SjRBd015dkFWak96Rk1CekJOQ2pBVUFwVlNVbS9rOXBWU1h4ZHllc0N4cmdCRGlQc2R4amlwV3gvZjlKc013Z0VCYWQyMFllZnJZdGowUndNN012THRTNnBiY1NGY1poT1BFaWFoWFl4TkMzTkhRMEZDU1E0eHQyME1CZERIeU5EVTF0ZWR2cTZxcTJpNThPelBYS0RGdzRFQm1aaTRsRnlDQU1RQStLekIvM1JSQWE3UmYxM1huMmJidEFEZ0VRSmFJeGtZU3RvbEVvanFkVG4rTmNIMXBWZDVuS3lzcks0Z29tajlGT2M0bklNK0JQYkRQb0Y5T1hZUjFSVmkrTHhIdEJRRFpiUFpaaEU1VW9helk1UURlQmZBOEVkMHlZTUNBNndGTWl2cHdIT2MvQUM3cmJweXBWR29McFZSbmJpSUs4cHFiVVo3UVVpQ2lDVkxLemlnZDMvZTNUcWZUUlozWCt2YnRPd0ZBZjZYVWc2WHV3M1hkNXhPSnhBZnBkTHJGdHUxVll1UUJBQ0w2UFB5L0Y0V1ovMGxFTHdDNHJsaWRKVXVXOUtoeXRUR2pqVHpyTU9HWDlieTZ1cnFiWTdIWWxRQitUa1Mvc3l5clBDOUtBZ0RBeko4VzZrY3A5YjlRRzNOZ2dlTGVKZ1lEQUFnaHVueXhjcXp3dVRsMnRnbGZpeG8ybUhsQnBQTlpnSUxIRkhxL0xpT2l2cFdWbFZVQWxnRFlLaXp1YmtJUmVaZEVuZ05iaFhQdW9tMGlqeFFpS2lvclZ3aG0vZ1dBRElBWlJGVE56TnNEZU1lMjdmMGN4MG4zcHE5dXhuWUhnSHZDYUo0VEFjQXdqRjlRNEZKNlIwOURCUEFRZ0t1RkVFY0R1RGJzOC9qdzlmZFJ4VEJTYXp3ejMwRkVWOFRqOFFsU3lzbk0vSCs1ZVFDSWFHc0E2T2pvS1BqL1p1YXY5VE9PUmxPWVB1TXhheU9VYm1Nd25zZ3N3OFNCRjVlY0UwNmpXU21TeWVSbVJGUU40REVBN3dNQU13OUI4T0QyTEJITkNLdHVoNXg4SzJ1YVRUZmRkRE5tL2dUQUdOTTAzN1Z0ZXpJelAwcEV1d0c0RmNERG51ZjlhVzJOcnllYW1wcm01SDRtb2twMDQ1MWFXMXRiR1kvSGJ3V3dHWUFveXVWMFp2NEF3QXUyYmY4QndCbk0vS3JuZVYyOC9YcEFTQ25QRVVMOG9kVEZrNTZvcWFtSkc0YnhVNFF5SmN3c2lPancwYU5IZi9EaGh4OFc5VXozUE8vdlVzb1RpcFc3cnZ0dmxMQmdKYVU4SnBxcjVaTklKT29Nd3pnSXdEOWMxLzFiandmekhURk44d1FoeFBVQUVJc0Y2akhNdkpDSXJnRUFJam9Od0VJQXF6c25Zd1VSSFZKbyswcjBaWVllMGgrWHVQaWwwUlJFUzdmbHdNeGdmcUxkWDNiZXFKZSsxQkhiNnluTXZDY1JkYlMydHI0WjV0M2JzNzYrdnNvMHpUOENnQkRpdE5yYVdpOUszQTRBUk5US3pLVkVFUFFub3RlWnViYTdTc3pzQXZDSmFDY0F2d2VBVUVJdTVycnV4UUNRU0NSMk5Bemp5akNpNW5IWGRXOWR5VU9POHNMdEhUb0g3MDVFZlFEOEg0TGNKUjhRVVR5M1BoRkZLamJsQ0p6MjFuaHVuaFdIUTZmZFd0dzBBQUFnQUVsRVFWUXpjMFlJVWZLY1FFbzVGY0NmWE5lOVNVbzVtSWpxbVBtcEFsWEhBT2cwMHRUVzFzYVllWEc0M25PYjR6aWRpajJtYVY0bHBUdzhrOGxzMGRUVXBGYmxmVGFjZTFXR1k3OFlnZEpQbDV3OHhZamtrcG41TXMvemJza3RDNVYvbmdTZ2lHaWM0eml6cEpTSEU5SEVaREw1VW0razJYemZYNHljQ0xqUTZBUWd5RkdrbE1ya3R3bXZyM1ptVnJuMUk3TFpiTkh2VnVoUWRCV0F6K2JQbjk4YlNXQS9WQ2RhcFlRcVFETUJ3TGJ0OXdFc2NoeG4vOXc2dG0wckJCRmlCU082Zk4rZmxwdVRYZE1WYmVSWkR3aWx5czZXVW40QVlMSVE0dm94WThZOGtwOTBWQWhSTUt5Vm1hUGthNFYrQUhyVVNDOUNsMThZSVVTWGJjd2NEejFrdTdOT2x4VXJZT2FDeHpSeTVNaHloQTl1U3FuSU96UktDbFkwdkplSVZOaHZGS0hTWXh1bGxBcU5aS1hvZ3dJQXBKUzFDUFF0N3lhaUJET2J2dStQTlUxektqTlB0U3pyd0ZMNzZnNGlla1FwZFFPQW8rcnE2czQzVFRNRDRDUm1ucHZKWko3c3FiMFE0bUdsMUZVSUpOdXVUU1FTSXdEc3pzeFQ4MitLanVQY20wZ2svbXdZeGlRaU9pbjBqdmlaWlZrLzh6eHZNdENaWEJrb2ZsM3AzeHlOcGh2Nm5ZTVpTKzdDT0lQeEhBZ2pzV0ZIOURBelhxRU9YS2dOUEpyVlFWVlYxZnlxcWlvZ25DOElJWFlQaS83UGNad0dvRE1ueitWRTlFcGVUcDdlR25uS0FXRHg0c1VsenhXSzBkRFE4Q21BbzFPcDFDQm1Qb1daendSd0F6T0RpSnF6MmV3NUpYUnpxbTNiZS9abXY4dzhiS1VHM0EyV1pRMUFjTy92TWk4Z29rMlllZFB5OHZJMGdLMll1WE1SeG5YZGVaWmxqUmRDdkF6Z0RBRC9EWE1RbG54K1U2blVhS1hVQTBTMFN6YWJmUlA0YmxLUXRiVzFzWGc4ZmpLQ1pMQmJNSE1UQW1tNWl3R2NVbEZSY1lSdDIvZjZ2bjk3TVhsbDEzVlhhMlNJYVpvbkljZ25kY0RxM0UrRUVPSjVacTRnb2pnekU0RFBPem82L2poOSt2UzVsbVVOWU9ZUkNEeGZWeXZNL0lYcnVxUHp0MHNwZjBoRWY4bXAxd3JnY3lJcXVpZ1NmdjhIQWVoeEhxM1I5RVFrM1FZcUN5UjVOMFp2dDBEZjZPbTIxdmJ6YTEvWEJwNzFsWnFhbWpnUjdjM003NFVHSGdBd1ROTjhLSFJvZllHSWpvekg0N3RKS1UrSUZFVWN4em14dTM1OTN6ZkR5SnpiaUtpUDcvdkhGYWxxMnJhOWJVZEh4eHdBLzJibWZYUEt0aU1pQ2VEaVVFM2xUUUN6bWJtRmlHNnhiWHVwNHpqM3JzeHhNL09aUlBSVENoTFd2d2RnS2pPL3ZXVEprZzltenB5WlNTUVN0bUVZMmJLeXNqbVdaUjNJektjUlVSc1IzV0RiOWlFQUpqTHpKOHg4aWUvNzAxWm1EQ3VMWlZuWElrZzdjRmN2OGhjSkl0b1pnZExPVGN4OFpMaG05aGZMc25ZTzE0RytSckFJWHdmZ1BpQkkwMUJlWHY0c0VVVnp6ME5yYTJ1dmp0UmZRdU5kYTFOVFU3dHQyd2RoUGJqUGhrYXJad0dNQmpBK25KK0RpRTVsWnRjd2pJY1RpVVJ0RkszVUU2SDhXNzU4bmJBczYxZ0VocWtyb25XMUNOdTJId0t3TjREN001bk1BL21PVkJGaGxGQTFFUzBOMiswTjRHVm1adC8zajJ0cGFTazVuODg2d0NIaFh4Y29TTmZ4OEpvZHp2cUZYbkJkajNCZGQ0cVU4am9pR2hHTHhXd0FiK1JWR1Z5b25XRVlVVWhjd2FpWTFRa1JMUWhmdHlwVVhsTlRFd2N3dEZCWlNNRmo2dHUzNzBnS0pzbUxYZGY5T3R6SEYwQm42R2RCY2lKM0lwbVdMNFFRSUtLaWJZUVFXNFg5bDZveFN3RHVEL2QzS3hGTkJvQjBPajBya1VqOHlEVE50NGxvb0ZLcTIwNUtvYUdoWWJsbFdmY0xJUzQwVGZNVUljUVNCTElvdHhRSzF5M1EvcisyYmI4QllOLzYrdnA2MHpRUEFDQ1l1V0E0WnpxZG5nVmcvS2hSb3k2dHFLaTRqSWd1SXFMZjFkWFZ2UllhSTc4R1VGbFdWbGFEUUZzOW41cVZQbGlOWmlPaDN6bVkwWG9uOW1OczBOSnRuUkp0RlpPMFJKdG05VUJFRjBmT0lzejhQaEhkd3N3dHJ1dTZQVFNOcEI1SzhyNjBiWHM3WnY0ZWdHVzlmWWdLcFJvSzdrY3B0UmtSRFFKUVJVUnR6UHhQWnQ3RE5NMW1LZVVVSW5vZ2xJY28xTytlb2RkcGIraURJREs2eXhqenBTU1l1YXlVdFVvaU9pQ3NQeXQzdTVSeU9EUHZRRVNWekp3QmNMRHJ1aThCUUNLUjJNbzB6Zk1SUlBPMEU5RTBBQ25UTk4rVFVsN3R1dTV6K0ZZS3J0QXh3RFROODVSU3g0Yjd2cUt4c2JGUTB0K1NDQmVNVGlPaVV3RU1BN0FZd09WTGxpeTVaZWJNbVpsVUt2V0NVbW9DZ0V1SjZBTERNQ2JadHYybVVtcUtZUmd2cjhuRTBNeThDeEV0Ym10cmUyc1ZkZmtOQUJEUmFPVGtZSXdJcjc4ckNqVWtvc1BEdWZvLzg4WllVZXAzYTFVVFNqTjN6a1VyS3l1ajU0ek9PVE16bngwNnFEMlcxN3pNdHUwZWN3VXdjd3pkNTVQUWJHUnMvZUtzajVySGJua1ltK1VQYm56U2Jhd1U4NVJNYS91bHRhOS9ydWQ3NnpFREJnellIMEMvVUtvTnRiVzFsZVhsNVpPSjZDY0EzbkpkOS9ENit2cGEwelNmSmFLL1daWjFwZWQ1TnlKbmpoT3B0NWltMmVtd0lZU29DOTlXS0tWT1pPWlhMTXV5d25uVjVzeGNMYVYwRVVSWmx4dUdzYXRTNmdVaHhQVlN5ajFjMTUwS1lGZzB6MkRtWFlRUWZYM2ZQN0N4c2ZGaktlVS9LWkQxWDFranoyMUVOR1hCZ2dYL0tCUjFrazZuSFFDT2xQSlVJY1JkekR3ZndDNUtxWDNEU05mM2lPaXhiRFk3cVR0WkxhWFVGWkZzY0FsajJxVzduNUhSbzBkdldsRlJjUXVBY2N6Y2xNbGtMaWxRclIzQUp2a2JFNG5FbGdETVVDWElKS0t6QVN6SlpESi9OQXhqcTdLeXNwK0ZZMUJFOUhZMm03MGlOSFE5U2tUYkFmZzFNLytQaU82SXgrTXZwbEtwbzFwYlc5c0FXSkhUeGZwd254MHhZa1NmOHZMeVp4QkVjVDNvdXU3ZFVabmpPUCt4YmZ0OFpwNWZ6TUJEUk5GMVhUQnZabTF0YmF5OHZQeG9BSmVFNTIyMnlOWDlDN3RoNWcrSmFHOGl1alllajE4cHBYeUdtZS8wUEs4ejE3cGxXVHN3ODR0RVZBVmdSeW5sTGN1WEw3K2hvcUxpTldhK0k1MU9mMUJvRE9IOGU1bGhHS3RxVGtZQU5rY3ZITElLd2N4M0xWeTQ4SUpDWlhtNW9qUUYwRWFlZFl5Y0pMV0ZNQUZFVVRsZExtNE9FcmsrVktEZHo4TFh2eFFvVzYxa3M5bC9oY215Zm1EYjlzajhmRFJWVlZYSFU2aUJXWVM5VTZsVVJYNlNNQ0ZFcEVQNUpyNTkwSDhEZ2VmdGlhTkdqYm82eDhNRVFLQURHaTQyK05FTlJpazFWUWpSQVNDVlNDUjJMUFFEeU13bkVSR1VVcS9tSDE3WXh3b2h1clp0bjQxQW8vVlhqWTJOWHdTeXJBSHBkUHFqUkNLeGJUcWRYbVpaVmtIcmRHL0pack4zeFdLeFNVUjBRaGdLM1o3SlpJcmxiU3JFN3dIc2E1cm1VY3c4bG9pK21UZHYzdFBkTlFqUDdjVzJiZjhRd2NKTEFzSDE5VzhBV3pMenNRRHlGeGhNSWNRUnZSaVhSclBSc29GTHQybUpOczBhWWNHQ0JROUVEK1JTeXQwQjdCM0tTQlUwRUlRYTYyRG1vNGdJUW9ndUQrT2hwOXdNQUhPSUtMcCt4eEJSakpuejV3a0ZzU3lyaG9pdUk2SjJaajRTb2VPSmJkczdNZlAzQVd4UFJIc2dpQlpaQnVDUmJEWjdYVHFkYmdramhTOEFjQTZBU1ZMS3Z4UFJsWTdqckhEUFplWVRYZGZ0OWw2ZVQ1aklka1NCSWgvQUNqSVBSRFFHd0FwNVpTekwraFVSRFNHaVRCajlQQmpBWVdIOVYzTHJDaUZNcFZRV3dNdENpSk8vL3ZycnBiWnRIOHJNNDRqb1FBQUdNNytrbERxL3NiSHhZOHV5amhOQzNFcEVUOXUyL1QrbDFOTUFYbTF0YlgwL2I3NjNjL2c2RHNDL0FJeHpYYmNKdmFTdXJtNUlXVm5aMFVSMEpEUHZURVNDQTNuaDY0bm8vM0tsMzBMNWlWc3R5M29Rd0FRQVp4UFJ2a0tJZlprNUs2VjhGOEJFMTNXTDV1eVJVaDRPWUhLeDhqd0tQcitGVWU0cFpuNjJGRWVmVWpBTTR3T2xWRHNSL1VaS3VSc1I5WmpIazVrRmdDM0RSYlhsUlBTa1pWbmJDaUhPWnVaS0FQdWlzRXp5ZGozbzBuZjN2TkJKS0ZtM0c0SUZyQjhEUVZSK1ZHNVoxaVZFdENXQzM0RW91dTgvWWRtQlJMUS9NLyt6UUY3TExZcU1ld1hDaGF0dTh6TnBOajVxWHZwODFrWW4zUlpLdEdHcFA3SDJqYy8xZkc4OWg0aU9CQUNsMU90U3lqMkk2RjRBb3dDOG5zMW1Ed2ZnVDVzMmJWb3FsZHFlbVo4VVFseHYyL1pINGJ5bWY2aW9jaWlBanJhMnR2L2w5SHM4QUREektaN24vVUZLK1hHZUEyNHJBa1BSVXdEK1EwUWZaektaVCtQeCtCVUFya0VRNVRDU2lKNE94NWNtSWlXRWVGaEsrUjhpc2dHc01BZnBEVDNsUHd6bmJyOGlvbjJZK1hNQVB3blh2R2FtVXFubmxGSjNFTkh4aG1FY1lGbldwUHhJalp6emNIYXBZd3J2cy9tWXlXUnlKeUhFVVVSMEVvRCtBTjRCY0hpaDlVVm1uazVFeDBvcEh3Y1F5UldYRVZFa20vdStsUExuUkZRTDRMYXdqMmtqUjQ2TVYxWlc5bG0wYUZGYmMzTnptNVR5SkNKNkFFQ3JVdW9Fei9NZUM4L0wxZ2lpbUQ2UHgrUGZJSkRnZW1OZHZNOEtJUWFHL1hiS2dBMGFOR2pIY08zd1NkZDF6MENlUTViak9IZmxmcFpTUG9aZzdyTU1RQjltM2dYQU1pSEVDdGRQK0F4d01oR2RnY0RaZmI1UzZvTDU4K2ZmWGNCUmpGM1h2UW5BTFZMS1F3Q01KNkpqaU9pWTBIaDVVemFiL1ZJSThSWUNTYmZkQVJ4QlJPZFZWRlQ4bEpuL0xJVDRrWlJ5SndEdFJOU09ZQjI1WFNsbEVORm5BSzVRU3YxY1Noa2pvbkptSnRkMUwwZHhaNnJjWTlsVENIRUxNeThsb3FYTVhFTkUzd3NqM1ZmQXR1M3RsRktqT2crTXVZcUlZZ1hXUkdORVZCTWFsUXZ0RXdEZysvNm4wNlpOVzZPUmNlc0wyc2l6amhHTHhVNjFiWHNQMy9mditlYWJiLzZXc3pneEhNQ3ZpYWd2Z1BrTEZ5N3NZb3dnb3NOczI3N1FjWnhmSS9nUk1xU1V2d0pRejh4emhSQlQxdWpCQUVpbjA5TkR2Y1dkbVBuQk1XUEdIQnJKeklYNnBqY2lNSllVdkJhSmFBUXpQenhxMUtoVG80ZjRjQkhnREE3b2xQWndIT2RGMjdhbkUxRmQzNzU5cDFpV2RYSVlFaGtsOFhzUVFFVm9pZjg4SE45WFVzb0hpZWhNMHpRbkp4S0puNlRUNmNqYjA3QnQrd29BT3dENDBEQ01QK1lONzR0d2pMc0JpTFE3UlJpSzJwVEpaSzR0Y2s1V1ZpS3ZJTk9uVC8rZmJkdlBSUk12QUk4V0MrTXN4T0xGaTUvdjE2L2ZBZ0RIRTlGV3pIeFAvZzNHc3F4ZGlHZ1QxM1ZmUTNpREd6MTY5S2JNUElLSWNxT29IZ285TjhmWnR2MnE0empQQXNIQ3d5YWJiUEtibkVpcWtwQlNuZ1RnakhCU2VMM2pPSytWM0ZpaldjL1pRS1hiV0V1MGFWWTNTNVlzK1hORlJVVjljM056cm1ieitRQytJcUwveTYycmxHb2xvZytVVWd1RkVBY0QySXNDU1k1YlhOZWRoendhR2hyK0o2WHNJS0pjVDhNbHpQeW5UQ1pUMGdPNllSZ0x3eWdUSXFJNStEWVNZbThpdW82WkZ6SHpWQ0w2cFJEaTJkeElrTkJnY1hKZFhkMlZaV1ZsbHhEUlQ1bTVNdytNVXVvTEl2cDc2RW5hV3h4bUxwUnpNZXU2N3BtNTIyemJQZ2Q1Umg0aFJBMkFLSzlmMUhZZU0xL2x1dTQ3dVhVYkdocittMHdtZDJ4c2JQekV0dTJ6cXFxcWJrSVFpZHpPekg4a29sdGQxMjJJNm51ZTk0ZFVLdldLVXVvOEFDY0xJYzRGY0c2ZlBuMHVSU0J4Z1ZHalJ2V2pRSzZsZzVtdmRWMzNlcXlrTjJGNWVYbWxVdXBxQklzU25sTHFmcVhVNU83bWNPR2M4NXFSSTBmZTFLOWZ2Nk1CbklKQXY3L2RjWnpwM2UzUDkvMlBUTk84cGJzNkVjeGNCK0R3L08yVmxaWGJFMUc1VXVxNVV2b3BoVERpKzFobXZnYkFFUUJpUGJVSi8vZUxtZmtkRHZUdFo0ZlJVTDhJRjJhK1ZFcGRWS0RwUE9SbzFSZGdjNVFnb3lpRTJJYUlmcHUzclRPU2pJaTJvU0FxQzh5OGxKbi9rTWxrSGd2clJjNUloWkluejJIbThUM3RuNGgrMDFNZHpjYkp0aS9OblBISjJKSGpES0xuQ0RSeWc0N29ZV1lHdjlLUmJiMXcxQnN0ZXI2M0FVQkVId1A0Tkp2TlRqZE5zd0dCSThvbHJ1dmVqSndGNFhET2NxQnQyd2M3anZPY2xQSllJam9DNk16aFBDSFA2SEEyZ0lNaTR3Y1IzWTVBeWlzTllKcmpPSitod0lLelpWblhodEU4VFJUazN2a0FDTmFmcEpUakFGd1RHaWltTEZpdzRLWlZmVDVzMjk2Tm1YK0R3REhIWitZSDJ0dmJMOHBOcWREUTBEQWJ3SkdoSWVRdUlucllzcXo1bnVkMU1Ub1IwZEJTY3dmYXRuMGJnRi9rYmtza0VnT0ZFTThTMFdBQW55bWxMdkE4NzBFVVdheG41a3NCREtNZ245MHhPZHVYQW5obStmTGw5OFZpc1JyVE5Kc3ltVXhueEc2WUQ2VnpmdDNhMnZwS1JVWEYvZTN0N1RkT256NjljdzdwT002NWxtWDlRd2h4SG9CdG1QbUZlZlBtUFZKZFhSM2RuOWZhZlRaY2g3dytORTc0QUhZTSsrMDB5SGllOTFmYnRrOGhva2RSZ3NFRGdURnlad1RQNngwSURKSVg1LzVQYTJ0cks0bW9nWWdHQXZoVUtUV3h2YjM5d1c2Yy9DTjgxM1dmQWZCTUtKbDNCUkh0RCtEbUpVdVc3RkpWVmZVTk14OFdHczNlazFLK1NFRk94SjBBakFYUU45K3hQamRvS1BkV1JFUXZsM2k4WU9ZdkFhU2k5dUgzb0VrcDliUDh1a3FwNDRVUVhmN25Rb2hDYzlhRGhCQUhGZGllMis1MkFCTkxHZWZHaGpieXJHTUlJUWpBb1laaEhEcHc0TUNPcXFxcXVVVFVoNWtIVXZEdGFRVndZcUZRVVdhZUF1QkcyN1luTXZQSFJQUTlCS0dyR1dZK2NVM0tSZVNTeldaUE53empIU0xhUFJhTC9WZEsrVzhBL1prNVNVUzNjcUR6dVdWSFIwZVhIeE1PdEYzMzdkdTNiNHVVY2hvUmJRcGdkUGlRZUVVb3V4RGhaN1BaSXd6RGVJT0lEaEZDN0d2YnRoT1cyUWdNUEZOOTMxL2hoaWlFT0U4cHRSMFI3V0VZUnBOdDJ4NkFiNWg1RElCcVptNFJRaHdhZW1wMlFrUXZNZk1OUkhTd2JkdU40WGsrMS9mOTIwM1RuRktxRnlVUlNkdTJDLzAvZTN5UWpsQkszUzZFaUx4cjdpaTFIUkRjcUtXVWp4RlJkRVB0SXRWR1JKc1QwZU5TeWk4cGtFMHBRMkQ4NnNmTWt5TXZXYy96WHBGU1RpYWlud0o0SnB4MHpRV1E0RUNyL1VZQVY1WXlMaW5sRVVRMG1abmZZK1lCUlBSaWZYMTlTbHZzTlJzVG5kSnRRVVRQYmxpL0RUMWFvazJ6UnBnNWMrWmlBQ3NzcWk5WnN1U0V2bjM3am5aZGQ0VzVVT2owc1ZQNGNXOEUwUUtNNG9seTJYWGRnUUFvbFVxWnJhMnQxTnVvaVhBKzFzVUxrNGh1Nitqb2VER2RUcy9vWnY4QUFnY1BBR2VOR2pYcW90eElGcy96bmtMZzdkcHJYTmM5S1g5YkpwTTV4ekNNQy9PM2h4Nk1kK1Z0T3lHVlNwMzh6VGZmOUttb3FJajd2cC9OengrWlMyTmo0OGNBa00xbW56SU00eUJtL3BQdiswOFdrek1Kejl1VkFINHBwZHlQaUhZTnBXQUFCRkhHVXNvVEFjeHpYZmZmcFI1M2tYMTlhbG5XZ1VxcDFzYkd4cDdrL1ZZZ1hBQ1pBbUJLSXBIWXFyMjlmVEh5akUyR1lXUVJTS0YxQU1HaUZQS3UyV0pJS1k5QkFTT1BFR0lYWnM2MHQ3ZVhGRkZXS3FIRHpyUGZwUS9YZFQ4Zk9YSmsvLzc5KzJjZHh5bVdEMmUrNjdvM0ZpbUxGbVY2TlBJWWhqRmRLZlVtQmRGMUdTSjZQbGZXMEhYZDB3Q2NoZ0lKc1gzZnYxd0lrWFZkTjE4U0d3Q1dsUklkSjZYOFpVOTFOQnN2Mjc0MGMwYnoyQzMzMjdDbDIzSWwybHIwZkc4RHdYR2Nxd0ZjQnlDYlNxVU9BZERoT001L2kxVDNIY2Q1RGdCYzF6MFN3ZSt0UUFISEM4ZHgwZ2dNT3RIbnUvUHJGTUx6dkJ1bGxCVkU5QXRtbnBxclJPSzY3aU1BSGlueDBGYUtqbzZPNmFacFZqRHp2UUR1NkM1cTJIWGRLWWxFNGgzRE1FN01OL0M0cnR0cnBSUEhjU1lpYjRFN25VNS9sVXdtRHhOQ0dLRmpUYmNMOVo3bk5RUFlxNGRkVFVza0V0OXZhbW9xNnVEeTRZY2ZmbzNBVUZkb0gxM21wSnR1dXVsYXY4KzJ0YlUxbDVlWHg4TjFWa1l3LzdvaDN5SEpjWnhDS2trRnlabGJGS1dwcVdtcFpWbmppV2lKNHppdm9FUmpTaTZoVE5zQlVzcnRBZlNkTld2VzNBRURCaVJ5SGROQ0NjT3BlVTFGVFUxTnpEVE5tR21hWlFCZ0dBWUxJZGd3REY2NmRLa3lESU1OdzhpZ1JNSjV2RUR3L2Fid2VBbyt2M2llZHptNjVpUFNyQVkyd0VuRitrMTlmWDJWYVpwbkVORit6RHlHaURabDVsWUs4c0c4a2MxbTd3anpvblJpMi9iTEFBNUVZS1VGTTE5RmdRYmtzdEFUOU9ydzV0bUpaVm5uQ3lGK3pjeTN1cTU3ZnY0NHBKUVhFOUVOK2VXNSs0b1NGT2YwV1NPRW1NWE1uN3V1dTBMdWxXUXkrVDNETUs1bDVoK0dQNllmTWZQZG51YzlJS1djUzBUVlJEUTRzblRuamcrQm5OZ3RSTFFyTXhNUnVVcXBXejNQZTZIUU9VeWxVb044Mzc5QUNQRVRacTRCMEVGRU13QThRa1QzNVJ0cndqWmx6UHd6Wmo0UlFDMFJtUUErWitiblcxdGJmeDNldkxxUVRDYVBFa0w4RXNEV1JQUUZFUjNZME5Ed1lkNjVmQVBBVU5kMTYzSzNXNVoxU0JITGRTZk0vS2JydWo4TSs5bWVpUDdGekg5M1hYZlgvTHBTeW44UlVkWnhuQjhVS0p0T1JHT1llWWRDQ3grV1pmMUlDUEZuQUduSGNaTDU1YUUrL2hYTXZCY1JEV1htYndCOENPQWUxM1gvaUJWdlVFSktlVFlSbmNGQmZxVEZSUFJXUjBmSHBZWmg3QzZFZUFqQVk0N2puQkExc0czN05RRDdJZWU2c20zN1BtWSswSFhkRVlsRW9zSXdqQ1VJNUU1NlpjVFNhRFlFbHQ2SmVnSW1FMEgyWEh1ZGhNRjR2RzBaenRJUlBCcU5ScVBKd3doZnY1T091MGF6dnZESjJKRmpERU04VElJMkxPbTJRS0x0Y2JYVVAydWJOejdUOHoyTlJxUFJhTllnMnNpekFkQ2Q0V1ZkSjVWSzlWZEtMUXl0MlZWWUNXdjJ1azRKUnA1SlNxbTM4OXNKSWQ1Z1ppOHk4cXptTWQ1QlJPT1orUmVyMDRoaVdkYTRRa2FlSW1QNmVTaTM4U1F6OTZkQXUzWFAwRE5Cbzlub1dIb2JFc0xBc3lCc2pmWHIvaDFKdEoxWk1TbVF1ZFJvTkJxTlJxUFptUGxrN01neGhya0JTYmRGRW0wZHJXZU9lcmxGei9jMEdvMUdvMW5EYUxrMnpWckY5LzF4UWdoaTVxbllBQTA4cGFDVW1sVW9vWitVTXJzbTloOXEySi9FekV1ejJleHFEV3Z1RGE3cjNpdWwzSWFJeGxHUUpHNlNOdkJvTm1ZcUp5TGRkamYyOXhWK1I0UjlzRDRZZWhpS1NVdTBhVFFhalVhajBlUVNTYmNwcy94aFl0NXQvVGIwYUlrMmpVYWowV2pXTnRySW8xbnRXSmIxVXlIRVI0N2p2Sit6bVN6TE9sWUljVU9vZzNucjJocmYyc0x6dk9mUnpTS3Q2N3BEMThBd1JFVkZ4YThCOUFkdzA3UnAweGF1Z1gyV2lncWxBcnZJQ1dvMEd5dnhzekd6N1RhYzR4dDRmRDJRYm1NR0hzb3N4WGxhb2syajBXZzBHbzFtUldwZStueldwei9aK2h3eWpNa0FyZXZ6dXNJRUVtMVBZS2svc2ZhTnovVjhUNlBSYURTYXRZUTI4bWhXTzBLSUh3RjRXRXI1RllBbzhlbDJSRlROUVpLZGl4ekgyV0FqTk5hRTNGcHZTU1FTdG1FWWp3TG9RMFExek53b2hMaG1iWTlMbzlIMFRId2lQbHA2RzhiUnVpM2R4c3g0aFgxY3BnMDhHbzFHbzlGb05JWFo1b1hQcG4xMjhGYmp5Q2g3RnNEVzYxVkVUeVRSbG0yOWNOUWJMWHErcDlGb05Cck5Xa1NzN1FGb05ueDgzNzhWd0gxRXRJQ0liQUE3QVdnRjhKanYrejl3SE9mWGEzZUVHeDlFbENHaWFpS3FaT2JKUW9nZk5qUTBMRi9iNDlKb05LVlJPUkZwUTJBc0dPOEM0TFU5bmp3VWdLZUk4ZlBLaVppN3RnZWowV2cwR28xR3N5Nno5WXV6MHI3djc4K01OeEdvWEt3SHNGTE1rOXVXdDUraGMvQm9OQnFOUnJQMldYKzhSRFFhalVhajBheEEyMjBZdFk1SnR6RXpmcDlacGlYYU5CcU5ScVBSYUhyRFp3ZHZOWXBNODNGQXJDdnp1c0l3TXpOK3owdXo1MjN6eG1kNnZxZlJhRFFhelRxQU52Sm9OQnFOUnJNZXMvUTJKTVM2SWQwV1NiU2RwaU40TkJxTlJxUFJhSHJQWndkdmxWaW5wZHRDaVRiNDJkTzJmbkdXbnU5cE5CcU5Sck9Pb09YYU5CcU5ScU5aajFsSHBOdTBSSnRHbzlGb05Cck5kMlRyRjJlbENUeVdnWGZYUGVrMlZzeDRLa2I4YzIzZzBXZzBHbzFtM1dMZDh3elJhRFFhalViVGE5YWlkSnVXYU5Ob05CcU5ScU5aaGF4ejBtMWFvazJqMFdnMG1uVWFiZVRSYURRYWpXWURZUzFJdDJtSk5vMUdvOUZvTkpyVndEb2ozYVlsMmpRYWpVYWpXZWN4MXZZQU5CcU5ScVBSckJxdWZ3MXpyendJZjJGR0VvUXRzSG9OUFFyQTA4U1kwUGNYbUwwYTk2UFI5Qm9wNVI1ejVzejV2S2Q2bG1XZE5YejQ4Qi9ObmozN25WTDd0aXpMNnQrLy83S3Z2LzY2UGErSWtzbmtya09HRE5sazd0eTVYNVhTVnlxVktoczJiTmllZ3djUC9tcnUzTGtkeGVwSktiY2NNbVJJL1lnUkk4cG16NTY5c0pTK2EydHJZNE1IRHg2OHhSWmJaR2JQbnEySzlMdjkwS0ZEbDgrWk02ZXR1NzRzeS9yeHNHSEQzaDQyYk5ocmMrYk1tVmZLL2tzaGxVb05HakpreUY2bWFiWXNYcnc0VzZDOGJPalFvVWNQSERody9yeDU4NWF1cXYydWJaTEpwQncrZlBqQVF1ZXl2cjYrYXNTSUVXTm16NTY5U245WExjdmFlZGl3WWI4WU5teFl5NXc1YytiVjE5ZHZYVkZSMGJwbzBhSXU1MzE5SXBGSVZBOGZQbnpMbnE1THk3SnFoZzhmL3FzaFE0WjhPV2ZPbkRtbDlDMmxUQTRkT3ZRSGxaV1ZzeFlzV09Ddm1oRnJOS1Z6KzBlTDVwNjczY0MvTUNoSndCWnJ4OUREaWhsUHh3UlAyUEw1ei9SOFQ5TXJVcWxVeGV6WnM0dk5ieWlWU2cwcUx5OVhxK3BlbEV3bTViQmh3M2FhTTJmT0p5aGR4cHBzMno1aCtQRGhYODZlUFh0NWZtRXFsZW8vYk5nd09XalFvR1ZmZmZWVnQvT2xWWUZ0MjA4TUdUSmtoemx6NXJ5eGt1MzNIelpzMkFtYmJMSkpRNEc1Nm5xSmxITDQwS0ZEanhrNGNPREg4K2JOVytHWUxNdmFZZmp3NFhzUEh6NThaamZYV2o2cjlMZDB4SWdSZmJiZGR0c3RTNTJqQTUzSGROSFFvVU16YytiTStkK3FIRStFdnBZMlBzeTFQUUNOUnFQUmFEU3Jqdkt6OForMjIzRDZhcFp1WTJZOHBDWGFOT3NpbG1YOW1JaGVzU3hyb3VkNXQwZmJFNG5FQ01Nd1JydXUreWJDQjM4aHhNSE1QQUxBOVZFOTI3YjNKcUtaRFEwTi95M1VQeEU5WDFGUjhTV0FuWE8zMTlmWDF4bUc4UTZBM3dJNHU1U3hkblIwMktacHZpbUVPQVRBQzRYcUpCS0phaUo2enpDTVljeDhINENmRmV2UHR1MjlIY2Q1R3dESDQvRzlBYnlheldaM0EvQnViVzF0ckx5OC9CalhkUjhGb0pMSjVHWkU5QzhpNm5HOFJGUkJSSnNwcFdMUk5zdXlkbUhta2grU0d4c2Izd093d2tLNVV1cFlJY1FkMWRYVjU3UzB0TnlkMzRhWjl5R2lQNVNYbDk4QjRCZmQ5UytsL0MwUkhjZk14N3F1KzJxcDQxb2JDQ0VlSWFKbUFBZmxsNW1tK1RNQU4xaVdkWkRuZWErc3d0Mk9JYUx6bEZMdmpoZ3hZcFpwbWxNSERodzRiOENBQVlkNW50ZThDdmZ6WFREcjZ1bzJqY1ZpUTVSU1E0aG9LRE9QRUVMVUFOaVNtZi91dXU2MXVRME13M2dKUUhVcWxiSWFHaG82NzBkU3l0MkZFRjgwTkRSOENnQkNpS0VBemlhaXZ3THdnTUR3QTZERzg3eS9GaG9NRVYxR1JFZG1zOWsrcStsNE5ab2VxWG51ay85OGR2QldwOE0wSHdkb3pVcTNCUkp0RC9IUzdIa2p0RVNiWmlWUVNyMWkyN2JoT003dStXVzF0YlZEbUhuMndJRUR4emMzTjkrMUt2Wm5HTVlFQU9OcWFtcjZORGMzbDJTY3R5enJWQUQzSzZXdUJYQmxmamt6L3dEQXE0WmhIQXJnK2R5eVpESTVwcU9qNDVPbXBxWjJBSWFVOGtFaStvZmpPUGNCUUNLUjJORXdqTTJMN1R1VHlid1l0czNkWHgwUlJXdTFocFR5Ym1aKzMvTzhoMHM1SGdEN0FaZ1lqOGZ2bDFJK0JPQVQxM1V2Ujk0Y2JIVmgyL1lKSzlNdWs4bjhhY2FNR1F1S0ZKOGpoTGdrSG8vL0Y4RHJ1UVZFZEFVejc5WFIwZkVLZ0M1R3VueWtsQWNBdU0zMy9mM1Q2ZlFzQUVna0VxTU13Nmd2ZGF4S3FjV05qWTEvamo1WFYxYy9wNVQ2M3BneFk3YnY1aGp5R1M2RXVFd3B0UWpBMy9QSzlMV2tXU20wa1VlajBXZzBtZzJNK0VSOHRQUTJqR1ZRNTdFQUFDQUFTVVJCVktQVkk5MFdTYlJkcGcwOG1uVVJ6L1ArSktYOEV4SGRaTnYySzQ3anpBUUEwelFQQVhBbmdESUEzWG1NL3RuMy9Zc0IzSkpmWU50MkNzQ1dBTzdQTHpNTVk3Znc3ZDlLSGF0aEdMc2dlRkNhV3FnOGxVcVZNZlBqQUNxWmVRb1JuU0dsZk50MTNTZnk2MXFXdFRPQU4yM2J2c3h4bk92enkrUHgrUDhCT0V0SythWHJ1bThZaHJFakFERHo2L2wxUzBFSU1SVzlVQVd3TEt2Szg3eEZ1ZHVJNkhnQWk5dmEyaVlYYVhZWUFQaStYNnc4bHdNQTlDZWl2UUdzMDBhZVlvd2NPYktjaU01aTVrK3kyV3c2a1VpTUtGU3ZyS3hzUVVORFE0OExHYmtRVVNaOE5WdGFXbHFycTZzbk1QUGpSUFMrYmRzSE9vN1RzQ3FPb1R1a2xNY1MwWStadVlLSStnS29BTkFmd0FBQVZRRDZSWFdGRU5HNGM3dllvYTZ1N3I3cDA2ZDN5a1VSMFM4QXZLdVV1aFhBYVRuYm4vVjkveDRBbHhjYkR4R2RBT0JpQUpXRnlwbDVNd0NMbXB1YlY3dm50a2JUSFZ1L09PdWp6dzdlYXR3YWxXNkxKTnBVOXJKdDNwaWw1M3VhWGpONjlPaE5pV2czWnU3aXhORWJFb2xFZFZsWjJjQmk1VXFweGE3cmZna0F6R3dRRVpxYm0wdUtERW9rRWlPSTZHWUFIN2l1ZXcwQUpKUEp2Um9iRy8rS2JpS0I2dXZydHk0cks3dWFtWThyTHkvL0ZZQ3JhbXBxeWdDTUFIQ3ZsTExhZGQxZm1hWjVMb0NqaS9YVHAwK2Z3WWxFSW02YTVvMis3OS9RMk5nNEk3ZDg1TWlSZllub0J3Qk9sMUw2cnVzKzB0TXhLYVZZQ0FGbTdtRG1ENFVRbDltMkxaY3RXM2JrUng5OXRLU1U4L0lkZVFUQUhHYit1cFRLUkJRSHNFMHNGdHNCUUJjRFNTS1I2SXZBd2VsZHgzRmV6eXNiQmVCQUFLK2JwcG1Tc3JBZGZPSENoZS9tM01zWEVkRTJwbWsrVlZ0YnUzTlRVMU83YVpvL1FZN0RWemNZQUdBWXhrY0FSa2NibWZrR0FHK1ZsNWRQUVFFSG50NmlyeVhOeXFLTlBCcU5ScVBSYklCVVRrUTZjemZHK2dyM2dyQXJWbzJoSjVKb082K3Z6c0dqV2JjNWk0ZytSQkNoY3U2cTZsUXBkWlFRQWtUMFRIMTlmWDFaV2RrZVVSa3pIeHUrMXRxMmZVNlI5aTk3bnRlY1RDYWxZUmpsQVBaajVsbENpTkcyYlFNQTJ0dmJaNFdMMklLWkh3V3dPNEN4cnV2K1dVcTVHWUNIYmR0ZTVqak9TN2w5ZTU3M0Q5dTJIMkxtYXkzTCtsZHVXZWhWZVJhQXExM1hqU1FiOWdIUXNYejU4cmUvd3ltNVhTbDFXM2NWaU9na0lybzYrbHhiV3h1THhXSVZ6UHc5QURzQ3VEOFdpNW1XWlEwQWdLVkxsN2JPbkRrek0yTEVpRDdNZkNTQVdVS0lCV0hVeFFyTW56OS9ia3RMUzJ1MEg2WFVma1IwZTM2OTlZWEt5c296QVd4T1JJakZZZ1VqeVFEQTkvMlRBWlRxaFFuZ1d5TVB3dWMveDNHZWsxSWVCT0FwQU1OV2NzaTlnb2gyQVhBQ0ViVUJXTWJNU3dFc0JkQkNSTk1BTEFvWGhlWURtQWRnUGhITlZVck5hVzF0blZOb1FjRnhuUGVsbFBjVDBVOVRxZFFWRFEwTnExSk9hak1BWDlYVzFoWTBBdlZFVTFOVEc3bzNLR3MwSmJQMWk3UFN6WWR1TzFhQjdpWG1YVmV2b2FkVG91MjhFVG9IajJZbDZkT256MDhBR09GY1pxVXhUZk5TWnU0dW12Y1pBRWVFNzh2QzExSitldzNUTktjQUVLSFRTVGFaVEI1bEdNYVRVc3BMWE5lOU1iK0JsSEo3SXBvSTRLalFvUFEwTXo4TEFNM056VzNaYkhiczRNR0QvMFJFMTBvcFl3REF6TTBBVHMvcjZnQWltaFMrSHdEZ2VDSEV3d0JXV0ppZk9YUG00dHJhMnYzaThmamZBVHhrMi9haS9QbGZQa0lJSHdBTXcyRFhkUytYVWk0QmNFNTVlZmtnQUd0a1laNlpmeWVFK0cwcGRaVlNTU0lxS2lkbW11WlpBQWI2dm45SmZwbGhHRmNTa1VEZzZITkFzVDRHREJpd0ZZQm1BSEJkOXowcDVYVkVkR1VzRnJzUndDVEhjVzRHY0RNQVdKWjF1bExxMVhRNjNSSzFUeWFUWXd6RHVCYkFvUURlWnViTGN2dDNYWGVxWlZtM0VOR0ZVc296WGRlOXA1UmpMNGErbGpRcml6YnlhRFFhalVhemdWSitOdjZ6OURhY0kwemNoMkF4OWJ1Z0FEeVdiY09rVGM3SC9GVXdQSTFtbFRKNjlPaE40L0g0V0NBSU55T2lCNWw1bW1WWjR3Q1VySkZkak5yYTJoZ1JqUVBnTkRRMGZCZ2FjdTZNeXFQMU5pTHFJdlVSSVlSb0J0QXNoSGdPUVVSUTFPNjlxRTRzRmhzL1lzU0lCNnVycXljRE9KU1pUM0pkOXpVQWFHMXRQYnFpb3VJdEFNL1l0ajNlY1p4N2MvdHZhMnViVUY1ZTdyZTN0MCtMeCtOV3RGMHBaUkxSSTY3clJzWVdnZUJCOWI4VkZSWDdGZko4bkRkdjNpdlYxZFhIQU9qTHpGWTQxcU50Mjk2MW82TWppanhhMUpQVWwyM2JLM2hseHVQeE01QnozZ0NjTG9Ub2ZHRHQxNi9mSlFCdXJLNnVQaHpCdytvQUlwcFZxTy9xNnVyOVcxcGFYZ2NBeDNIZUFWQnlicVUxaldWWkJ3SVlISDRjd013andtc1RSUFMyNy91dFJIUVZnQTRBUi91K3YwS09HY013WXN6OENJQ2hTcW4vQUlCdDI1Y3hjeitVeHZmQzErT2tsRmJPOWllWmVWY3A1YTRBZnVlNmJvKzVyTDRyYlcxdFd6VTFOWldVRjZjWVVzcDltRG1TTFpuSnpMY3FwZmF6TEF0RTlGME1seEVFWUJnUnhlTHgrRW90WkVncGp5MFVkYWZSckN4clJMcE5TN1JwVmhGRWRBWUFoNGlhcFpUYkZ5amZOSHk3UmFGeTMvZFZPcDEybVBtNVVPSVVBSFpDRU0xd1A0Q21jRnRMWkl3bm9uSUFIY1dNOCszdDdSMHpaODdNQUlCdDI3OWo1ajJKNk9CSTJyT3hzZkZwS2VVL2lPaFhVc3IzWE5mdGpMUW1vanVKYUFTQU5tWitSQ2wxVTJOajQ2ZklrYTVxYVdscDdkdTM3OEVWRlJWdmhYT1g3d0ZZbHVOZ0F5Q1FDeTNWVHR2VTFEUkhTam1XaU41bjVsdFNxZFRmZk44L3RGaDlacTROK3o3V3NxekZ6RHlYaUg0dGhOZ2psVW90eUpVMlhWMFEwZFhNZkhYUE5idEU3SzVBSXBIb3k4em5BM2l4c2JIeDNWUXFOVWdwdFlQcnVxOGxrOGtkQUJ6RHpCa2kyak9iemJia3RtWG1xckt5c3JlWmVlR2lSWXRXbUhNSUlYN0Z6SWNRMFVUTHNwN3hQTy92QUZCWFY3ZTVFR0k4RWQwbHBYeElLZldvWVJnL1krYmpBUHlUbVg4WXlqNTNZZEdpUlZkVlZWVWRBbUFDZ1B1bGxGMk1VbmtNRDQ5L0h5bGxQSHl2b21oOGZTMXBWZ1p0NU5Gb05CcU5aZ09tY2lMU1MrN0FLUWJoeGU4ZzNjWUFubFpaWEtBTlBKcDFsZkx5OGkySXFGUFRuWmtCWUZ6NGNOSUVZQW9BU0NsekpjUGlBRWhLdVRSblcwRUpzdkx5OHNPSXFCckE3UURnT003ZEFPNEJnRVFpa1RCTnM0R1o3M1JkZDFLaDlpSFJRc0FPdnUvWEdZYnhGb0REMjlyYS9oRlY2Tk9uejREQmd3Zi9GY0QzdzRYci95V1R5VjJqY3FYVWxVVDBFQkhkSTZVOElKdk5UcG8yYmRwbnRtMy9NcXp5UlR3ZVB4UEFTQUF3RE9NVUFQOEY4Smx0MjFlMXRiWGRFNHZGNmhGR2J4RFJVNFVHT25EZ3dNMlorUVlpR3BKandMb1lBTXJLeXNhSDFVYmF0cjEvTjhjTEFOc1Yyc2pNOXdMSWZTQ3ZKcUx4T1o4bk1mTWlJcnFpUU50OWlXaXM3L3ZyVFJKWUljUVZXTkhZdmhrUlBRUUF6SHlrYVpwSElMZysycGo1dU1iR3hpTnoyMHNwSHlDaTRVcXBtOVBwOUFkaHUvRkVOS1EzNHlDaXNRREdGaXJ6ZmY5bEFLdmR5TE9LT0pPSVZ2RGFqYTVUWmo2QmlDQ0V1RkJLT1RFc0ZtR2RSNlNVVVJSVUdRS2pXaGZxNnVxcWlTZ0dZSnBTNnNXVkdhRHYrek42cnFYUjlJN1ZLdDJtSmRvMHF3akxzaXdFOTd4VEFCeE9STC9ycHZvRlJIUkIva2JETURJQTRxR2haV3JZNzJsQ2lLTUJ2T2c0enNzQVlOdjIrL0Y0ZklXNVRESGpmSGw1K1YwQXhrc3Bwd0E0a1lqK3pNejliTnMrbTVrM0JUQUlRUlNRUVVTUHBGS3ArbkErR1hFWkVkM25PTTU4QUpCU0hrRkVseERSOFEwTkRSOENRQmgxK2dNQVdkdTI5NHNhMnJaOUdJQS8rcjZmN09aY0ZNUjEzU2JMc2c0MkRPT2pqbzZPZnFacFB0UlRHeUs2UGZmbklYei9QckQ2NWJhWitaS0ZDeGQyRytrZE1XREFBRnNJa1orVEJnQWdoTGlFaUtwODM3OEFBSlJTbHhEUkpNdXlEaEZDWEFtZ21abmp6SHhKT3AzK1NXNWJLZVZ0Q0J5RkRzcVhYVzFvYU9pd2Jmc1VJanJJZGQzM0FWQk5UVTM1MHFWTDUyV3oyUjBIRFJwMG1CRGk4dERBdzBRMFljR0NCUThBUUUxTlRSd0lvbTF5KzJ4dWJtN3IzNy8vWVVxcEx3SDRSTFJDRHNGaUVOSCtBS0s1dEk4YzJUaDlMV2w2aXpieWFEUWFqVWF6Z2ROdkFwcDZKZDBXUGNzRXRSU0FwNWx4YnFXV2FOT3N3elEyTnJvb2tsc0RBRktwMURaS3FSVVd6dk1lM0tOdGp4R1JLdERGZWVIcjRxZ3FRamtRMHpUM0FRQWkraE5La0FoeFhYZWViZHUxQUpZdlhyejRsUnl2MGhOQzdYb0I0SGtpT3M4d2pQUHkyelB6VkdiK2hJaE9LeXNyTzFCS2VTeUEvRVMzVzRaMTl3M2xzUUFBOFhqOFNXYStBQUN5MmV6V1pXVmxTM0w2L1F5QVIwU0hwZFBwQmFsVWF1dlcxbFlSajhjUEFmQUlNKytjeVdTbTllblRKOFBNdHdFNFB2enJOVVQwc09NNDcwZWZFNGxFbldtYTR3SEFzcXdmQTVCRWRMWGpPRjJTTVVzcEJ3QVlteU5CQnR1MlgwYWd5ejQyV3ZnSjYyNEo0Q0lBUHlTaXpabDVDWUFHWnA3Z2VkNG51ZjFhbHJXekVHSWlNKzlDUklNUlBMeCtvSlM2M2ZPOHYrU05ZWHNpK2hlQUJzZHhkcEJTbmt0RVp6QnpEUkY5eGN3UGg1RlRQZ0I4OWRWWGUyMnl5U1pHTEJZemlhZ0Z3RHVaVE9aSUFJakZZc2NRMGRITWZBUXpWd2toN3JkdCs1encyRWxLZVQwUm5RcmdGYy96TG8zRzRMcnVaaWpSY0c5WlZwMFF3bFZLWGVCNVhyR0ZselVpTFZaZVhqNHh6N0RhSzRRUVR6YzBOQnpaWFIzYnRuMW1MbzgrRi9xdUF6aVVpQTRzc28vTnduWi84VHl2YUY0ZmpXWnRzSHFrMjdSRW0yYlZRVVFYQVFBelQrdm82SmdiaThYeXBiU3VCN0FwZ0MyWWVRR0NSZkdUY2lzd2MwbkozWlZTVTRqb3IrSEhvNG1vbXBsekk0WkJSSlVJSkh3ajU1Qmw0ZXUrUkxRdkJ6ZUpSUWlrUXI5bTVuOFMwZmVWVXJjVDBSUGhlTWE3cnZ0ODNoaXJpY2p1Nk9pb3NHMTdOMlp1ZFYzMzN5aHdQMlZtUVVSR1lEUG8vVmZXODd6b0dJMUVJckY1c1hwQ2lQRkNpQXVWVXJzcXBWWnczRWluMDk4cGlyWVhYRmhWVlhWbUtSVkRoNG91V0phMXJSRGlQR2ErczdHeDhlTlVLclVGTTUvRnpIOFZRbGpNYkNtbDlnQXczRENNSnkzTE90M3p2UHVCSU5JWndPRUFyczZkYStZUzVpSnNDT3VQQlBCSm9YcmhQK3ZPZ1FNSHJuQk5OVGMzZC9rbjV1YkJjUnluTEw4OGwwUWlrVEpOODMwQUZ6bU84NXR3TTRmajBkZVNacVhRUmg2TlJxUFJhRFlDeXMvR2Y1YmVnZkdDOEFDQWJ5VVJHQ3N1RWVhdmd6R2V6R1l3UVVmd2FOWUhiTnMraUptWFJQSWF5V1J5WHlIRVliN3ZueGRLY1h4YVFqZFBGK2gzTEhLK040bEVZb1JoR0tOenFod1dldnFWU1NsLzJGM25VZkpYWnY0UmdMOXRzc2ttaDBncHozTmQ5L3RobFdWS3FRTTdPanBteEdLeGlrSjlLS1U2MHVuME1zdXluaU9paStiTm0vZEtTMHRMTkc1RFNubHpqajczWGRsczlybDBPdjBSMEduSStCRUFaTFBaMW5RNlBSOEFSbzBhMWE5djM3NzltUG1UeUVPMW9hRmhPUUJJS2R1SUNNemMydFRVdERROEp3RHdhd29TRm5mQ3pHY3dzeStFZURBYzY0K0k2S2RLcVlJUkUva1FrUUhnWm1aZUVCcVNpdFdCRUNKVHFEd2ltVXhLSXBvS29COHp6MkRtdDRob0MyYmVUd2l4RFhJZTZLV1VGd0c0SWVpZVBnWHdMb0F0QUJ3b2hEalF0dTNMSGNlNXJ0Qit3aWliNHdEOEcwRWsyRWdpdXNLeXJFclA4eVlCZ2V3R0FGaVd0UXNSOVFYZ3gySXgwL084UlZMS2ZRQTg1cnJ1TTJGL3V4SFJuVkxLU2lLeUVFalQvSG5CZ2dWUnRFOUVTUXRnNFRsYkdKNnpTcXpsUERIUjR0L0tvcFQ2TUpGSUxEVk44eERIY1g2THdCa0JVc3A3aU9oMXgzR2U2MGxuUHFUTGR6M0NOTTNOd3JkZmZKZXhhalNyaTFDNjdSeVlaYXRBa3BjVktUelc3aStkdFBYelgrcjVudVk3a1VnazZnQWNGWDJlUG4zNi93RDhML29zcFJ4TVJIWE1mQWNSblVkRWYwRnduNXNYTHJ6M0NzL3pPbk8vU0NsM1pPWXkxM1V2L24vMjdqMDhqcXI4QS9qM1BUT2JUZElrdlVDTFFKVVVBaWxMc3p2bnJJTDhRQVZCMEhJWEJMbmZCVVNRTzhoRlVCQVFVVlN1S29MY1FVQ1FpNEp5VlJGRWRtWTJhUU9sRVFKV0x1WFNLMDNTM1Rudjc0K2RqWnR0cmkwRkt1L25lWGlhT1hObTVzeDJTM2JuUGU5N0t2dG9yVGNnb21NQjlBRkFGRVUvSUtKN3JMV3ZSMUgwVm1kbjUxdW8rSjJhU3FWcWtzbWtEK0FOYTIya2xDci8vaHlBaUZvQllQSGl4UzlObWpUcEwwUzBrZGI2b1BMdjgxVXhmZnIwdGVycjYyK29hSHJGOS8xakFVU1Y2OFZVTThhOEFRRE12SEM0ZnFzVEVmM2VXdnY3VVhiZmlJZ3VyVzVVU2wwVFQ5WllhSXc1alpsM1JPa1o5cWtBN2dkd1dUNmYveHRReW14UlNsMXRqSGtIUUJ1QTh3QmM2ZnYrZ0pKeDhlZkM4UlZOWVJpRy9Sbit6UHg5SW5xNll2c2FBSE9KNk1jVngrd040TkR5UmpxZE5xN3JUaWx2OS9YMVBUdDc5dXgzQVJSbnpKanh5V1F5U2JsY2JvVjFGaDNIaVFEQVdtc3g4SE1aQWJoUzNrdGlaVWlRUndnaGhQaVlhRGdlK2I2ZjRkREl3VjFnYkFTQ3U4SWM4UEkyWXptQWUrc1VUaUlKOElnMXg5a29QWlI5RWdBY3g5bVNtUTlSU3QybnRiNXVqT2ZxRFlLZ0dhVkZnOCt2bkNubnV1N3VHTGl1VEhraTlYMGp6YWliTUdIQ3RHdzIreDltM2hiQXVjdzhrWWcyQVFEZjkyOXVhMnQ3c0tPam83eUcwRWpseUFwS3FRUExBWVQ0d2NuTkFENEg0Q29BM3dSd2d1TTRaM21lZDNRWWhuY29wZm9YZzAwbWs5TUF2QUVBTlRVMXpYSHpzR3ZzVkZtV3krVUcvUDlCYTcwRGdHSXVsL3RoM0hSYi9OK29NSE9TbWU5VlN2MmJpTlpHS1hOcVFHYVZ0VGFobEVLaFVCajI5WEVjNTdzQUdnRmNHQVJCL3lLNTZYUzYxWEdjL3V5bXVPVGN4Y3o4SG9COUt3TUVjVW1RMjVqNWZLMzFYNE1nK0V2VmVHY1FVUTB6YnhRRXdXdngrVTRGY0FrUmZUT2J6WDZ2c21hNVVtcTMrTGd2RUZGSE5wdmRadEdpUlllTUh6Kyt0dHduQ0lMRDRnZFNGOFY5LzZpVTJxMjd1M3RVZ2JMQkxGbXlaRUZUVXhOUVd1Zm9RMld0bmJaOCtmS1YvcjNTMmRuWlk0ejVFb0RMMjlyYW51em82T2hBcWJUTzRRQmUxVm9mQzJER1dNNUpSQmRVWm8xWmE5ZFJTb0dJUG1lTWFScmpFTitLeXprS3NWcHRlTi9MN2EvczFuS1lWZW8rckd6cHR0SWFQSGV4TFp6YWVyOEVlTVNxY3h6bmgwU2todWx5SUlBRUVkMEY0R1JyN2RORXRDMkFneEZuVnF5Q0JnRExxaHV0dFVuSGNWRE9BRzV2YjUrbnRmNnM0emliSkJLSjhzU1ZBWXJGNGtIdDdlMStPcDJlcXBTS21Qa2NZOHdHRlJsR2s0bm9TQUF2ZEhkM0w1dzRjZUl1QVA0TTRFNnQ5WmxCRUZ5OEtqZFNWMWVubUxuOE8zc3pBTTNEOWErNDE2VktLUUFZdHlyWEg2MVVLbFZUVjFlM1lYazdpcUpEbWZrVjEzVmZIODN4elB4dmErMmhTaW5PWnJQVEFhQ25wK2NsQU12aU5KVnlLYjlHYSsxbFlSZysxOWJXdHNPU0pVdjZKK29zWHJ6NDRNYkd4blVCM0VsRWlwbC9IZ1RCdDZ1dnBaUzZuSWkyS205YmE3Y0ZVTTVxQVRNSDVYVXdBU0RPT3Y2UDcvdVZiVjdWZDRMdm81UkpEZ0JJSkJMYkFuaWlwYVVsbVVna25tYm0rVk9uVHQycS9GbDlkQzhKZnl6ZlMyTFZTWkJIQ0NHRStCaEpmaHV6bGw2SmJSVGpIQWIySjJCOGRSOW12QTdneXZvRXJxQ2pwTmF1V0hNdzh6K0lxSElCMFkySmFHNFVSYys3cm52QklJZjhnSm5mSUtMTHEzY3djeEVBUE0vN0ZoRmxtUGt1SXRvTEFQcjYrbTUxSE9jSkFIQWNad2NpK2pFem54OUYwVzlIR21NaWtmaVB0ZmJ6Uk5Sa3JYMlFpTGFyM08rNjdqN0dtQUcxNjVuNXpTQUlQbUdNeVZwcmR3akQ4Q0lBSUtMNzR3VnByOVJhSHdyZ1I4eE0xdG9kSE1kcEFQQk5aajZRaUE1VlN0MXNqUGtDZ0NJei80U0lUaUtpTElDbjQvdkl4dGRxSDI3OFd1dlVnZ1VMWG9yN2VwN25IVks1bjRnK3djeFJkVHNBTEYrK2ZNak1pUXJMd2pDOHVLMnRyUzJSU0xRYlk2NzBmYis2Vm44Q0dEbVRoNW5YanpPUS9sYlpYczVxcXVoM0RoR0JpQzZxemdBSncvQmV6L091VmtxZENPQkVBQU9DUEZSYTVQa2I1UUFQQVBpKy94T3Q5ZkZFTk5WYSsya0E1VVY2RlRQdkZ6OGNlQTVBUFRNL1hsOWYvNFZjTHZjeUFNVGxTQzVrNXM4RFdCelBZdjJ5dGZiZVRDYnpzM3crL3dqaW9GY3FsYXFwcmEwOUV5Tmc1bGVESUxqT0dOTUQ0Qk1qOVYrTkNBQUtoY0xpY2tiWXl1cnI2M3MybVV6Q2RkM1BBT2d3eGt3RDRETHpuRGdUYTNKbC83Z0UzOWNCL0JTRFpQUVZpOFcvVjI0VFVmbDc4dTd4ZjZQR3pNOEJrQ0NQK0VCczhQdXV6dXJTYmFXa2JBWlZ6K1JoamhPMkNhWC9EWlZLdExtMjU4UlAzZmR2S2RFbVZwa3haaDhBTTVuNVBpTGFkWkF1TG9Cam1Qblp2cjYrN3RyYVdzUUJsRHNBN0ovTlpzOVpsY1hjaVdnZFpsNGg0NENaYStJL2V5djZuZ0lneTh6VjczMlhpTmFKUzhqNmNVRG9LQUNuTS9NWmlIK1hFVkVQTS8vRFduc1NBQVJCOEVvMm0vMkN0ZlpSQUxzMk56ZVBhazJhb1FSQjhCYUFyUUhBR1BNUU0wOEZnSFE2UGNWMTNXOE9jZGd5Wmk3L2p2dEFKblhVMWRWdHlNelBsN2Zqb01CUVpWSUhWWDFNWFYzZHBnRDJ5ZVZ5eXdHd01lYWZ6THhPVDAvUHVRQVFUKzRvbzhiR3hyMkpxQm54K25zQVdqS1p6Q2I1ZlA3RnFrdnRVU3dXazY3cnpnVHdpMEhHY2EzV3VuL0NCNVhXUFp4V21hVlBSSTJWeHhTTHhlT1VVbWNEMkY0cDlhTnllMWRYVjUvVytyc0FmajFseXBTcjVzMmJkeWhHNmVQNlhoS3JUb0k4UWdnaHhNZE13N0Y0WS82Vk9MM1I0azR1MVN2ZUZZUlBNdU41TU80QTQ4SDZkUkhTM3FNdkJTVEVSMEVjNURsZWF6MDVDSUszbUhsakl1cHNiMjkvR2NDQXRWMnkyZXg0YSszUEFWdzcyTG92Y1o5NlpqNmZtZWN5ODJYbElFOWNodUZkQURER25Bd0F4V0x4TngwZEhTK05acHpHbUQyWStUOEFDa1MwRmdEbGVWNXpzVmlNNHZ0NG5wbG5Bb0JTYW44QXh3R0F0VllycFU1R3FheFlQOC96dGllaVg4ZDF5ZzhPZ3VEZmNRbXc5NGhvYVJBRSszbWU5eElSMmI2K3ZwbWRuWjN6dGRhSEFOaXEvTG9RMGVieGZWVFhMbGRFTkRYdTh3QVJyVDkrL1BnWktHVk83RVpFdTFYMVJ4d3dXV0VoMTVxYW1pY3FOby95UEcvbi9vc29OZUNoZkVkSHh5eGp6S01BVHRGYWR3UkJjR1BGN2xFRmVZam9XUUNmQVhDcDFucGhFQVJQVi9kcGFXbHBBdkJaQUxEV0R2cGdQb3FpNjVWU0o4YUJsd0dZK2ExNDBkNEJod0RvQURDVm1mdURLc2FZM1psNVBJQi9FZEY3ekx3M00vL05jUnlUeVdUcWxWSkhNZk9SekZ4RFJEY3NYNzc4REtWVXduR2Nzd0FjNWpqT1RLMzFRcFF5MWE3cjYrdDdETUM1dzcwR3NhY0FYQWZnTlFEcmphTC82cElBZ0w2K3ZsVXVGemQ3OXV4M3RkWno0MERsZGZHL2RSQlJwKy83ejFmM044WnN4TXhXS1hYZWFCNGdCa0Z3YlNxVnVubXM0NnF0clYwQVlNR0lIWVY0SHpYZk0vZjVsL2JZNURnaXVwYXJTL0lDL1ZuYUt6eHlaZHhSR3kwOWZqM0o0Qkh2RTJZK0g4QWpBRzRDc0VLUXh4aHpHSUNXS0lyMnFXd3ZGb3UvU2lRU3h6SHphUURPcWo1dWxCeVVKakw4czNxSDY3ckplSHk5bGUzTVBDY0lnZ0dabi9FYWdmMUJoTGEydGpZQW0wWlJ0RXYxSkpGcXVWenVkYTMxRjVpNTBOM2QzVHRwMHFUS2E5VVFFUktKUkRHS1Z2NHJsdXU2YThVVGZCQm5UTlVCNkkwempONW01a09JQ0VxcHRWYjZJbU9ReStYbVpyUFp5UUJnclgwV3dKL2lvRWMvWm42SW1WOVdTaDB6eW5NdVFGdyt6L084YjZPMFR1Tlg1OHlaMDcrT1pITnpjKzM0OGVOM2RSem5EQUNhbVI4bG9sMEE3QXpnWEtYVTgxcnJCNGpvMWtLaDhLZU9qbzRGY2JBRFd1dDNoMGg4L0IwUlZVNTJPaFBBcTNHV2ZQbGV2bFFad0l5L1kwQnIzVko5c2lBSXJ0TmFiMGRFaDNpZTkxUVlodGVPNXY3ajErQmo5MTRTcTA2Q1BFSUlJY1RIMEpSanNSU2w5UFFuNXY0Y3A2eXpCQTJOWitKZEd1UVpnQkJyQ3NkeGZHWUdNM3NBL2t4RXJjejhBRkJhUjBjcDFmL1p0MWdzYnU0NERqSHpYTS96VmloYkVJWmhkeTZYVzZhMW5tT3RQVkVwTlZScHNKMlorVTNYZFRmVVdtODRSQjhRMGRMeTRxL01QSldJMWllaWw4djdsVkl2SnhLSk4xR3FJNzQ4RE1OdUFOQmF2elBTZllkaCtHZlA4M1lPdy9BUEFGaHJmVDRSN1ZRb0ZENVpMdjFXdlhoOHZGYk5WMUtwVkUxblorZHlJdHFKbWJ0bXpacjFKZ0I0bmpkQktYVUZnQjBCckIwZjlqWXpYOEhNNVZJb0ovbStQeUFMU212OUtCRVZmZC9mY1pDaEZpdEtvdXhEUkpWbDJLcEx1M0JmWDkvQnlXUXlBUEJMei9QYXd6QU00OWNxQ1FDRlFxRVh3MkRtN3dIWW5JZytBK0R2V3V1bkFmdzhDSUxmSXM2R3FhdXIyeUQrWXZ0MlpWMzJTbEVVdlp4SUpFQkVrMXBhV3BKZFhWMzl3U1VpK3ZkZ3g2QzBlRE1RQnpiaThaeEJSUGN5c3lZaUJFSHdWaHo0dWRaeG5QOERFREh6bmRiYUN5b1g3d1Z3VERhYnZTaUtvbThRMFg1RXRCc3ozOTdaMmJrMGxVb05tRkZhVzF1N2tKbi8ydGZYdDB1NWJmSGl4ZVhnNGN0RXRObHdyOW5xeE14SklrSlhWOWN5QUs3bmVlZU44UlIvajkvakFBQWk4dU4vNnlDaTZjemNGd1RCM0ZRcTFWQlRVN04yNVlITXZFV2MxVGZSODd5SlZlZGRPTWpmZlhHczJVYnBkSG9jU2pQQUIzMGZDYkU2YlhqUGkvbFg5OWpvMEFqdVhTaXRjYkZDU2Q2S2g1ckx3WHd2K3BhZnRONGZKTUFqM2ovTWZJL2pPTCswMXVycWZWT25UcTFqNXU4Q2VER2Z6OStWU3FYNjF6SHA2T2pvMEZvL1FrUW5hSzJ2ck15T0hTM1A4OXBRK3AzYldiM1BXcHVNMTlXcExwblZFSmRzcmJSQjVZYnJ1cTFFZExMcnVvOEE2QS95TkRjMzEwNmNPUEdiQU5ZUGd1RGtjbnM1a0RDSWNRQVFSZEd3bjExR0VrOWthQUNBVENhenRlTTRmd1d3UjduTVdEcWRibzNMalg1UW1idFJ1WFN2TWNZeU0wZFJOR0F5QnhGeHVWUmVGRVZEbGxNbG92bEJFUFQvL1dXejJZMnN0VDhBY0kvdisvY0F3SXdaTTlhcHFhbTVDS1dKaWswQTVqRHpYaFZyMTdSN25uY3JFWjFIcGZVU2QzVmRsN1hXUndSQk1HenBabXZ0SDhJd3ZMZThyYlUrR3NBTFFSQmNVZEhXZ0VFQ21FTmg1bU1CZkY0cGRia3g1bG5mOTRmTm1LLzBNWHd2aVZVa1FSNGhoQkRpWTI3ajQ5R0hlQ0ZTSWRady93SlFKS0swMW5vMlN1VUk4d0RnT000elJMUis5UUZFZFBVUXMva1NBSXBSRk8wUmwrcjQ5R0NkQUt3ZEgvL240UWJHekxNUnJ4TkNSTitKb3VqU2VGeTdNZlBSMXRxdkFGaXVsRElBMm93eDVRZkZOY3k4ZUxoemE2MG5NL082bnVjZHJwUlN6SHdpTTcvdU9NNmVudWRWM3V1TDVUVmxtUGtCSXRxanRyWjJaMlBNYXdBK2hZb01vZVhMbHhkcmEydjNaK1k4RWYwVndCN01mRWdZaG1GYlc5dUdBQkJGMFg4d2NMSFkrTlRNZzdSWCsySmxCa3oxekZtZ2xLMlJ5V1FPVVVvOVNrUjNwRktwYkdkbjU5THlERWJYZFlmOS8xYjg1Zml6bnVkOVhTbDFQQkZ0Q1dCTHJmWHh4V0p4cDQ2T2pnV080emh4OXlISDY3cHVmL0I3L1BqeHRtcjNVSUh4QWUyWlRHWnZJdnBNRkVVblZhNkw1UHYrWEsxMWdwbXZzZGJld3N6ZDhlc3h0Zkw0UXFGZ0FWempPTTVWVVJSdDZMcXVEd0RWZ1lnNGlCWU5GcUFnb2hjQmJKL05ac2V2U2ptY1ZUQUJRQytBWW5OemM2MVM2aXhtNXFwZzMxQWNBRDhEOEllSzFwNDZFd0FBSUFCSlJFRlV0aGVJYUNaS2VRcWJFbEVuZ0dKTlRjM1hsVksvR3V3a1NxbVhxOXZpQjBobkQ5SjlUSWlvWE01RU1ubkVoK0pUOS94cjFzc3ptN2RCVGMwNUlPd1AwQW9sZWNIOE9vT3ZaRGU2WXFON3VxVWtyM2hmaFdINEhRQldhNzFDa0dmS2xDbVhBbGlmbVE5RzFWcDdBRUJFNTZCVVF2WldBTnNCWTZzb1VDNS9HMmZ4VmhzSEFNeGNIZVQ1SkRNUEtDVkx3NjhuaEphV2xtUlRVOVBCY2FuWHFjeThZTWFNR1pkVVRKTFpqWWc0Q0lJSHFzNzdTUUJZdW5UcHV3ME5EV081dGJFcWw2djcxT3E4eUZDSTZHZ2lPbnFRWFhPaUtOcENLWFVuTTljUzBZRFB0c3pjQk9BT0FQc0NwU0NhdGZaMkl1b0ZjRjRtazlsYUtiVUpNL2N5OCtjQS9BbkFOVUVRUE9wNTNqWXRMUzFOWFYxZGk0SFNSQzBBaDZSU3FUTnFhMnNQSktKZGx5MWI5dnRSRFAvVHhwakt6NE9OekR6VkdOT2ZlYzdNMDhmeWVvUmh1TkR6dk1NQUhOdlQwL09mc1J6N2NYOHZpYkdUSUk4UVFnZ2hoUGlma012bENzYVlmOFhaQ3VVdllmbnlmbWIraVZMcVY5YmEvU3ZXcEFFei81V1piNHozSFVSRTN5a2YwOTdldmtKdDkwckZZckZ0dVAydTYxNktValpNLzZLdGxlV2t0Tll6aUNqSzUvTi9pN2NOU3NHcWd3REFXcnNIRVIwODNEV1l1Wm1JZmhyL1hJOVNnR0hkY2hzQUVORTRBTDlCdktiTXNtWEw3cXl2ci84NUVaM0d6UDhtSWhTTHhkdksvVHM3TzVkNm5yZEpHSVp6dGRaN1VjVmFSMHFwRmdCd0hPZDFyZldCek94VVhHZXdOWG1XaDJGNDYzRDNNSlI4UHYrNDF2b2FBRE5kMTIwR01JdUk2Z0JnNmRLbG8xbkUxc2JYdnRYenZQOGpvdDhRMFphTzQ1d0Q0Q1FpS24vaC9rUnJhMnRqWlNtUUN0TUFnSm4vNC90K1lXWHV3M0djMHdFOGs4L24vMWIxN0tzWUJNSG14cGp6NGhtVUkza25uOCt2UFhLM0ZWbHJRNlVVckxXZlFhbWN6Z2R0UGZ3M3c2bnNPdC8zanhqdW9HdzJ1ell6cnpDYmxabGZJS0xHYkRiN3lmaWhTK1cvOWVWS3FRd0FXR3VmWnVaZk9vNXpQVFB2dzh4bmx2Y3hjLy9EUUszMXhmaHYxdHFZRU5IVnhXS3hMejduaU5sM1Fxd3UwLzdRL2Nic2JTYWZYajloL0oya3NDZkQyUlhNbndUd1BHRHZpSmdmM0NqeHI1RHVsSks4WXJVWU5HanZlZDVNbE5ZSi9ITlYrZFYrdnU4L283VytpWWdPTk1aYzVQdithVU5leE5wUGVKNjN2MUpxTzJaK0l3aUNNNGxvZndETGlPalI2djVLcWZLVDhPclBEYytQVks2dHdycGE2KzhET0FyQUZDSjZBOERweTVZdHU3cnlzd01SSFVwRXUyV3oyZldxMXFYSk1QT0NycTZ1eFpVVGNGYVNpeUVtcDdTM3Q3OW5qSGtkd01hcmVwR1ZkTDIxOXZ1VkRVUjBEeEVoRE1NSDArbjB0cTdyUGxNc0ZyZHViMitmQlFEWmJIWTZNODltNXY3UHloTW1URGlLaU1vVHJQTC9uWk9EbndSQnNDbmkrNDh6OWYvYzJOaG9qVEYvdHRiZUZVWFI3enM2T2haMGRuYStBZUJIOFg4alVrcXRVQ3FRaUQ2RlV0Q3h2RDNxRjZJc0RNTS9ZNFRKWUlPUjk1SVlLd255Q0NHRUVFS0kveVZQTS9NQ0FKc0JXQkFFd1NzVis5N0s1WEl2R0dQZVpHYjJmZjhGQU5CYVJ4WDc1by9sWXE3cnFxRktMMml0eXdHZTY0TWdPSFc0ODJTejJYcHI3Y1pFVk1mTXk4cWwzYlRXSTM1N0M4UHdud0FhdE5aZkFQQTRFWjNpKy81bDVmM0dtQjBCUE1UTUQ1YmI1c3laczBScmZSMkE0NGhvQzJaK3FHb2hXNFJoT0hldzZ6bU9rNG5YTjJsbjVqOHJwVnhtTGdML1hUU1hpSzZKLzNRQkxFVnBadTVLNmV2ck8yMzU4dVZubEdkb0Foakh6RnhaTm0wMHdqRDh1ekhtSkFEM0U5RVdBTW9sMDlvQnBNZU5HM2NNZ0V1cWozTmR0eHhrKytQSzNnT0F2ekR6UFNOMVl1WmppR2lvTW1ISFloVythQ3VsL2hILytIbDhPRUdlRnE1WW5IbFZ4Wms3c3dxRlFwUHJ1cW1xMmRpY3krVmVBQUJqVE1UTWIrVnl1UmUwMW05VzdhdDhJTGtMcXNyMGpKYTE5Z0VpS21kRlNQa3I4YUhhN0ltM2xnSnZsVXJ5ZnFYbGxMcmFub2FwOS96blhVaEpYdkVoU0tmVE00am9KZ0NMQVJ6cGVkNEVvRDl6QXdEcXltMTlmWDJuSlpQSnp4UFJxY1lZK0w1L2VpcVZTaVFTQ1U4cDlWbUsxMFlzWjJzeWN4OHpYeFYvenRITWZKUHYrOHVxeDhETURmSEQrZmNxMjRuSXJjNmNkUnhublNGdTVUb2lBalAvazVtL3MyREJnbHU3dTd1cnkyVVJnTTh4Yzk3My9kZTExcDFFMUpOS3BScUlhTnVLaVFXdk0vT1RSRFRtaVNPZTV4ME1vRERjNUJsbTdpU2k5RmpQL1Q1cFlPWUJyeWtSMVpSL2JtOXYvNGN4cHQxMTNaTUFIQVlBMXRyekFid1VodUhORmNlRXpQd0lnT2ZqU1IwdkZncUZPYk5telpxSGl2K1h0YmUzLzhmenZHMklhQjhBWDFOSzdhU1VLaGhqSG1QbXM0TWdlRzRNWTkvVDkvMzd5aHRhNnhCQUxnaUN3OHR0eHBqVEFQeGdET2NjRkJHdEcvODVWRGxvZVMrSk1aTWdqeEJDQ0NHRStKL2grLzZoQUtDMXZwcUlYdkk4YnplbGxLMmFBZmUrMEZydkMrQldyZlZ0QUU2cHJDSHZlZDRGUkhReWdEdDkzejhTRlY5SVBjODdrb2lteGVVV1BnMWd2TFYyS1pXZVFKeE5SSzN4RjBzQUdOVmlwNmxVcWdiQXRRQUsxdHBaNWZicDA2ZXZCZUFxQUVGRnZYSUFBRE5mVGtUSEFZQzE5aktNVXJ5K3lheGNMcmRJYXcxcjdjWFZhLzZVYWEwdkphSmhNelZHVWwxNmpKa2JBS3p3RUtlYU1lYUVZckY0YTN0N2UzL2dqcGs5SWtKRkJnOEFYQWpnZG1ZK3h4alQ2ZnYrQXhYbjJBWEF0d0QwV0d0SE5STjBNTDI5dmVlTVpvMFhwZFJkNWRyMmc5elB6bGlGSUkvdit4MWE2emVKYUhjQTN5MjNaektaelpWU1YxaHJUeXBubEpWNW5qZVRpTkxNZkh0NW5haVY0WG1lUjBRVG1IblV0ZWhIRWdkWDIyYk1tTEVPNG44bm51ZDlVeWsxYm1YK3ZRZEJzRXJyRlJsanlndUpTNUJIZkdScy9NY3VLY2tyUGt3dHJ1dGVodExubkwyc3RaSHJ1dFVsTFM5UlNsMENBTFcxdFNkYWEzZW4wcnFCcDJxdDV3SDRNaEY5SmU1YllPYS9BSGpDV3Z2RW9rV0xuaTRXaXpSbHlwU0FtYTIxOW9kRGpHTmMvT2Q3VmUydHJ1c090YmJlQU14OFZ4UkZGN1czdC92bHRrd21zNjFTNmxocjdabjVmUDVGei9NeVJEU0ptWDhGQUVFUWZCOEFqREZuQVdna29zMDh6L3RTR0lZUEFuZ3czcmNlTTc5WG5pd3pITS96OWllaTZ3QU1tZVVVZXc3QWRscnI5WUlnZUMyYnphNXJyYjNSV250V1BwOS90cVdsSmRuWTJIaDJYUEwwVld2dGFVTk43RmtKdXl1bFpsYTExUUVJeWh2TWZER0FXNHd4ZHpEekZDTGF5MXE3T3lwSzlBVkI4Q1NBSjBkeFBRN0Q4Q2tBVHdFNDBSZ3pFNlZzcXgyVlVzZU9aZURXV290QnloQ24wK2xrZTN2N2U0akx3ekp6OWZ0b1JGcnJmWW5vU0daZVFrUzl6THh0SERRY2RQS0x2SmZFeXBBZ2p4QkNDQ0dFV09ONW5yZXhVbXB2WnQ0TVFKcUlwZ053aU9oM3pQelRrWTVmR1V1V0xIbXdzYkh4Y2lMNkpqUHZvclcrb0srdjc3TGEydHBUQVp3RjRNRzRmTWlBc2poRWRDcEtwYXZtb0ZRNnBBZkE0VkVVL1N0ZWsrZE5BQmZIM2JjSFVLNEZYbURtUVFNRm5aMmR5ek9aektHTzQzeVBpUDVrak1rQitDbUFFNWg1WXJ6bVQrV1RiNGVJZnR5LzRUZ1h0YlMwUEZPUkxUT28xdGJXUmlLYWFhMjlmRlF2MHVveEdTcytxQm5NMGE3clhxSzFEbEI2OEw1QlhNcHZNWUFMeXAxODM3L0RHUE5wSWpvRndQMWE2N2xFOUc4dWxUamFtSm43QUJ5UXorZGZYTmtCanliQTgzNGhva25HbUFPWWVSTUFHeFBSSnN6OFVoQUVYd053RDRDalBjL2JLbjRvQWlKcUlhTFBPSTR6WVpCem5RY2c0empPMWFzNHBnUGlIOStYRENLdDlVRkVaQUMwQWNqRTEvZ1pTdXZoL1B6OXVNWllNZk8wK0lITjZ4L0c5WVVRNGlPb0JrQ2R0ZmJ3TUF6dlRhZlQ0NWo1R0FBZ29pWUFQd1J3QnpNL0FRREZZdkdwam82T2prd204eVhIY2M1WFNsM0x6Ty9HRDhJZmlhTG9ML0hEOWpMU1d0OE1vSldJZnBiUDUyY1BNWTRKQUJCRlVmV2trUmVaZWNlcXRrMGN4M200K2dSRTlPdktBQThBT0k2elBvQTlIY2U1Q3NDTFNxbWRBTUJhMjMrODUzbGJNZk01QU40a29rNGlldGdZODdQRml4ZWYwZFhWMVJlWDhCMTJZUlZtZG9sb0dvQWJBZnlqcjYvdkY0UDFtejU5K2xySlpQSVRSUFFFZ05PSmFFY0ExeGVMeFVtTzQyenZPTTROQUo1dGFtcjZNWUNqbWZsUEFMWWtvaisxdExSTUgydUc5QkN1Q29MZ2hNb0dZMHg1RFVZM204MU95T1Z5dDJtdGR3RndTNXpCZm5rWWhzT3VtWk5PcDZjNWpyTTFFVzFkTEJiUFVVclZFOUZaQUI1U1NqMFNyelVZK2I1L1A0RDdzOW5zMmtOTW1uSExHV0VvZlo0Y2tldTYxeHRqdnNyTUVZQWFJaHF3UnM3VXFWUHJBQndhYnc2YUVVeEVTd0JzVzFIdXJZK1pyNDVMdWExQTNrdGlaVWlRUndnaGhCQkNyUEdJYUFObS9qNkFMZ0MrdGZZM3pKenI3ZTE5TGk1TnRzOUk1eGlyT0NCeWZEcWQvbzNqT05jUTBjWEpaUEo0bEFJNGo3Lzc3cnQ3ZFhkM3IxQStvYWVuWjhzWFhuamhYUUNzdFQ2YWlDNE9ndUEyb0g5Tm5vVkJFTndlYjA5QUhPUUp3L0FHQURjTU5aNDRDMk83VENhenRlTTR2d0Z3RXdBUTBXOWMxNjFjVzhpSjY5N3Z3c3ozQVZoRVJBYzJOVFU5ME5MU3NuTjFvSWVaSnhBUmxGSjIzTGh4K3pKek1vcWlRYjhVanNGald1ditVbGswd2tMSFpkbHM5bFBNbkFMZ1YrMXlBU0NLb3Y2eUY5YmFTNVZTaHdQWWhJamFBTHpLekZjQXVMU3FqQjk4M3ovVjg3ekg0OHltelFFMEE1alB6RGNDK0dFUUJKMHJjWStyVmJ4VzBoWnhjR0VhTTA4RDRBRFFBRzRxUDBpSTE3TjVQUDc1RjBSMHRGTHFVZ0JiQTRqS1pUaVllVUM1dm13Mlc4L01Iak0vR2o4OFdTbXRyYTJOQUE1azVvVktxVDlVN2lPaUptTk15M0RIUjFFMFVha1YzaDdmQURDRG1VTUFOekJ6anBtZnkrZnpjejNQTzN4bGF1YXZpblE2UFE2bGU3U080d1FqSGlDRUVCOFBuY3ljQ3NQd05hQzB4Z2VBYXdBZ2xVcDlvcmEyOW9jQS9oWUV3VFdWQitYeitXZFJLbmNMQURmSC93MlFTcVZxYW10cmZ3RmdQd0E1SWpwemlERVFnTzJabVJPSnhMK3E5aFdxczFTMTF1T0IvcXdPRUZFRUFNeGNVM1VzbUhrVElvSzE5cVY0KzJzQWxoWUtoYWVBL25LNXZ3V2dBQnpzKy80ald1c0xtUG4weHNiR2JUS1p6RDZEVENCcEtGOHpwZ0JzQ3FDZWlQNUJSRjl4WFhlQzFub0xadDRoN25PSk1lWTZBT3N5OHlQdnZ2dnVMcE1tVFZyRXpBY0J1RjRwdFc1OFR5L0g0OXdCd0crRElOalA4N3laU3FrSG01cWFXZ0dzY3JZdE00OUxwOVBHZGQzbTh1Y1RBQzBBMHNhWWZheTF2d1d3ZjV5dHRTOEFFTkdMOFgzMmZ5NDB4bndSd0djQmZBYkFGZ0RXamMvL2JoUkYzMUZLYlEvZ1FDSTZncG1MV3V1bmlPaEJJcm8vbDh1OU1GaUFaK3JVcVhXVEowKytDOEJNWnA2bmxMbzZrOGtzS2hRSy8zUmQ5eHhtSHZCWnoxcTdEeEc5WjYyZHBwU2F3OHcxelB4YVQwL1BkZVUrTFMwdFRVMU5UUStpOUpuS1YwcGRvN1d1RDRMZ2w2aVk1T1g3L2g5YVdsckdqeDgvbnVMdEpSaGlEYXY0UGovMjd5VXhkaExrRVVJSUlZUVFhenlsMUpPRlFxR3Bhb2JucUJHUjBWcWZ6Y3k3eG5XdFI3MG9kVHl6ODdOYTYyOFIwY1VBd015dlQ1Z3dvUlpBZGIxMnZQRENDMk5hbUoySUJxczlSVVNreWc4aHltMWE2KzFReWlMYUNFQUhTaGt2aHpEenpscnJmWm41T2FYVUhRQjJBUER3a2lWTDl1N3E2b3FNTVJNQjdOelkyTml1dFQ0NENJSW5qVEUzb1RRajhITW9CUVBlaXhmVC9WMUhSOGRMRlFNNTB4aHp4bUJqWjJhRlV1Wk10WWNBVks1L05CSEEzcFVkNG15VWJlT3lGa1VBOWRiYVhZZ293Y3dEWmxFaW5vM0p6UDFmNnNNd3ZCYWxFbmFqRW9iaEh3RDhZY1NPQU9JYTcwTkdFb0lnT0FUQUlhTzlkcG0xOWp1ZTUxVXZEQTBBWU9hMnF1REZWd0FjRnJjdEEvQWlnRDh4ODR0RTlLSzFkbzdqT0MvNnZ0OGZvQW5ETURURzNBRmdINjMxemRiYVU0aG9Od0J2VkFlK29pamFYQ21WSUtJUjF4SWF6cmh4NDc0TFlJcTE5cEpjTGxkZFp1OXI4WDlER2lUQUEyYmVPUWlDaFNzN0pxMzFTUUNtQUJoUFJDdjhHeDBDYWEzL0ZMOGZsd0I0ajRpV3gyczlmQW1sQnlKM0QxVnVUd2doUG80cVM5bStYOXJhMnRwYzE3MFd3T2JNUEx0UUtPdzBhOWFzWlFCY1kweUFVbGJuWWdETFVTcHpPZ1BBWTBOTldFaW4wK1BpRW1QTEVIOFdJYUtYNDkzbHdORHBXdXYxRVdkRkU5RWtBTWN3ODV0aEdMNFNUMWpJTVBQOUFHcTAxaGN4OHdrQWVwajVhMkVZUGh5L0h0L1JXajlIUkRjcXBlNHd4aHdENENobVhrcEV6UUEyWU9iYnltUFRXbTlMUk9zeGM2aVUyakdLb3AxYzE3MGxIZ01BZ0prbkVWRUhnRHVJNkxIdTd1N2VTWk1tWFU5RUoyaXR0eThIb3h6SG1STWZGOFFaNkZlajlCbHY4WHZ2dlZlKzN6SFRXdjg2UGs4ekVSM2h1dTRSQUFvQVhtSG11ZkhuMkx5MTlud2lXbXFNK1MxS3YvdnZaR1lpb3N1Tk1ZY3k4MCtYTFZ0Mjc1dzVjNWFndE83Tlo1bjVQMFQwcUxYMkwwVDBWQkFFejhkL0I5ZW0wK25iWE5mOUlqUHZodEtFcUM4dzh5VmE2eTRBOXdHNEx3aUN2eUgrVEQ5NTh1Uzc0OUovNXdHNGlwbWZjQnpuWWNkeE9wajVLYVhVQWNhWXZuanNoZml6WjVGSzYwc3VWRW9sQVV5c3I2OC9VMnRkdzh5M0s2Vk9SaW5BYzNwdmIrOVBrOG5rYlVSMGxkYjZQQ0o2Z3Bubk1YT1BVcW9Bb01qTWhUZ29SVVJVeTh5MUFPcmluK3NLaGNLWk5UVTFqUi9YOTVKWU5STGtFVUlJSVlRUWE3eGNMbGRBNlV2WmlJckY0dDhkeCtsZms0U1pieUNpdDRub0VnQVJNMStMc1M5UWJZTWcrSGttazNsSUtYVVRFZTFIUk50bU1wbjk4L244NDJNOEY3VFdLUzdWS2Q4SndGc0FrTWxrdGxaS2JVdEVDK0pzbG9SUzZ0L3h3NDdqaVdobkFKOWc1amNCbkVoRVYrWnl1WUxXZWs4aU9oWkFnb2hDbEw3MDNmWFdXMjhkTkcvZXZENEFtRDkvL3Q2VEowLytOUkh0eTh5UGU1NW5VQXFjZkJyQVFtYitIdUwxWVByNitvNnJIQ3NSM2N2TXZ4M3NQcWhVcnU1emcreTZKQWlDY3ZrT3BOUHBHYTdyRGdqeVdHdHJsVktIeGVjcE4vY3k4OVY5ZlgyWGxCdFNxVlFEZ09rQUNvbEU0b1hSdkw0ZllVY05sWVZDUkVrQS9RK29vaWk2VENsMWU3RllmS0Y2SWVMaEZBcUZZeEtKaEVkRVgzY2M1K3R4OHkzVi9aUlNXekd6TFJRS3c1WlFHUWt6NzBWRWkzcDdleThaWk4ramlHZDFENFdJR2dGY1Y5a1dodUdvQXp6TS9IMW1maVkrMTJ4bS9oVVJiUTFnRHdDdkY0dkYwZDRmRTFFdGdHM2lCejdsOFlHWjV3TzRWaWwxeW1qSEpZUVFZdVVrRW9sZFVNcTZmVUFwZGNDc1diUEt2eHVMS0QyYzM1cmlYNmJNM0VkRWZ5S2lJNGM2WDN0N2U2L1cra3dBU1NMcUFmQ2pJQWdlQWtycnYzbWU5d01pT29hSXJxbzRMQUl3bDVsUExsMkdhd0E4VFVRUEo1UEpuWW5vSkFEL0lLSkRjcm5jZ004bVFSRGNuY2xrWG5KZGQzR2hVS2h6SE9mZ2VMd0ZabjZ5VUNqOHRLTHZvOGFZU3d1RndzOW56WnExU0d2OUJETmZEYUNkbVRzY3g1bFZPWm1qYk5teVpSZlUxZFh0VFVSM28xUVcrS1h5SklSaXNYaWM0emhKQUFlZ2xPVzhaeHhZV1NseFVLQVh3RnhyN1l1TzQ4eko1WEt2SUY3ZkppN1g5aStsMUc0QURtZm1YZ0RIQjBGd2VieC9Id0FYRXRHTjlmWDFiNmJUNlkwQWZDdUtvaVhEbGNxTkozYmRILytudE5aYkEvZ2FFZTBKNENSbVBzSHp2T2tWYThUa21QbVZJQWkrQndBdExTMm1vYUhoYUtYVW5rUzBHek92aFZLSndmSjlEWFcvWUdaTFJEKzIxdDVOUkF1Q0lDaC94dG5UODd5ZHFGU20xZ1B3SmFWVUhUUFhsTFBXSzg5YjliTS9hOWFzTjdYV2ErRmorbDRTcSthRHpXTVhRZ2doaEJEaVEyQ01TZmYyOXM3djdPeDhZNWh1NVpTQkZjb25hSzAvVFVUL0JIQ2M3L3RYakhBNUozNVljSUsxZHN2aHZxQ1d5N1g1dmo4aDNqNGN3T0ZVV2wva1dBRExtUGxIUVJBOHFyWGVIc0REUktTWWVUbUFCNElnMkNlZFRtL2t1bTRJNEMvVzJodVhMbDE2MTJDMXNOUHA5QmFPNC93UndIbEJFQXk2Ym9uVytoZ2kydHozL1VNSDI1OUtwUnBXWlgyWmJEWTducGtuTDE2OCtOK2pyTmV0MHVsMFhTS1JxQ3NVQ3FxOXZmMHRBTnpTMHRKVUxpdm5lZDRQbFZLbk1mUHZnaURZYzJYSDlrSFJXb2NBWGdtQ1lMZHltekhtUEFEbkV0SGtvVEpCakRHM0E5amU5LzIxVjNVTTJXeDJiV3Z0andGOGxZam1XV3QzclY0b1YydjlCd0JOUVJCc3ZTclg4anh2SjZWVXMrLzdWNWJibXB1YmF5ZE5tdFREekw4T2d1Q0lrY1lhbDV6N21lLzdKd3pYdDl5L1VDaDhxbnJ0aEVFNEdFUEczaURYU1FCSTlQVDBGRHM3TzVlUGVJQVFRbnhNR0dQMllPYmJvaWo2djZIK1h4eVhhM3Nkby90Y3RRS3Q5ZlpCRUF5NXpsczJtMDBzV3JSSWRYVjFGVEJNV2F6VndBVlE5RHh2bXpBTW44VG9KdzJwdU85WUp4a05LWlBKYk9ZNHprMEFOb3lpNkJ2NWZIN1FDVG1yV3h6azZXTG1CNGhvNitYTGw1OC9hOWFzTjZ1NktjL3pkbEZLT2I3di8yNFZMNm1NTWRzQTJMVHlzMGRyYTJ2am5EbHpsbUdFMy8zWmJEWlJLQlJxbUxtbVVDZ294M0ZZS2NXTzQ3RGpPTHhvMFNLdXI2K1A0aUFUb2ZSNW9qaWFjVTJkT2pWWlcxdWJjQnlIR3hvYW9rV0xGa1ZkWFYzRkljWWs3eVV4SmhMa0VVSUlJWVFRWWpXSXYweXVqdGxzRGtvUExQcS92RTJkT3JWdTNyeDVnNWI1K29ERzlJSFNXdjhLcFN5ajhWUmFqMmFodFhhTDRRSnFRZ2doaEJCQ0NQRy95UG13QnlDRUVFSUlJY1Qvb25mZWVXZDF6ZTVmWVdiZTRzV0xSek9EY0hXTzZRTzE3cnJyYmtKRWV4QlJQWUJIckxYNzVmUDVOYjFVbXhCQ0NDR0VFRUlJSVlRUVFnZ2hoQkJDQ0NHRUVFSUlJWVFRUWdnaGhCQkNDQ0dFRUVJSUlZUVFRZ2doaEJCQ0NDR0VFRUlJSVlRUVFnZ2hoQkJDQ0NHRUVFSUlJWVFRUWdnaGhCQkNDQ0dFRUVJSUlZUVFRZ2doaEJCQ0NDR0VFRUlJSVlRUVFnZ2hoQkJDQ0NHRUVFSUlJWVFRUWdnaGhCQkNDQ0dFRUVJSUlZUVFRZ2doaEJCQ0NDR0VFRUtJRDFNcWxXcVlNV1BHT2tQdHoyYXo0OXZhMnRxYW01dHJSenFYMXZwOHJmWHM5M2VFUTJ0cmEyc3p4bnhyWlk0MXhxU05NWjhGb0FiYm4wNm5wMm10djVKS3BScFdhWkNyU1RhYlRhek84M3VlTjlQenZHMEFPS3Z6T2tJSUlZUVFRb2dQai90aEQwQUlJWVFRUWdneE50bHNOc0hNbi9WOS82OEFrRXdtenlhaVV4Qi92dmM4cjVtWk44bm44MzhDZ0NpS2RrNGtFamRQbURCaGJ3QjNEbmR1SXBvSVlQM3lka3RMUzlPNGNlUFNveDBiRVMwTnd6QWNiZjlFSW5FT2dLOXByWHVDSVBqMWFJOERBR1krbDRpK21rNm4yOXJiMjJkVjczY2M1eWdpT3IyMnR2YXJBTzRaeTduZlQ4YVlod0RzQ0dBWDMvY2ZBQUN0OWNuTWZQRDA2ZE8zZmVHRkY5NkorKzNDekpteG5KdUk1dnErZjBkMWUzTnpjeTBSWFE4ZzBkcmF1c0djT1hPV3ZBKzNJb1FRUWdnaGhQaUlrU0NQRUVJSUlZUVFheGhtUGhYQTk3VFcyd1ZCOEpmS2ZjM056YlZLcWJ1WWVVT3RkV3NRQkc4UjBSWUFvaWlLSGhucnRjYU5HNWQySE9ldll4aGJIb0JYM3M1bXM0bWVucDdrTVAxUElLSXNFUjJaeldidjZ1bnBpUWJydDJ6WnNtSjNkM2R2ZWJ1dHJXMGlFYzBFOFBoZ0FaN1lWd0c4MDl2YisrQm94LzlCSWFJR0FHMzE5ZlVQdDdTMGZMR3JxMnN4TSs4RTRJQ0tQa2tBTGpPL045UjVtUG1QQUZZSThreWFOT2tnQUZPWStmc1M0QkZDQ0NHRUVPSi9sd1I1aEJCQ0NDR0VXTVBNbnovL3NzbVRKKzhQNExmWmJGWmJhL3YzVFp3NDhRb0FHUUJmQ1lMZ3JiaDVPd0QvN09qb1dMQ3kxMlRtZlpuNW1lSDZFTkZWQU5hck91N1kydHJheTBaeGlRMlplV0Z0N2VBVjVaTEo1S1BkM2QzYlo3UForaWlLYW9qb1VBQzF6UHdiei9NbWxQdUZZYmdFUUtTMTNwS0lObWJtMjJwcWF0YnpQRytGYzRaaCtBb0FIc1hZM25lKzczOVBhNzBoRVIzVTJOajQrNWFXbGk4SFFYQTBnS1BMZll3eDl6RHpaa0VRYkRLV2MyZXoyWHByN1RsRUJDTGFWR3Q5eldpUEphS2k3L3NyVlQ1UENDR0VFRUlJOGNHVElJOFFRZ2doaEJCcm1Ibno1dlZNbVRKbFh3QUg5dlQwdkpOTTlpZktLQURMQVp3UUJNRWpBSkROWnFjemM0cVo3OU5hNzFWOUxpSmFhcTE5UmlsMUFBQXdjeHNSMVpUWHlXSG1WK00vM3dqRHNIdTRjV210bHcyMWo1bC9Ra1Qvcm1xYkJHQmRJaHB4RFNBaWVoVUFyTFUzS3FYMnJHaS9nWWo2K3hsanR2UjkveGtBaDhmNzl5V2lmUWM3WjB0TFMyMVhWMWZmU05kZVhaWXNXZktOcHFhbUdRQyswTlRVdEFPQSs2dTZiRWhFTDQvMXZNeDhLaEZOWmVibEFIWWR3NkUxekx3TWdBUjVoQkJDQ0NHRVdFTklrRWNJSVlRUVFvZzFpT2Q1elVxcFErTE45MnByYTg5azVxMlpXUmxqdmd0Z1BvREpXdXN6Z2lDNG1Ka1BCQUFpMmhXRFAvRC9sK000T3pQejVYRy9jdnZsOFovSEFJQlNhbk5qek9CcE52KzFEdk9RaVRHMytiNy9YR1dETWVZOEFFZEVVYlJQUHAvLzdRam5ybFJrNXU5Vk5zUWw2WFlHZ0JrelpxeERSUHN6OHorSjZNWkJqajhXd1BTdXJxN2xZN2ptKzY2cnE2c3ZuVTd2NWJxdTluMy8vcGFXbG1SRFE4Tng1ZjNNdkJHQTVaN25uVExZOFdFWS9oaFZtVWlaVEdZekFHY3c4NHRMbGl4Smp5V0laWXpwWU9iMVIrNHBoQkJDQ0NHRStLaVFJSThRUWdnaGhCQnJFR3Z0T3VXc0d3QmdacGVJTm9nM0s5ZHpXWnhPcHk5bjVtT0lxSU9JdmxqZVZ5d1cyeHpIZVl5Wkx5NFdpNWQwZEhRc1RLVlNqUUJRVzF2N1l3RDc5UGIyVGdXQVpESnA0c04rT01vaDVvZmEwZHJhMmxoWFYrY0FRRzl2cndQZ0tHWit6WFhkeHlwTHJsVnpIR2Q1THBmcnp4Smk1aWdJZ2dzcSs4U1pSenNEUUUxTnpja29sWEk3TFFpQ0o2clBwN1hlbllnMlFrV0FwTFcxdGJHK3Z2NVlJdHFYbVRja29vaVo1eERSK2I3dlAxQjVmQ2FUMlZ3cGRSWVJiUVdnSGtBbmdBdXR0VTFLcWVzQjNPTDcvZ0VZaGZiMjlwY0J2QXdBNDhlUHI3WFduZ2NBVklxMjFjZVpWWnRXSGtORU5RQVNBSDRLb0ZodVQ2VlNOVXFwVzVnNUNlRElzV1lwTWJORFJCOWFacE1RUWdnaGhCQmk3Q1RJSTRRUVFnZ2h4QnFrdmIzOUh3QmFBR0Q2OU9scjFkZlgveGJBQmdBaWErMTNsaTVkK25CWFY5ZGlBRERHbkFsZ0lvRDV1Vnp1N2ZJNWpERU44WStkNVhWNk9qczdsOGI3Q3BYYm1VekdPbzREYSszdWp1TThWVGtXYSszRnpQeXc0emlQeDl2SEU5RmFRNDI5dnI3K3IwU1VpWDhHVU1vY1l1YTNsRkpEM3JPMTltNEFLNVNhR3d3ek54UFJjUUFlRDhOd2hRQlB6R0htL21CR0hPRDVCeEZ0eXN5dkFmZ0xNMDhtb2pabTNocEFmNUFuazhuczdUak9yUUFjQUs4eTgyd0FyVVIwdDFMcWdSV3VOQWl0OWFlWnVmeDNBTWR4bnNybGNvVmNMcmNJUUVQY1owc2kranVBL1lNZ3VMdnllTS96TGxCS25WVjkzbVF5K2F2NDliMlRpT1puczlucHc0MGpsOHU5VU5Ya29sVHVUd2doaEJCQ0NMR0drQ0NQRUVJSUlZUVFhNkJNSnFNZHg3bUxtUldBdXdGOGxZaXViR3BxV3B4T3AvY0dzQURBMlhIM0RWQmFyOGNDL1lFUUVOR3dhK3hVV1ZRWktBSUFZOHpoQUxwenVkeWRjZE4zUnpqSEJjeThOa3BaS0pjQ2VCM0F4U05kbUpuL05kcEJXbXV0VXVwZUFCZW4wK25XOXZiMk9ZTjBTNkFpbUZGWFYzZFlIT0I1b3ErdmI4Zk96czVhWjM2SkFBQU5XMGxFUVZUbEFMRFpacHROU2lhVDA4cjlac3lZOFVtbDFIVUFIR3Z0Q1dFWS9pemVwYlRXNXhMUlNQZGZkcTFTS2xPeFBSbkFnTmVXbVZ2anY2TzVvem1oTWVZMEFBY0I4SzIxTHlxbG5oL0ZZUWxVWkFJQlNGUUd2NFFRUWdnaGhCQWZmUkxrRVVJSUlZUVFZZzJTeldicm1mazhBQ2NDNkZSS2ZkbGErMjBpc3N6OEdXYit2ZXU2VDZGVVhtMFpNLytLaUk1UHA5T3A5dmIyV2VYVE1ETVhpOFZaUTE0SVVKN25wY3RyN0JEUmx6M1BheDZrbi9ZODc1REtCaUphR2dUQlhkVWR5MjFhNitPSnFJYVp6d21DNEthNGJWY0EvN2Rnd1lMenVydTdlOGY0c3ZSekhPZFYzL2YzOVR6dkNNZHhmbUdNMmQzMy9mdXJ1aVVxeTVJcHBkWUhBR1ordGh6Z0FZRFpzMmUvQytEZC9vTVNpV09JYUJ3elAxUVI0QUVBR3dUQnVWcnJyWWhvdTFFTWM2YTF0a1lwZFFLQWJ3TkFTMHRMc3FtcDZXc1ZmWFlGQUd2dEZzYVlkT1hCekR3REFMVFcreEdSQmZCOEZFVVBPbzV6cUxWMlR5STZBQUNpS05ySGNaekYxUmRuNWlPSWFNOUJ4cFVBOE40b3hpK0VFRUlJSVlUNGlKQWdqeEJDQ0NHRUVHc1FaajRMd0trQXJpS2lVM081WEkvV3VnL0EwaUFJWGttbFVsdlgxdGJlRHVBWlp2NGxFYTBONEhqWGRiY0NVQTdxYkU1RWM4cWwyc3FtVHAxYWgxSld5VGl0OVdzQUltWStGQUNJNlBUU01qRURFZEZYaWVpclZXTjhCY0NBSUkrMU5nSUFyZlZrQU9jeTgzTkJFTnhTY1o0ZEFCdzdZY0tFaXdFTUcrUWhJdGZ6dkF1cW1qOWR1VkVvRkg2WFRDYlBBWEJMSnBQWk1wL1B6NjQ0ZmtER0NqTS9TMFJRU2gzdGVWNCtETVBiRVdjOVZkaytQdjZYUXd6dGp3QkdEUElFUWZBYUFCaGpGcGJieG84ZjM4ak1OMVgzVlVxdGNLM3kzd01SM1JBMy9TeWZ6NThBb0ExQVVXc05BSEJkOTdIcTdDc0EwRnB2UDhUUWFvaG9wUU5zUWdnaGhCQkNpQStlQkhtRUVFSUlJWVJZZ3hTTHhRdGQxMzNVOS8zSEFNQVk4eGd6ei9OOWZ3TFF2NWJPemhXSHZHR01lWnVaZHdmd2k3YTJ0ZzNqMG1UWGxqdWswMm5qT000RlJMUU5nRHBtWmlJS3JiVzNLYVdhNHV0bTI5dmIyeXZIWW93cE1QTzVRUkJjV0RWTXJ2aTVQdjZ6bkNIeVl5S2FaSzA5UjJ0dEt2cE5qdi8wdE5aTEswK21sRnFReStVcVM3WTVSSFRDZ0FzeUp5cURVTE5uejM3WEdMTVBnTDhvcGU1cGJXM056cGt6WjBuY04xa1p6QWlDNEhmR21Pc0JIS3FVdWtWcmZRRVJYZjNlZSs5ZFV6NEdBSWhvUXdBb0ZBcGRHQVF6dnpOWUlHdzBjcm5jTzlsc2R2TElQVmRVS0JSNjRoK0x3M1ljQVJFbHBWeWJFRUlJSVlRUWF4WUo4Z2doaEJCQ0NMRUdjVjEzSTJ2dGhwN25iVWhFbndLd0xSRTk2SG5lRVZWZG53ekRjQzRBeTh4L0pLS3ZwMUtwVDdpdXV6Y0FXR3Z2ckRqbmVnQjJZT2JIaUtpUmlEYjFmZi9MQUtDMVBpenVOZytEQnhIc0VPMEFBR1p1aUxOa3lvRWJBd0JLcVNzSDY2K1VlbnlGQzFqN2V3QzdWNXl6THdpQ2hzbyt4cGh2QWJpOHNzMzMvV2VNTVJjUzBibjE5ZlcvQUxCZnZLdUdtU3ZMa2xuZjl3L3pQTy9YU3FtVGlXZ1hBSmVNR3pmdXhIUTZ2WE43ZTdzZlh6Y1pCM0dHS21tMkt0K3ZlTENzbXc5U2RmQkxDQ0dFRUVJSThkRW5RUjRoaEJCQ0NDSFdJTXk4UFJGOW4wclJobm9BQldiZUpzN0NBUkVwQUhYVzJrTUF6STNiZmdQZ3dOcmEydE9aK1d2TVBEK2Z6ejlhUHFlMTltL1cydlhhMjl2bkcyT3VBTEJweFNWYkFCU3R0VlM5OWs1c3dKbzhTcWxYeTFsRzhiWEhBOEN5WmN1V3hOdEhNSFBEaXFmQnQ0aG9OMnZ0N2tRMElJaENSUFBIOGhwVkhmc0RhKzN1QU5aTHBWSU5jYVpUSFJHdEVGQUp3L0FwQUU5cHJUZEFxUnplVE5kMXIwVWNtQUx3RG9DR1JDTFJET0NsUVM0MzJKcEZZNUxKWkxSUzZxK2o3UDdISUFpK05uSzNVYXRoWmdueUNDR0VFRUlJc1FhUklJOFFRZ2doaEJCcmtDQUlmZ0xnSjhhWWN3R2NZNjNkS2d6RGY1YjNhNjB2QW5DaXRiWS9pT1A3L3VQR21IWUFKeEFSbVBrTUFGRjVmeGlHQ3pHMERJRDJtcHFhYVFDdVJ5bW9aSUZTUmcyQW5ZaG9wN2h2RFRQZkI2QS95TVBNclFEZUtwYzk4MzMvbWNFdVlvd3BaK284R1FUQmNPTVprMXd1VjBpbFVsL3U3T3ljai8rdXN6TU9RTTlReHdSQjhFcHJhK3ZYNit2ckZ3SHdXbHBha2wxZFhYMEFuZ093QVRQdmk0cDdqTGxLcWIxV2RieEtLWWVJeGpIejdRQm1EOVAxT0NLcUcrNWMxdHA1NWZWNUtoSFJDdDhEbTV1YmE0bUlKTWdqaEJCQ0NDSEVta1dDUEVJSUlZUVFRcXhoc3Ruc2RHdnRtVVRVWmExZFhHN1BaREtiRTlISjF0b3IydHZiNTFVY3d0YmFLNVJTdjJUbXZpVkxsbHc5eWtzcEFKOW01dHZMYTgwdzg4d2dDQjRackxNeDVqbG1IdEJHUkNrQXM3VFdHV1llTXV1RW1iZUl5N3FkNVhuZVlPdkNkSVpoZU9zb3h6M3d3TTdPTjZyRzFBQmdXWG5iODd6OW1EbWZ6K2Y3Z3lxMXRiV1pPT2d4UHc3d2dKbXZKNkk5aWVnUVk4d2ZmZC8vSFFDMHRMUWttNXFhZnNMTTAxWjJUUjRBeUdReW0xUnMzaDBFd1YxRDlkVmFmMzBVcDd3RUZmZFpWdkYzMUIvb1cydXR0UnJpOWhWSzBXbXREd0x3RFNLeUFDNzBmZitoVVZ4YkNDR0VFRUlJOFFHUUlJOFFRZ2doaEJCcm1Gd3VOMWRyZlFRem4rMDR6dlBHbU45YmErOGtvc3VaT1h6NzdiZlBxdXlmVHFlbkVOR1pBRUJFeWFhbXBrc0JmR09rNjNpZXR4MFJUV0htbFhxb244MW1welB6dWdEdUlLTHBBRTRZcWk4UjFRQUFNeDh6UktEa2ZnQXJGZVNwNUhuZUJKUytCL1VITTRqbzgwcXBXN1RXblFDNkFVd2tvczJabVlub2pISy9NQXdmMUZyZlFFUUhBN2hiYTkxSlJHOENTRE16QWJnWXdIZFhZbGdKWTh5UG1Ia21nSU5YNWY1aWJ3T1l3OHcvR1NGTHE1KzFkdU00eSt2MXluYXQ5VjVFZEFNelA4M01FNGpvdnJhMnRteEhSMGZIK3pCT0lZUVFRZ2doeENxU0lJOFFRZ2doaEJCcm5pZ0lncHNBM09wNTNvRkVkSlZTcWx6dTdNeDU4K2IxbDl4S3A5TlRYTmQ5RkVBek01OVBSTHNET05JWTg1N3YreWNCNEtwelR5aVhZeU9pUTVuNTVTQUlIamJHYkQ3V1FUTHpQZ0FRUmRGOStYeitjUUIzRE5VM1hndm9XR2FlT2xKZ2dvaVNXdXVsVmRkS2pDYUxob2krRXZkL3VhTDVOZ0JUaWNndzgwWUEzbURtZTRubzB1cnlja0VRSEthMXpoSFJOd0Jzek15VGllaVJZckY0cHVNNG54OWpKczk0QUxEVy9wbUlOZ1B3NkFqOVJ5VUlnbXNBWERQYS9xbFVxb2FJVG93M242dmNSMFE3TVBOclFSQnNsVTZuNngzSFdlSzY3cllBSk1namhCQkNDQ0hFUjRBRWVZUVFRZ2doaEZnRHhTWEM5bVBtTXdIVU1mTkRjYURnR3EzMXQ1VlMyeFdMeFVsS3Fmc0JUQU53WGhBRTM4dG1zMWRiYTU4aW9oTjBhY0dXZ3d1RmdrMGtFbGVndEtiT0Z3RjBlcDYzRllDdkU5RngrTzlhTmdEd3NER21PakJVNWdDWUJ3Q3BWS29Cd0ZITS9HWStuMy95ZmI3OUNNRE5sUTN4dlc5ZDJlWjUzZ1ZFdEE0UjlURnpCR0F5Z0svRy9SOHM5d3VDNEVrQW94MmpEWUxnY2dDWFYrL3dQTy96Z3gzZysvNlhxOXRhV2xxU3pEeVRpRUJFbXpEekdVRVEvRWhyYmVJdWR3enpPZ09sMTdwN2xHTXVqMjhiSXJvUXdDS1V5cmd0QjFCUFJCNkFUekh6eTIrLy9mWURsY2N3YzBCRVJ4cGpibVBtOFhFSnUveFlyaXVFRUVJSUlZUllmU1RJSTRRUVFnZ2h4QnJFR0xNTGdFT1plUWNBNHdEa0Fld2FCTUg5emMzTnRaTW1UVG9ld0diTXZJdmpPSmNCU0RMemQ0SWd1QmdBY3JuYzY1N25mWkdJZmtkRVh3RHc5THg1ODFMVHBrMzdMQkU1ek53SjRBUWkyaEhBMzMzZkg3QitEek5mQkdEV1lHTWpvaCtVZjA0bWs4Y0NXSmVJenNiQUlORXFZK1ppRUFSSFY3WVpZNzZGcWlDUFVxb1p3UDd4Mk1ySHZzWE01d1pCOE5mM2MweGpWU3dXaVloY0FHOVlhL2NLdy9DcHFpNDNXMnVIekpaUlNwMDgxbXRHVWZTcTY3b0dRQTBOVERsNm01bHZWVXA5Wjk2OGVUMlZ4d1JCOEF1dDlVWkVkQWdSTFFkd1Vod1VFMElJSVlRUVFud0VTSkJIQ0NHRUVFS0lOWWkxZGgybDFCZUo2QjRBMXdkQjhEamlrbXZkM2QyOTNkM2Rsd0NBTWVaWUFJdXR0ZnVHWWZoRTVUbkNNT3h1Ym03K3YwbVRKdjBjd0hNTEZ5NWNHQVRCT2xXWGVqS1ZTbDJDT0VBVGx5MGJxUmJaN2VVZmxGSTNXbXQzWGJCZ3dZOVg1WDZyOWZYMWZjdHhuTk9xMjMzZnZ3TEFGVlZ0QjJTejJVTVhMVnBVVjE5Zlh4dEZVWEgyN05udnZwL2pXVm5kM2QyOUV5ZE9QQURBSzJFWXZqWklsL3ZETUx4cnFPTzExb2VNc1RRY09qbzZYZ0pRRzI4NkxTMHRibGRYVndTZ09NeGhOZ2lDVXdDY01xYUxDU0dFRUVJSUlZUVFRZ2doaEJCaUJVNDJtMDJNcG1OcmEydmo2aDdNQ0Q1V2s4bzh6enZFR01QR21KdEg3aTJFRUVJSUlZUVFxKzVqOWFWTENDR0VFRUtJL3dGUkxwZUxSdE54enB3NVMxYjNZRVl3WElhSUVFSUlJWVFRUWdnaGhCQkNDQ0dFRUVJSUlZUVFRZ2doL3I4OU9DQUFBQUFBRVBML2RVTUN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Ic0JoeUpGNWJhQkRBSUFBQUFBU1VWT1JLNUNZSUk9IiwKCSJUaGVtZSIgOiAiIiwKCSJUeXBlIiA6ICJmbG93IiwKCSJWZXJzaW9uIiA6ICIxMiIKfQo="/>
    </extobj>
    <extobj name="C9F754DE-2CAD-44b6-B708-469DEB6407EB-9">
      <extobjdata type="C9F754DE-2CAD-44b6-B708-469DEB6407EB" data="ewoJIkZpbGVJZCIgOiAiMzE2ODkwOTc4NjIxIiwKCSJHcm91cElkIiA6ICIxODkzMzIzMjMyIiwKCSJJbWFnZSIgOiAiaVZCT1J3MEtHZ29BQUFBTlNVaEVVZ0FBQ0FJQUFBS0pDQVlBQUFBcm5SbFRBQUFBQVhOU1IwSUFyczRjNlFBQUlBQkpSRUZVZUp6czNYbWNISFdkLy9IM3A2b3preE9TUUNJTXNoNGNZa1E1RW9naEdlanBxcG5JZ3FCaUZCUmREMUFVRDFSRVhYNjZxS0N3QWg0TGlncWVLR3BVRGxjQ1NWVlBTeElEd2dSRUNMREFycXRDa0NPSjVDQ1pkTlhuOThkMHM1M09KSm1jRTVMWDgvR1lSMC9WOS9QOWZqL1Z3d3lUcVU5OXZ4S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ENZYjdBUUFBQUFBQUFBQUFEdVBLSXBlWkdadDFXcjFnVXFsc25xdzh3SFFKNDdqOTdqN2lXbWF2bWxialZrc0Z2Y093L0NFTld2VzNEUnYzcnlsL2NWRVVYU0p1OTllTHBldjMxYnpBZ0MydjhKZ0p3QUFBQUFBQUFBQUdCeWxVcWxrWmk5YnRtelpkVDA5UGFza3ljeE9rL1RWSUFnbVNscFlpenN0Q0lMM1ZhdlZkMWNxbFQvdmlOemlPTjdUM1YrL3VmMnlMTHVuVXFuY3R6MXkycFZFVVZTVzlQSWdDSTZaTTJmTzR3T0kvNXFaZmRUZDM1aW02UTA3SUVXczc1OGtIZDFmUTdGWUxGU3IxVkZEaHc0ZFZhMVc5d2pEY0I5SiswbHFNN00yU1cxWmxuMmh1N3Y3ajQzOXdqQTgyY3l1Ym0xdGZhT2tHeVJwK3ZUcFkyKzk5ZFlsOVJnek8xdFNxeVFLQVFZb2lxSlR6ZXc2U1JjbFNmTC9kb0o4cmpDenM5MzkrRFJOYjlsT2M5eG5acStxVnF2REtDSURkZzRVQWdBQUFBQUFBQURBQzBBVVJXOHdzMnUzWmd4My8zMmFwbDMxNHlBSXZ1RHVCMGo2VVVQWUs5eDk3Uk5QUE5GNE0vMS9KUjBjaHVHOXBWTHA0K1Z5K2VwKzh2dUVtWTNaMHR5eUxKdlplSk95V3EzdVh5Z1Vmcnk1NHhRS2hjOUtvaEJnSXlaT25EakV6STZXTktKYXJlNHZhWk9GQU5qNVJGRVVtOWxQM1gyVW1RMHRGUHB1K2RSZkpjbmRYZEt6N3Y1MEdJWXZsYlJPSVlDWm5TUnA1YXBWcTI2VnBHblRwbzJwVnF0L2orUDRvaVJKTHRoaEZ3TUEyT1lvQkFBQUFBQUFBQUNBRndBemU5VGRyMm80OVNJek8xM1N6ZTcrUUQveEowc2E3KzdmYlRqOVAvVlBpc1hpSVpLbW10bUZQVDA5YXh0aURqZXoreGN0V3RSYlAxRXVsMy9mMWRWMVJKWmxQd3VDNEx0UkZJVnBtbjY3YWNvUFMzckpsbDVmRUFRUHF1a21wU1JsV1hheXU5ODhrREVLaFFKUG9RNUFUMC9QMmlpS2puSDN2YnU3dSs4WTdIeXd4ZTUyOTRzbHJYVDNsV2EyWE5MaGtpNXc5Mk95TEh0NDNMaHhTMmZPbkpuMTEzbnk1TWw3dUh1bm1kMndZTUdDNXlScDZOQ2huZXE3ZDdSb2gxMEZBR0M3b0JBQUFBQUFBQUFBQUY0QWtpVDVrNlJ6NjhlZG5aMlQzUDEwZDc4dVRkUDFWZ3FJNC9oQWR4K1NwdW01elcyU0ZJYmhtWkt5M3Q3ZTc5VFBGWXZGZ3JzZlptWS9hNDZmUFh2Mmt6Tm16T2hjc21USkdWbVdYZFBjbnFicFN6ZVVleFJGVjV2WmU2dlY2cGhLcGJKczAxZjdmNElnT01UTWxtdzZFcHNqVGRON0J6c0hERXdVUmQrWGRJUzc3eU5wYkJSRjkwaFNsbVhGU3FWeWVWT3NtWm15TFB1ZlNxWHk5TWJHSFRseTVHbG1OaXpQOHgvVXo3bjdkRFBMVnE5ZVBXZDdYQXNBWU1laEVBQUFBQUFBQUFBQWRrTm1kcVM3QnkwdExRL0VjZno4YVVuRDNQMzBPSTdmMHR4bjZkS2xNak1WQ29YTDZuMkNJSGpSN05telYyN0hQQy9aWG1NREx4QVBxKzk3ODNBekcrWHU5MGhTb1ZBb1JWRVVOTVVlSlVsQkVKd1lSZEY2UlRlTEZ5KytxYjdhaDVtOTI5M1hsc3ZscE5ac2txWkxzdGJXMWdlaUtKSWt1ZnR3TXpzemlxSlRHOGRhdTNidFViZmRkdHRmdCtGMUFnQzJJUW9CQUFBQUFBQUFBR0EzNU81WG1kbHZtODZkWkdidGtpNlV0R29nNHp6enpETzltNDdhY3U0K0k4dXlXd1lTV3lnVU5tdTFnZDFaRkVVUG10a3JxdFhxa0VxbFVxMmY3K3JxZWxtV1pWODBzeTUzSHlYcGZuZi8vTWJHS3BWS3A1blpPWkplYldhOWt1WkorbXlTSkhjM3haV0NJRGpiM1E4M3MvMGtMWkYwNC9MbHl6OTF4eDEzUEx2dHIzTFhrS2JwbHlRcGp1TUwzUDJNTkUzZkpVbFJGTjFuWnEvcXIwOFFCTi90Ny96NDhlUEhMVnEwNk9rb2lxWkltbXhtYXlUbGtsUXFsVTQwcy8zYy9YdG05cWVHYnBlNCsxMW1kbjNqV0d2V3JQbkhOcmk4M1U2cFZEcmV6RDZpdnFLTlBjeHNzYnZQeXJMc3drcWw4cmZHMlByWE9BaUNrVm1XZlZ6U2U4MXNuS1E3M2YwamFacmVXeXFWamphekwwczYyc3pXU3ZxTnBJOGtTZEx2MXllTzQ5ZTYreGZWOS9WM1NYTWxmYWEyNnN3Nm9paWFZR2FmZHZjT014dnY3cythMmZ3c3k3NDhrRzFGb2lnNjJNeHVsN1NIcEZPU0pMbHg4OTR0QUZ1RFFnQUFBQUFBQUFBQTJBMmxhZnJ6NW5OUkZMMUwwZ05wbW41aEVGTHFsNW05ZU1pUUlZY01KTmJkdDNjNnU3UW9paVprV1hhYm1lMGw2WFpKaTh4c2dwbmRVSDhLdlo4K2w1alplZTcrbUpsZDYrNmp6T3lOa2pvNk96dVBtek5uemwyU1ZDd1c5d21DSUpYMEYwbmRrcDUxOTVLWm5UVnk1TWlYU2pwK0IxM21MbVBWcWxWSHRiYTJobzNud2pBODBjeXVjL2NEc2l4N3NybFBwVkpaVWZ2MFg1dmJ6T3hqa2xhdVhyMzZuUG56NXkrdm40L2orRUpKZHlkSjhyVnRmQW03blNpS3ZtQm1uM1gzRlpKdWxiVFUzWTgwcy9jWENvVTNGb3ZGNHlxVnlvUE4vYklzdTBMU3NXWjJtNlFqSkIwbktTMlZTbTgxczkrYVdZKzczeWlwVTlJN0pZMldkSEkvS2JSTE90Zk0vaURwZWtsSFNqckIzWTh0Rm92SFZDcVYrK3FCY1J5ZjRPNi9sTlFpS1pVMHk4eitTZEtKUVJDY0VNZngyNU1rK2NXR3JuWDY5T2xqc3l6N1QwbGozUDM5YVpwU0JBRHNZQlFDQUFBQUFBQUFBQURVMGRIeEtqTjdsYnRmV1N3Vzk5NVliTFZhemViTm03ZDBCNlgyVlc3dzd6QS9NTE85M1AyY05FMi9YajlaS3BYT0NvTGdXODNCcFZLcHk4ek9rM1Q3aWhVcnB0ZWY2dS9vNkpnYUJNRmNkLys2cEttUzFOcmEybHV0VnQ4L2R1ellhMmJPbkpsSjBvUUpFMXJhMnRydU03UFhsVXFsQThybDhxTTc1akpmMkRvNk9sNFJodUZIa3lUNW9DUk5uang1ajVFalI1NWtaZ2U0K3g4bEtjdXlWUTAzL2RjUlJkRlI2cnY1KzV5WkJiVXhEek96RG5mL1htTVJBTGFkMnZmTFp5VTk0dTdGY3JuOFdMMHRpcUx6ek95U01BeS9KK21ZNXI1bWRrZ1FCSytaUFh2MnltS3hXQWpEOEdZejZ6U3pXWkl1VDVMa001TFUzdDYrYjJ0cjY4UHUvdnIyOXZaOTU4NmR1N2hwcVBQY2ZVYWFwamZVam9Nb2lyNWhabWVIWWZoVjlSVVNxTDI5Zlp5a241cVp1WHN4VGRPNTlRSGlPSjRtcWV6dTEwUlJsS1pwK2t4enZoTW5UaHlTWmRtdkpCMGs2Zk5wbW41bmE5NDdBRnVHUWdBQUFBQUFBQUFBMk1uRmNmeEtTWGMybnN2elBEQXptZG5WY1J4ZjFVKzNvWktDT0k3WHVSbm83dDlPMC9RVHpjRmhHSjRtU1daMmRxRlFPSHRqK1lSaCtLaWtBemYzT3JhRXU1K2FaZG10QTRrdEZBcFBiKzk4ZGxXZG5aMlQzUDBvU2Zla2FmcU54clp5dVh4VkhNZW5xM1pUdjY2MkhZQ3lMRHVyY1duLzd1N3UrWEVjLzE3UzFHS3h1SGVsVW5uNjFsdHZYU0pwblp1Qml4WXQ2bTFyYTd0RmZUY0xKMGlpRUdBajNMM0Z6UFlKdzNDUnV5K09vdWc2TS91eXUwK3UzYkQ5ZzVuOWp5UUZRVEFsanVNZk4vWHZTTlAwTGtsZk43T2w3ajVUMHJ0cThXTWxyY3l5N0NzNy9NSjJFL1h2bHp6UFA5NVlCQ0JKYVpwZUdrWFJlOHhzU2tkSHg2dTZ1N3Z2YjJ6UDgvemZraVJaS1VtVlNxVWF4L0czMVhmVC9oL1Zhdlg1clR2bXpwMjdPSXFpMldiMnhwYVdsa01sclZNSVlHYmZUNUxraHNhaHd6RDhWSjducDBtSzRqamVNMG1TZjdTMHRMeGIwaDd1Zm5sakVZQWtKVWt5TDQ3akgwZzYwOTFQbFhSbDg3V09IajM2S2tsRmQvOU9tcVlYYlBhYkJXQ2JvQkFBQUFBQUFBQUFBSFp5MVdwMWFSaUc2OXpzTjdOOUpiMU5VdUx1NnkwbGJXWW4xL1owYnQ0cmZGNXo3SlFwVTRhcDc2Yk9Rak03ME4ydk5iUHJtdVBjZlppa0d5VTl2RFhYczVuMmt2VGlIVGpmYnNuZHA5UmViNUxVM3hJTUM3VitJY0F4a25yRE1Kd1J4L0dNcHZIR21KbUNJSGk1cEtlbHZxZUVSNDhlUFUxOXk1TWZiR1lIU25wbGJhemgyL3FhZGhWUkZFMHhzMCs1KzBtU2VpVjlPc3V5cTRJZ09OM01wcnI3Vzlhc1daUE1temR2YVJSRmJ6QXo1WG4rc0ptZFVSdmlSV2IyTlRNTG95aDZ0WmxOY2ZlUFNtcXJ6NUdtYWZleHh4Nzd5dHR1dSsydmczR051NGtwa3JJOHoyZjEwNVpMK3Aya1Z3UkJjSVNrZFFvQjFxNWRlM2Zqc2J2L3hjems3dmRVS3BYVmpXMW05bGp0ZGRSNmsrUjVkL081MmJObnI0emorRjR6SzVyWlFaTHVxdVVxTS90TmZ4ZVM1M2wzRUFSbnFtK2JnbldFWVhpZW1iMUgwbzFqeDQ3OVlILzlBZXdZRkFJQXdBNVdMQllQeWJMc21ibHo1ejQxMkxrQUFBQUFBSUFYaGtxbDhvU2tjeHZQbFVxbFVoQUViOHV5N0R2ZDNkMDNOZmVKNC9oQWR4K1NwdW01elczTmhnOGYvajVKNDgzc2crNWVrbFFjTTJiTVIrcEx1TmZWbHE4ZWx1ZjVsN2Z5a2diTXpLNHNGUGhUOWc0d1hwTGN2ZDhid2U3ZWEyYlBIOCtZTVNOY3VuVHBuclhEODV2ajY3RmhHQTZUK3Y0bVZpZ1VmcTIrRy85TEpQM0ozUitRMUd0bTdaS3NlUXc4NzJwSkx6YXpQN3I3dURSTnZ5WkpwVkpKa2xRdWwyZjIwK2ZwTkUxL0prbkZZdkhBUXFId05VbEswL1JQY1J4Zmw2YnBGVkVVZmFrZVhDcVZqcFkwb1Q1bWswS3Q3VjJOSjgzc2lUUk5iOWtHMTdmTHEzMi9qSGIzeHlxVlNyVy9HRE9yUDcyL1IzTmJHSWJyYk5jUUJNSGEycFlwenpiSHV2dWFXcEZBME04Yy9mNU4ydDFYMUFwSWh0VGk5cGFrYXJYNnQvN2lneUJZWEl0YkwxZlYvbCtWNS9ubHpmOFBBYkJqOGRzVEJsV3hXTnk3VUNnOEplbU9KRWxldTczbWlhTG83WkxPVTErVjZmd2tTZUx0TlJkZXVJckY0ajZGUW1HUnUrZFpsaDFZcVZTV2JTdytpcUtGWm5aamtpU2YzMWhjc3pBTTU5Vis4YjV3cXhJR0FBQUFBQUM3dS8wa0tRekRKN2Rta09PUFA3NjF0N2YzazVJZVNaTGsrbEtwZEhzUUJPOTY1cGxuenBWMFNUMHVpcUlKa2k2UWRGMjVYTDV0YStiY0hPNytqaXpMa29IRUZncUZmbTlhWVVEV1NGSVFCSHYzMTJobTR4dVBaODZjbVVWUnROck1zaVJKUnFuL1ZRU2VWeWdVdmkvcEZlNSthcHFtdjZqSFIxRjBrZnBXQ01BR21ObEY3bjZybVgxWTBobWI3TEJ4bmlUSjZlcDdBcjF4amxQTWJFTmJnclJLS2daQnNNN2U5ZTQrVnhLRkFBTlErMzU1VHRMNEdUTm1oUDNkSUhmM2ZXb0ZORXUyVng1bTFycUJwdjBsS2N1eXAycTVMSyt0Nk5FbTZaRU41ZXJ1NitWcVpxZTUrdzFCRVB5eXM3Tno2cHc1YzNia0NqSUFHbEFJZ0YxZUZFVnZOYk5ySlQzcDdqOTM5eldEblZQZGxDbFRoZzBmUHZ4TVNTZWIyYUh1UGtiU1B5VDlWZExzTkUwL1BiZ1pTcEtzcTZ0citPelpzMWNPZGlMYlc2RlF1TXpkUjVyWjJrS2hNS2RZTEhZMkZnTk1uRGh4K1BqeDQ3TlpzMmF0a1NRemU3bTdqNU9rT0k1ZjdlNEhOSSs1ZVBIaW0vZmJiNy8yUE04YmwyRnFrZlRLS0lyZTBIQ3VtcWJwZjI2blN3TUFBQUFBQUx1bUk5emQxNnhaODlEV0ROTGIyL3NGTTlzdnovTTNTY3JMNWZKalVSUjlKZ2lDeXpzNk9oN283dTYrcWJPenN5M1A4OTlLV3V6dUg5NDI2ZmV2cTZ0cmZHOXZiOHVRSVVOZVZIdmlOZFJtL0MzYjNmY29Gb3N2bHFSS3BmSzRtbTU0b24vdS9tRHR4dDV4a2k1dWJKczRjZUlRZDUvYXVDSkF6YjJTamk2VlNrZVV5K1dGR3hxN3E2dHJSSlpsa3lYOUtVM1RuemMxdjJaYjVMOHJTNUxrcDVJVXgvMC8zeGJIOFlyNjUrNStrU1FGUVRBaGp1TS8xMDQzZitIVys1NUkwL1JUa2o2MWtmR3ZUcExrbk0xT0hvM3VOTE5qbHl4WjBxbjFDeWdDTXp2Vyt5ellYZ200KzBSSnYyMDhWeXFWRHFqZG4zaTZVcWs4V3M5VjB2Rm05cytTK2l2OEtrcVNtZjIrdWFGYXJhYUZRdUdEa3I3ajdyZEdVVFFsVGRPL2I5c3JBVEFRNnkwTEF1eHF6T3hEa3BSbFdTbE4wM2VsYWZyK3djNUpram82T3FZT0h6NzhZVFA3dXFRT2QxOG02UzR6V3k3cFVEUHI5NWV1SFNtS29qZkhjZnkzTE12ZU9OaTViRytsVXVtTjZ0dFQ3d0ozUDFIU2hEQU1rMm5UcG8ycHg0d2VQWHBSYjIvdjEvdnI3Kzd2TmJQcm16L0dqeCsvUjU3bm4xRGZQNTR1bG5TeG1RMTM5NjZHYzFlWjJjKzIrMFVDQUFBQUFJQmR4dkhISDk5cVpqTWszVDF2M3J5bFd6cE9SMGZIWkRQN2hMc241WEw1K3ZyNU5FMi9JZW1uUVJEOEtvcWlmODN6Zkw2WmpaRDAralJObjlrR2w3QkJXWmJkWENnVS91cnVpU1NaMlE4S2hjSmZCL0loS1RTelQ5YVBpOFhpMk8yWjY2NWs5ZXJWdDBwNjFzeGVWMXRodFM0WVBYcjB4V2IyOHVZK3RRZXdaR1pYVEo4K2ZaMzN1cjI5ZmQvT3pzN2pKQ2tNdzZxa3pNeGVYQ3dXUjlkajRqZytRZElKMitONmRpZnVma2I5UTlMamttUm1mM1AzMDkzOTlOcmZKekhJM1AySzJxZGY3K3pzYkd0c2k2TG9mRW12TkxQcnkrWHkvMjZ2SE16c0V4MGRIWWZWanlkTW1OQmlabDlWWDhIVmQxUmJxY1BNcm5IMzFaSSsydEhSTWJVcDExalNlOXo5c1pVclYvYTNMWVdTSlBtdXUxOG02V1dTWmsyZE9uVlVmM0VBdGk5V0JNQXV6OTBQTkxOVjNkM2Q5dzkyTG5WeEhFK1RsRXBxY2Zjcmd5RDQwcHc1Y3g2dnR4ZUx4ZEZoR0w1OXd5UHNHR1oycUtTMlRRYSt3SFYxZGIwc3ovTnJKTTFMMC9SaVNYbXBWRHJlekg3YjJ0bzZaOXEwYVoyYitnZDFtcWJuU0RwSGtqbzdPdy9LOC93UGtwSktwZkswcEg5dWpJMmk2R2t6KzNxU0pCZEtVcWxVK3BDWlhiemVvQUFBQUFBQUFCdXdkdTNhcjVyWml5Vjlia3ZIaUtKb0wway9jdmZsV1phZDJkeisrT09QbjlIVzFuYUVwSXRxcDA1TTAzVFJsczQzVUhtZXZ6OE13LzV1R2gzazduODFzOVVOc1lHWmpUZXpKL29iYS9ueTVmL1lib251WXViUG43ODhqdU9QU2JyR3pLNk40L2dzU2YvdDdwTWs3U1hwRjVMZTB0aW5XcTErcTFBb25HSm14MVdyMVlmaU9PNlc5RVR0YjdLUnUzOVowdTltelpxMUpvcWlHeVM5T1F6RHUrTTR2a1Y5UzVGM21ObE5razdlb1JlN2kwblQ5UG1Iak9xcmtHWlo5bXlsVXZtbEpCV0x4UU9EZ09kQ0IxdTVYSjRaeC9GVlpuWldudWNQUlZGMGk1bXRrblNrcEVNbFBiQm16WnF6dG1jTzduNVhHSVovaU9ONGp2cFdVZTR3czVlNmU4K3laY3ZxUCt1VkpNbGZvaWc2dzh4K0dJYmhiWEVjSis3K1Ywa0htZGswU1N2eVBIL0xnZ1VMbnR2UVhHbWFuaGZIOFlGbWR2S3dZY091bnpCaHdqOHZXclNvZDN0ZUg0QjFVUWlBM2NFUVNXdTM0L2ltVGV4LzFhaXJxMnRFbnVlL1VGOFJ3RmxwbW42N09hYTJIUDJWQXhndUVFdWJiWlgyOXZaeFdaYmRZbWJWYXJYNkR0WGV6M0s1ZkZ1cFZEbzVDSUtiVzF0YmsyblRwdlcvN2xhVHlaTW43K0h1TjByNjN6QU0zeFZGMFFlYjkwOXo5K0h1WG9yanVGQTdQdHJkVytJNHZzRGRlOU0wL2RLMnZrNEFBQUFBQUxCcnFDMnhmcVdrZjVGMFU1SWtQOWlTY1lyRjRraEpONXZad1htZXY2bFNxZFNYRUZjY3gzdm1lZjZPSUFnK0l1a2c5UzBqZlpTa0c2TW8rbG1lNTE5dWZ1Z21pcUlUdGZHL043OUVrc0l3UENHS29nMXVRUm1HNFI5bno1N2QwelIyTE9tamtrNHdzeXVTSlBsSVE5c0h6ZXcvSkMyUTlLczh6Mys5UForbTNkVWxTZks5VXFtMDFNdytJMm1TbVUwd3N5VFA4L01rZmF4NWE0QktwVkl0Rm91dkM4UHdrMloybXFTVGFudUwvem5QODgrdFhMbnlXL1ZZTXp0RDBsTzFtSDh4c3g1M2o4MXN1aWdFR0JCM0g2TE4rRnMwZGo1Smtud2dpcUo1Wm5hV3U3OU9mZmN2L3R2ZHY3aGl4WXBMNzdqamptZTNjd3Bma1hTRHUzL1V6RG9sUGU3dS83NTY5ZW9MZTNwNlZqVUdwbW42azQ2T2prZUNJUGkwcEdtU09pVDkzZDEvSU9taWNybjgzNXVZS3crQzRPMVpsdDFtWmxGYlc5c1BGaTFhOUhieDN6Q3d3Nnkzb1Erd0l4V0x4YjBMaGNKVGt1NTQvUEhIajIxcmEvdXN1NTl1Wm0yUy91THUzeHM3ZHV5L3o1dzVNMnZxTjdSUUtKenI3dStvVmFzdE1iUGZCRUh3LzJiUG52MmtKTldxU3FjM3o1bm4rWm5sY3ZscTZmbXE1MCthMmNudS9sSkphODNzWGtuZnJPKzdWQmRGMFp2TmJLYTdYNksrcC9tL1ptYUh1UHNwYVpyZUlFbWxVdWswTXp0SDBxdk5yRmZTUEVtZlRaTGs3dm80dGFyYXl5WGRtQ1JKNHg3eEEzcWZnaUE0TGN1eWE4eHNxcnQvcS9Za3VqbzdPeWU1K3dXU3BybDdpNlQ3M1AwcjVYSjVuYVY1b2lqYXk5M1BNck0zbXRuTDNIMjRtZjB4eTdJdmRIZDMzMXlMZVlPWlhiOWVJdEthSkVtRzFnOEdPbWV6S0lxdU43TTM1SG4rbHViWVlyRTROQXpESnlWbFdaYnRHNFpoYkdhL2NmZkwwalE5dDJtYzJNem11UHMxYVpxZTBkZzJrTnphMjl2M2JXMXR2Vm5Td1ZtV2xicTd1KzlvenJXam8rT2tJQWkrVWRzRGJiNmtXOUkwUFV1UzRqaGU1dTdYcG1uNm9WcDRFRVhSalpKZW0yWFpVWlZLNWMrbFV1bHlNL3VueGpITjdQWHUvckNrQjJ2SEIwaDZ0YnZmSU9tNU5FM2ZzYkgzRHdBQUFBQUE3SjZpS0hxcityWWRmS21rNjRZTUdmTHVXYk5tcmRsUWZCekhON2o3NFdtYXZyUzVyVlFxWFI0RXdjZnlQUDkwdVZ5K3BLdXJhM3kxV3AwZUJNRXBrbDRucWRYZHk1SXVTTk4wN3RTcFUwY05IVHIwTTVMT01iTmhrdTdMODN5T3BEbDVuczhwRkFyTEpJM1kybXZNOC96RDVYTDVpbEtwZElDa1U0TWdlTHVrVjdyNzA1Sys2KzVYbHN2bHh4cXU4WjhrdmNYZFR6V3ppZTd1WmpiZjNhOHRGQW96YjczMTFpVmJteE13Mk9JNC9xUzdkMGlhWW1ZUEpVbnlXa2txbFVwbkJFSHdYVW5QRjllNGUyaG1ReVd0MHYvZGNEVkp3eVZOU1pMazlucHNGRVVYbTlrNWpYL3ozY0Q4Szl6OTZ2cmZvZ0VBTHd5c0NJQ2RncnRiVzF2YjllNCswY3grNSs3RHpLeGtabDlhc21USndaTGVYWTg5L3ZqalczdDdlMitWZEt5WjNlUHUzNVgwQ2tsbjVubGVuRHg1OHFRNzdyampXWGUvU2RJamt0NXJaa0V0VG1aMnY5UzNISHlXWmQxbTloSjMvNk9rYXlXTmx0UWw2U2RSRkUxTzAvU2ovYVM3bjZSZlNiclozUmRJK29ja1JWRjBpWm1kNSs2UG1kbTE3ajdLek40b3FhT3pzL080T1hQbTNGVzcxamVZbWR4OUlFLzhyL2MrNVhuK2F6TmI1dTVYbTltamtoVEg4Y2w1bnM4MHM3V1NibERmTDNrbkJrSHdpeWlLems3VDlKc053MXhrWnUrVlZISDMrV1kyenQzZkhJYmhiNklvbXBhbTZRTDFWU0JlS2Vsb016dkszZWRJK3EvYStOcUNPZGRSMnp2c0RXWjJpcVIxQ2dFS2hjSUpra2E1K3pjcmxjcnFLSW8yOTIwYVVHNFRKa3hvYVdscG1lZnVMNVAwd3lBSTlvK2lhUC8reHN1eTdOQktwYkppVTduRWNYeFJyWXF6cTE1Rlh5NlhQOTRjVjlzYTRHZU5Xd01FUVhCeG1xWnYzdXlMQlFBQUFBQUF1NU9qSkkyUzlKNGtTYjYvTlFQbGVmN3ZadlpZdVZ5K3JMT3pjMUtlNTdjSFFSRFdudWIrVVo3blY1WEw1WVgxK1BuejV5K1g5Sy9GWXZHYllSaCt5TXplSFFUQng5eDlYS1ZTbVJYSDhWSFZhalhjeXV0VGEydnI0MUVVdmRYTTZrdWR6M1AzZDJWWjl2TktwYks2T1Q1SmtyOUl1bFRTcGNWaThaQXdETjhwNlYvTTdLcHF0Zm9hU1dkdmJVN0FUbUMxcEgwazNlWHU2MjBINHU1bk5CMDNoN3pJekw2Mi9kSURBT3lNV0JFQWc2citwTHYzL1diU2JXWnZTcEtrZm1OOWdxVGJ6R3l2TE11bWRYZDN6NitkLzVLWmZjYmRyMHpUOUNPcUxlVWVSZEZuek94TDd2NmxORTNQcjg5UnUrbGFTSkprZE9QY1VSVDkzc3ltU0RvdlNaS3YxTSszdDdmdjI5TFNNcy9NWHA3bitmUnl1VHk3Rmw5ZkVhRHE3dThwbDhzL3J2Y3BsVXBkUVJEY0t1bjI1Y3VYVDY4djM5UFIwVEUxQ0lLNWtoYWthVHExTnM2elpqYXFXcTJPcWxRcUt6YnpmYXBLK2xHYXB1OXR5SGRjYTJ2ckk1S3lhclY2VEtWU2ViQTJ6MTYxMVEzMnJGYXJMNjV0TjZBNGp0OFdCTUdDMmJObi8wOUQvdThLZ3VEN3RhZmJuMzhhUFk3akN5VDltN3UvSTAzVGE3ZDB6bWExWW80bkpCV3lMQnZYK0krNE9JNS9JV21HbVIwMVo4NmN1NklvT25GelZnVFluTnhxUy9FL1ltWS8xb2JsU1pLRXRUSCtyQTJzQ0JCRjBjRm05cEM3Lzdla09mWE9xMWF0K3RqdzRjTXZWbDhCaWFRTnJnaHdVSklrSXplU0J3QUFBQUFBUURCdDJyUTk1ODJidDNSYkR4ekg4VHZkZmRXcVZhdCt1N0U5bitzbVRKalEwdGJXZG1LMVdyMjV2eHYwVzJQS2xDbkRSb3dZY1Y2MVd2MUpwVko1WkhQN0Y0dkZRaGlHYjhpeTdQWktwZkszYlprYnNET1pNR0ZDeS9qeDQ0ZHY2Tyt3QXhETW1ESERtbGZrQlFEc0dvTEJUZ0NRSkRQTHplemQ5U0lBU1VyVGRKR2t5MnJ0cDBqU3hJa1RoNWpaMlpLZVhMeDQ4Y2RWS3dLUXBKYVdsc3NsWlJyQWZsS2xVdWxvTTV2aTdqMUprbHphMkRaMzd0ekZadmJaMnJ4bjlwUHJuOHZsOHJWTjU4NlJwQ3pMem1yY3c2ZTd1M3UrbWYzZXpJNHBGb3Q3MS9JZkphbDNvRVVBVGZNRTd2NkZ4bk10TFMzdmxyU0h1MysrZnROYmt0STBmVWJTOXlXTkNNUHcrZjN0a3lUNWFXTVJnQ1FOR1RMa3B0cW5Fd2FTeCtiTzJheTJaTjB2eld4a29WQjRmdnVHcnE2dUVaSk9rSFJmZlFXRnpiVTV1U1ZKY2tHV1pmOHBTZTcrMFdxMU9xVHhROUxuM1gyRGU5WTFDc053cmFUZm10a0RadlppTXp2R3pON2YydG9hbXRsOVpuWlgvVU5TMWN3ZXF4KzcrNThsVmJma2VnRUFBQUFBd0c0bDN4NUZBSktVSk1tUDBqVDk1VUNLQUNScDBhSkZ2VW1TL0hwYkZ3Rkkwb0lGQzU1TGt1VHpXMUlFSVBYdFc1K202UzhwQXNDdWJ0R2lSYjFiVVFRZ1NUbEZBQUN3NjJJM2tOaTdBQUFnQUVsRVFWUnJBT3dVM1AzUk5FMy8wbncrQ0lMZnU3dUNJRGhZa3NhT0hmc3FkOTlEMHQvYjJ0bysxOWJXOW56czJyVnJwYjRsa2w2K3FmbHFLd0hJelA1VC83ZFAwdlBXckZuVDNkcmFLa2xIOU5OOVFYTWZNenRHVW04WWhqUGlPSjdSZEcxanpFeEJFTHk4cDZmbnpqaU9NMGt0eFdLeFVLbFVOdmZtNzJQbGN2bC8rNWxia2w0ZHgvR0ZUWE1mYVdaUzAzdHk3TEhIN3QvUzB0SXA2WEIzUDdCYXJSNWdaakt6NFFOSllrdm1iQllFd2JXMUphdE9rWFNqSkdWWjlub3pHKzd1Vzd5MDNaYm01dTU1ODljamp1TVJaclo4SVBQT25qMzdmNHJGNG9mcVd3TFU1dDZ2VnZEeDNjYllLSXJPTmJPNVNaSmNQT0FMQXdBQUFBQUFBQUFBQUFhSVFnRHNGTXpzcWY3T1Y2dlZGV0VZU3RLUTJxbTlhcThIU1RxL3Z6NjFHNzJibW05dlNjcnp2TitxNExsejUvNDlpaUkzc3oyYTI5ejlpY2JqR1RObWhFdVhMdDJ6ZHJoZVR2Vjh3akFjMXRmZC8yWm1Md21DNERXU0ZqYkhiMHp6M0RWNzFlWjViM05EZlc0ekcxWS9GMFhSRjh6c1h5V1p1ejlnWm8va2VmNWJNenZZM1FlNlhjaG16ZG1mT1hQbTNCYkg4Vi9jL2ZVVEowNGMwdFBUczFiU1c5MjlHb2JodFJ2cnU3MXpxM1AzZlNVOVBaRFlPSTdmNXU3WEZJdkZjYldiLzRlNisvM0ZZbkdmTUF4dmI4cGpqTHQvSW9xaTVyMjdQbEF1bDJjTlpENEFBQUFBQUFBQUFBQmdReWdFd002aXRiK1RRUkRzTDBudS9wUzBUbUhBelVtU25MQ2xrN243OHRvVDhHMzl0UmVMeGZGbVp1NitwSi9tdlBGZzVzeVpXUlJGcTgwc1M1SmtsUHBaWWFDUm1aVWx2VHNJZ25kb013c0J6Q3h2UHVmdUs4eE03bjUwbXFaM2JxeC9ITWZUSlgxV1VpVUlncmZPbmozN1NhbHZ5NFV4WThaOGJLQjViTTZjR3h0RzBrL043Tk43N3JsblBIbnk1UG1TWG1kbXY2M25KVWw1bnVlMXIzbC9OKzlIYnN2Y29paWE0Tzc3bU5rVGt2WXpzOWVydGxyQnBsU3IxWEtoVUJnU0JNSHJKZjFjMHRGbTlzTmh3NFl0N2UzdFBhTXAvRmVTYnBEMGs4YVRoVUxoM3MzSkZ3QUFBQUFBQUFBQUFPaFBNTmdKQUpMazdvZlU5b2R2OW9aYSsrMlMxTnZidTBoU0ptbFNzVmdjdWhWVDNpbEpablo4ZjQxaEdCWnI3YjhmNEhqM1NocFJLcFg2MjBwZ0hWbVdYU2xKN241MlIwZkgxQUdPdjZtNUphbDlVNEh1WHBLa1BNKy8wWGl6Zlk4OTluak5ocnJVWHNNdG5YTVQrZnhZa3N6c2xKRWpSNTVrWmtNbHJiTXRRQkFFUzJzeEJ6VDNON09KL1F5N3hibVoyV3VESUVqTjdINHpteTFwV1pabEZ3MmtiNlZTZWNMZGJ3NkM0THc0ampzbDdldnVONjFkdTNab2xtWDNOSDVJcWtwYTNIeSt0N2MzTHhhTEZHZ0JBQUFBQUFBQUFBQmdxMUFJZ0oyQ21ZM01zdXdialRkQlM2WFNzWkxlVm50Ni96cEptajkvL25MMVBhRTlQZ3pEeTVwdm1uWjBkRXdzRm9zSGJtcStORTBya3U2VDlOb29pajdSMk5iVjFmVXlTUmVxcitEZ1B3YVkvN1cxMXl1bVQ1OCt0ckd0dmIxOTM4N096dVBxeDkzZDNUMlN2bVptUThJd25CMUYwUWVQUC83NGRWWkU2T3pzYkl1aTZITURtVnZTVDl6ZHplejhZckY0YUdORHNWZ2NHc2Z4eVExNTl0WmVYMTAvTjNIaXhPRmhHRjdhMzhEMWxSZ2tIYnlsYzI1TW1xYUxKTjFUZS9KK3VxUW5seTVkZW5OanpPclZxKytUdEVaUzNOblplWGpEUEllNCs0ZjZHWGFMYzZ0V3E3K1FkR1NlNTVPekxEdjA4Y2NmUDhqZDEwUlJkT0tNR1ROQ001dnQ3dmRzcUwrWmZVblM0WksrNCs3L2xhYnA3Wkp1TEJRS1R6VitTQnByWnA5cFBsOG9GSjRhTW1USTRSc2FId0FBQUFBQUFBQUFBQmdJbmp6Rnp1SmhTVjFoR040ZlJkRUNNeHVudmh2RGx1ZjUrOHZsOGpNTnNSK1ROTVhNUGxnb0ZEcWpLSnB2WnM5Sk9sTFNaRWtka2g3WnhIeGVyVlpQQzhPdzI4d3VqZVA0ZEhlL3k4emFzaXhyVjkrUzh4OU5rdVR1Z1NSZnJWYS9WU2dVVGpHejQ2clY2a054SEhkTGVzTGREelN6eU4yL0xPbDM5Zmd4WThhY3UzVHAwbERTaDgzc3lyVnIxMzRsaXFMNzFmZWsrUDd1M21abWdhUXZiR3J1TkUzdmphTG95NUwrTlF6RGhYRWN6NUgwMys0K1RsS3N2b0tIR3lYSnpINlY1L21uemV6Zm9pZzZRdExUa21KM3Y5M00raHUrSWlrM3MwL0VjYnkvdTQ5TTAvUk5telBucHJqN3RXWjJxWm1kNU81WDkvVDByRzFzbno5Ly92SW9pcTQyczdQZGZWNFVSYmZVdG0zb01yUGZTRHB0UzkrUDlTNjJVbGtoYVoyditiNzc3anZKekdZKzg4d3pCNWJMNWZkdDdGcVNKTGs5anVNZlNYcW5wQytxNzcrekU5WDBzN1pRS0R3cTZWdlZhblc5QW94eDQ4WXQzOWdjQUFBQUFBQmc1N1p3NGNLWFpHWXZHK3c4c09VOHoxOWtRYkN2cEEwK0VJS2RTK2orbXN5TWJUZGZPQTRQekJibjduOGY3RVR3d3RFU0JJOGNkdGhoZnh2c1BJQVhFZ29Cc0xOWUl1bHRrcjRtNlJSM2QvWGRPTCt3WEM1M053WW1TZktYVXFsMGxKbDlUdElKa3Q3dWZiOHdQT3p1Yjl0cnI3M21EbVRDU3FWeVg3RllQS0pRS0p3djZaOGwvWXVrNVpKK0Z3VEJwWFBtelBuZHhrZFlaNnhxc1ZoOFhSaUduelN6MHlTZFZGdko0TTk1bm45dTVjcVYzMnFNbnpselppYnBJeDBkSFQ4Smd1QURrbzZUOUdvejYzWDNKOXg5WnA3blB4M28vR21hbmgvSDhmMlNQaVRwT0hkdmwvUVhTVDhMZ3VDeWV0eWNPWFB1S1pWS0owbjZ2SmwxU25yVzNYKzBlUEhpejdXMXRaM2F6N2lMNGpnKzA5M1BON08zbU5tZk5uZk9UZW50N2YxcGEydnJKWkwyeUxMcysvM0ZMRnUyN0dPalI0OWVJZW4wMnVvQmo5WUtBeDZ2dmQ5YjlINUkwblBQUFplUEdqVktadGE4L1VIZGtlNytUTGxjZnJUeDVNU0pFNGRJR21wbWVmM2M1TW1UOTVCMGpMdXZOYlB6NHpnZWx1ZjUxOHJsOG1PTmZhTW9jak5iWGFsVWxtM3EvUUVBQUFBQUFEdS9oUXNYanN2Y3YySFM5Tng5akxsdnVoTjJXaVpKZWI2cE1PeEVja2w4MzcxQXVFdG1jdFcrMTRBQld1ditDVW1YRDNZZXdBc0pQMmNCN1BhaUtIcmF6QlpMK2thZTU4K3ZTQkFFd1lzbG5TdnA1aVJKM2hiSDhRZmNmUjkzSDJWbUU4M3NXRWtmVDVMa3ExT21UQmsyWXNTSUd5UzlOc3V5WThJd1BOMzdmakV4TTd0TDBwMlNIcy96ZkZsdDdGNUpWWGMzU1FWM0gySm1MV2JXV3ExVy82TlNxYXplMGU4REFBQUFBQURZZkQwOVBhL0wrMVk4M0V2dXZ6U3pTaDRFOXc5Mlh0aHlyQWp3d3NPS0FDODRyQWlBemNhS0FNRG1ZMFVBQUxzOU0zdWZ1MTh1NmR0QkVEUVdTSzEwOTl1eUxQdDQ3ZmlkWnZiYTJqWUt2Wkp1WGI1OCtUV1NOR0xFaU12VXQ3TERLZDNkM2ZkTCtreDdlL3MzV2xwYTN1WHV4MG82U2RMWUlBaUdTekozdDVwNkRwSWtkNTlicVZTK3N2MnZHZ0FBQUFBQWJLMDc3NzMzNVhsdjc2OGxMU3lFNFhzT1AvencveHJzbklEZFZHV3dFOEJtNGVzRkFBQ0FuVTR3WThhTVVFMHJxaFNMeFVPaktJcTNjRXhyR0RmWTJnUUJBQUFBQU1EMjUrNTJWMC9QWFhmMTlQejl3UWNmSERYWStRQUFBQUFBQUFBQUFBQUFnSzJ3Y09IQ0tYZjE5UGlkQ3hlK1k3QnpBUUFBQUpyeDVDa0FBQUFBQUFBQWJLWmNPa3lTV3NLd2U3QnpBUUFBQUpwUkNBQUFBQUFBQUFBQW04bmRENWEwOHJERER2dmJZT2NDQUFBQU5LTVFBQUFBQUFBQUFBQTIzeEIzWHpQWVNRQUFBQUQ5b1JBQUFBQUFBQUFBQUFBQUFJQmRTR0d3RThDdTRjNjc3eTRPZGc0QUJxWWc5UTRiTnV4UGh4eHl5UExCemdVQUFBQUFBQUFBQUFEYkhvVUEyR29QUHZqZ3FCVXJWM1lQZGg0QUJpYVR0R0xsU3QxMTExMlBTcnBxMHFSSmx3NTJUZ0FBQUFBQUFBQUFBTmgyS0FUQVZqdmtrRU9XMzNuMzNSMkRuUWVBZ1FueWZLaTdIeU96ZjViMGxidDZlazZTKzFzblRacTBlTEJ6QXdBQUFBQUFBQUFBd05hakVBRGJ4RkZISEZFWjdCd0FiSlpiSkgzdXpvVUxUelgzYjByNnFTUUtlZ0FBQUFBQUFBQUFBSFlCd1dBbkFBQVlQRWNkZWVUUDNPeE1tUlh2V3Jqd3c0T2REd0FBQUFBQUFBQUFBTFllaFFBQXNKczc2c2dqZnlXcExIY0tBUUFBQUFBQUFBQUFBSFlCRkFJQUFPUlNXZEpCOTk5L2Y4dGc1d0lBQUFBQUFBQUFBSUN0UXlFQUFFQ0JkSzhrOWZiMlRoanNYQUFBQUFBQUFBQUFBTEIxS0FRQUFFaFNyeVRsZVQ1MHNCTUJBQUFBQUFBQUFBREExcUVRQUFBQUFBQUFBQUFBQUFDQVhRaUZBQUFBQUFBQUFBQUFBQUFBN0VJb0JBQUFBQUFBQUFBQUFBQUFZQmRDSVFBQUFBQUFBQUFBQUFBQUFMc1FDZ0VBQUFBQUFBQUFBQUFBQU5pRlVBZ0FBQUFBQUFBQUFBQUFBTUF1aEVJQUFBQUFBQUFBQUFBQUFBQjJJUlFDQUFBQUFBQUFBQUFBQUFDd0N5a01kZ0lBQUFBQUFBQUFBQUFBTUppaUtIclF6RjVSclZiSFZDcVZaZHRnU0l2aitFM3VmcHFreVdZMlR0SnFkLys3cE52Yy9ZSnl1ZnpZTnBnSDZCZUZBQUFBQUFBQUFBQUFBQUN3alhSMmRyYmxlVDVUMGpGbUpuZC9UTkxka2thYjJUOUpPc1BNZmlLSlFnQnNOeFFDQUFBQUFBQUFBQUFBQU1BMjBON2VQaTdQOC9sbTlsSkpxYVJQcG1sNmQ3MTk0c1NKUThhTUdmUDZhclg2dDhITEVyc0RDZ0VBQUFBQUFBQUFBQUFBWUJ0b2JXMjlXdEpMM2YwbmFacStVMUxlMk43VDA3TlcwcThISlRuc1ZpZ0VBQUFBQUFBQUFBQUFBSUFOS0pWS3g1dlpSeVFkSldrUE0xdnM3ck95TEx1d1VxazgvMlIvSE1kSFNEcEowdUpWcTFhZHFhWWlBR0JIQ2dZN0FRQUFBQUFBQUFBQUFBRFlHVVZSOUlVZ0NHNldORTFTUmRJUDNmMXBNM3Qvb1ZEb0tSYUxoOVJqM2YwTnRkZnZMMWl3NExsQlNobVF4SW9BQUFBQUFBQUFBQUFBQUxDZVVxblVaV2FmbGZTSXV4Zkw1ZkpqOWJZb2lzNHpzMHZDTVB5ZXBHTnFwNCtvdlM3WTBia0N6VmdSQUFBQUFBQUFBQUFBQUFDYW1OazVrcFRuK2NjYml3QWtLVTNUUzkzOUlUT2IwdEhSOGFyYTZiMXEvWjdld2FrQzY2RVFBQUFBQUFBQUFBQUFBQURXTjBWU2x1ZjVySDdhY2ttL2s2UWdDT29yQWF5UkpETWJzV1BTQXphTVFnQUFBQUFBQUFBQUFBQUFhREJqeG96UXpFYTcreE9WU3FYYVg0eVpMYTU5dWtmdDlTK1NsT2Y1WVRzaVIyQmpLQVFBZ0VGV0xCWkh4M0hzVVJUZE05aTVBQUFBQUFBQUFBQUFhZWJNbVptN1B5ZHAvSXdaTThMK1l0eDluOXFuU3lUSnpNcTE0OU4zUUlyQVJsRUlBQUFETUhYcTFGR0RuUU1BQUFBQUFBQUFBTmloN2pTeklVdVdMT25zcHkwd3MyTzl6d0pKV3JseTVVeEpUNXJaRVZFVW5iZGpVd1hXUlNFQUFHeENGRVhwMEtGRDd4enNQQUFBQUFBQUFBQUF3STdqN2xmVVB2MTZaMmRuVzJOYkZFWG5TM3FsbVYxZkxwZi9WNUlXTEZqd25LVDN1YnViMlNWeEhIK2p2YjE5WEdPL3JxNnVFYVZTNll3NGpsKzVReTRDdTYzQ1lDY0FBRHM3TXl1NSs2T0RuUWNBQUFBQUFBQUFBTmh4eXVYeXpEaU9yekt6cy9JOGZ5aUtvbHZNYkpXa0l5VWRLdW1CTld2V25OWFlKMG1TRzB1bDByK1kyWGNsZmJpMXRmWHNPSTd2ZC9kbGt0cnlQTjgvQ0lJV1NSMlNIdGpoRjRYZEJpc0NBSGloNCtjWUFBQUFBQUFBQUFEWUxwSWsrWUM3bjI1bTkwaDZuYVMzU2dyZC9ZdkxseTkvN2R5NWM1OXE3bE11bDMvYzI5dDdrTHRmSm1tUnU3OU0wbEcxZnIrVDlMNmxTNWYrWVlkZUNIWTdyQWdBWUtjUngvRnJKWDNTM2FlYTJSaDNmOHJNYms2UzVIMlNGRVhSRldaMnRyc2ZMMm1DcEUrYTJUN1ZhblZNcFZKWkprbWxVdWswTXp0SDBxdk5yRmZTUEVtZlRaTGs3c2E1U3FWU0tRaUNzOTM5Y0RQYlQ5SVNTVGN1WDc3OFUzZmNjY2V6dGZudU1iUERKTW5NRG9qajJHdmRQNU1reWNVTll3MW9Ua2tXUmRHWlp2WUJkei9Feko1MTl4dmMvVXZiOUkwRUFBQUFBQUFBQUFDYkpVM1RRemJTOWhOSlA5bWM4VzY3N2JhL1NqcTM5Z0hzY0R4SkMyQ25FTWZ4QnlUTmQvZVR6T3dlZC8reG1UMnN2c3E2Wm04MHMvTWwzZVR1djNydXVlZHlTWXFpNkpJZ0NINHFhVDh6dTliZFowbUtKYzNyN095Y1ZPOWNMQmIzQ1lJZ2xUUkowbHhKMzNIM0paTE9Hamx5NU0vcmNXYjJNM2Uvc25iNEQzZS9zdmJSVTQ4WjZKeTFhL3ltbVgxYjBrdk03SHBKRlRON3M1bk4zTXEzRHdBQUFBQUFBQUFBQUhnZUt3SUFHSFNkbloyVDNQMC8zSDFKRUFTZGMrYk11YWVoN2FEbWVETTdOY3V5bzd1N3V4K3FueXVWU2wxbWRwNmsyMWVzV0RHOS9sUi9SMGZIMUNBSTVycjcxeVZObGFUVzF0YmVhclg2L3JGangxNHpjK2JNVEpJbVRKalEwdGJXZHArWnZhNVVLaDFRTHBjZnJULzFIOGZ4MmU3K2RKcW1IMnJNWTNQbWpPUDRCRWxudWZ0RFlSZ2VPM3YyN0NjbHFhdXJhM3llNThrMmZEc0JBQUFBQUFBQUFBQ3dtMk5GQUFDRHp0MC9LU2swcy9NYWl3QWthYzZjT1EvM0V6K3pzUWhBa21wTDh5dkxzclBxTitRbHFidTdlNzZaL2Q3TWppa1dpM3RMMHEyMzNyb2tUZFB2MUlzQUpHblJva1c5a202cEhVNFlTTjZiTTZla0Q5UmVQMTB2QXBDazJiTm5QK251SHgvSWZBQUFBQUFBQUFBQUFNQkFzQ0lBZ0oxQlVWSmVyVmF2RzBpd21mMituM1BIU09vTnczQkdITWN6R3R2Y2ZZeVpLUWlDbDB0NldwSW1UcHc0WlBUbzBkTWt0VXM2Mk13T2xQVEsybGpEQjVqSDVzdzVSVksyYk5teTN6YVBVeWdVRm1aWjFud2FBQUFBQUFBQUFBQUEyQ0lVQWdBWVZETm16QWlYTEZreXpzd1dWeXFWMVFQcGsyWFpFODFqTEYyNmRNL2E0Zm5OOFdZbVNRckRjSmdrRll2RlF3cUZ3cS9WZCtOL2lhUS91ZnNEa25yTnJGMlNEU1R2Z2M1Wml4M3I3by8xOVBTc2JZNWRzMlpOYjZIQWoyTUFBQUFBQUFBQUFBQnNHOXg1QWpDb1pzNmNtY1Z4M092dTQyYk1tQkUyTHRlL0lVRVE1TTFqUkZHMDJzeXlKRWxHU2ZLTjlTOFVDdCtYOUFwM1B6Vk4wMS9VNDZNb3VraDlLd1FNS08vTm1UT0tvcXFrc2Vvck1sZ25OZ3pEOFFPWkV3QUFBQUFBQUFBQUFCaUlZTEFUQUFCSmQ1dlprQ1ZMbG5SdXhSajNTaHBSS3BXTzJGaFFWMWZYQ0hlZjdPNzNwV242YzYxN1UvNDFHK2thYnVtY05RK1oyYkNPam82aisybnJHRUIvQUFBQUFBQUFBQUFBWUVBb0JBQXc2UEk4LzdZa21kbC9ISHZzc2ZzM3RuVjJkazRheUJobWRtM3Q5WXJwMDZlUGJXeHJiMi9mdDdPejh6aEpDc093S2lrenN4Y1hpOFhSOVpnNGprK1FkTUlHaG4vS3pQYWRPblhxcUMyWnMrWVh0Zm0vM2hnYngvRXJ6ZXlMQTdsR0FBQUFBQUFBQUFBQVlDRFlHZ0RBb0N1WHl6K000N2hUMHR0YVdsb2VqS0pvdHFRbFp2YXFQTTlmSVduTXBzYW9WcXZmS2hRS3A1alpjZFZxOWFFNGpyc2xQZUh1QjVwWjVPNWZsdlM3V2JObXJZbWk2QVpKYnc3RDhPNDRqbStSdEwra0RqTzdTZExKeldPN2U5bk0zanAwNk5DNWNSei93ZDNucDJuNnc0SE9LVWxoR0Y2V1pkbGJ6V3h5dFZwZEZFVlJSZElJU1NWM3Y5ck1QcktOM2s0QUFBQUFBQUFBQUhZcDk5OS8vOGplM3Q3WFZLV1d3YzVsWjJGWmR2ZWtTWlArTWRoNVlPZEZJUUNBbllFblNYSjZxVlRxTnJNenphekwzVE4zZjBUUy8yZnZ6dU9ycU03L2dYK2VtY2tHWVhjanFJZ0xLR3BkQWlLeU9MbG5FcVRhVnF1NDFsYWxWcXYrMnE5YXJWYXRXdmRXcmJ1MTFWcjl1clNpcmRaYU5KbTV1WW9VcVVUY29QcXRDK0tDZ29SOVNYSm5udDhmbVlzM056Y2tySkhrODM2OTd1dm1ublBtekptYm03Q2NaNTdueW81TWtFcWwwcTdySG1IYjlrVWljaEtBYjZ2cUNoR1pGMFhSTDFldFduVnZacXlJL0JEQW9uak1EMFNrVGxVOUVabUFQSUVBalkyTjV4Y1dGdllRa2NNQjdLcXF0UnQ2enVycTZsV3U2eDV1Mi9hMUFJNFdrYU5WOVQxVnZTQU13Nzg0anNOQUFDSWlJaUlpSWlJaUlpS2lMSy9XMVowdndEbHIxcTdkRXdDa3N4ZjBOU0lpNHdGTTYreDEwTmNYZjE2SWlBaDFkWFVURkhoZWdOSGw1ZVd2ZFBaNmlJaUlpSWlJaUw3dVhxMnJ1eE9xSjQ4Y01XSkFaNitGaUlpb3EzbnJyYmQyYkdobytETkVYQUJ2UXZYdkl2SnlaRmtObmIyMnJ3dG1CS0QyTUNNQUVSRVJFUkVSRVJFUkVSRVJFWDF0eEVFQTR4VzRic1RCQjE4cEltRm5yNGxvVzhOQUFDSWlJaUlpSWlJaUlpSWlJaUw2V3BnMWE5WTVFSEdoZXUzSUVTT3U2T3oxRUcycnJNNWVBQkVSRVJFUkVSRVJFUkVSRVJGUjdQK3A2cnNqR0FSQXRFa1lDRUJFUkVSRVJFUkVSRVJFUkVSRW5hNVcxWUhJM2hCNXFyUFhRclN0WXlBQUVSRVJFUkVSRVJFUkVSRVJFWFc2M3ErOU5od0FJREs3azVkQ3RNMWpJQUFSRVJFUkVSRVJFUkVSRVJFUmRUcFZkZUl2R3p0MUlVUmRBQU1CaUlpSWlJaUlpSWlJaUlpSWlJaUl1aEFHQWhBUkVSRVJFUkVSRVJFUkVSRVJFWFVoVHZ0RGlJamFWMWRYZDVvQ0QzYjJPcWhqVkhXMkFLL1p0bjNmUVFjZDlHcG5yNGVJaUlpSWlJaUlpSWlJaUlnMkh3WUNFTkZtWVZuVzYra291cnF6MTBIdEU5VmlFVGtNd09Rd2lpYlBtalhyV2dBdmQvYTZpSWlJaUlpSWlJaUlpSWlJYVBOZ0lBQVJiUllISFhUUTZ3QmU3K3gxVU1mTm1UT24vK3ExYTI4UWtWOUV3SFBTMlFzaUlpSWlJaUlpSWlJaUlpS2l6WUtCQUVSRTNkUysrKzViRCtDc1diTm1mU0lpdityczlSQVJFUkVSRVJFUkVSRVJFZEhtWVhYMkFvaUlxSE9OR0RIaUdnRHpvZHJaU3lFaUlpSWlJaUlpSWlJaUlxTE5nSUVBUkVRRWphSVpFQllISUNJaUlpSWlJaUlpSWlJaTZnb1lDRUJFUkxBczZ6MEFVTlZkT25zdFJFUkVSRVJFUkVSRVJFUkV0R2tZQ0VCRVJBQ3dHZ0FzeStyZDJRc2hJaUlpSWlJaUlpSWlJaUtpVGNOQUFDSWlJaUlpSWlJaUlpSWlJaUlpb2k2RWdRQkVSRVJFUkVSRVJFUkVSRVJFUkVSZENBTUJpSWlJaUlpSWlJaUlpSWlJaUlpSXVoQUdBaEFSRVJFUkVSRVJFUkVSRVJFUkVYVWhEQVFnSWlJaUlpSWlJaUlpSWlJaUlpTHFRaGdJUUVSRVJFUkVSRVJFUkVSRVJFUkUxSVV3RUlDSWlJaUlpSWlJaUlpSWlJaUlpS2dMWVNBQUVSRVJFUkVSRVJFUkVSRVJFUkZSRitKMDlnS0lpSWlJaUlpSWlJaUlpSWlJdWlOalRCTEE3cFpsSFZaVFUvTlpaNitIaUxvT0JnSVFFUkVSRVJFUkVSRVJFUkZSdDFaWldXbFU5UndBbzFWMWV3QnBBSjhDZUM0SWdwOXVpWE9XbDVjWGlNZ2hBSHFtMCtsZEFEQVE0R3Npa1VnTXNpeHJQcHF6cXgvdCsvNHo3UjFUV1ZscG9pZzZIY0FZQUR1SlNDT0FEMVQxbjQyTmpiZE5telp0VWU0eHhwamZpY2habWRlcXFpS3lCTUJzQVBmNnZ2L1VacnNvNm5aWUdvQ0lpSWlJaUlpSXFKbncwYTBmUkVSRTFFMFpZNjVYVlIvQWR3R3NGSkdYUmVSREFJTUFuTENsemx0WFY5ZWtxb2RGVVdScWEydG5icW56MElZVGtlOERzTFRaYWVzYjY3cHVzVEhtY1ZYMVJlUVVFZWtoSXE4RCtFaFY5eE9SWHhRVkZmM1hHRk81bm1sbUFYZ09RQzJBbFFBTWdDZU5NYi9lWE5kRTNROHpBaEFSRVJFUkVSRlJkeVY1dnVhR2NQZWthUDdlYTA0YkVSRVJkWEVWRlJXalJPUlNBRXRVOVR0QkVFekw5STBaTTZaWFNVbkpjVnZ5L0VFUXZMa2w1NmVOOWdOVi9STEFmQUJIdXE2N1hTcVYrakxmUU51Mkh4ZVJvMVYxSG9BZkIwSHdBdUsvUzdxdTI5ZTI3Y3RGNUVJUitVZGxaZVdZbXBxYVdibHpxT3AxUVJBOG5YbnRlZDd4QUI0VGtZczh6M3ZjOS8zWlcrUXFxVXRqSUFBUkVSRVJFUkVSZFRmWm0vNXQzUlhPZ0lEdUlYZmpQL3VSYnd3UkVSRjFNYlp0VndDQXF2NXZkaEFBQUV5ZlBuMEZnQWUzMEtsemd4RHBhOElZTTFwRWhxSDVlLzhwZ0lOdDJ6NFp3QjE1eHA0b0lrY0RXR0JaMXBpYW1wb1c1UjFTcWRSU0FEOHp4aXdYa2F1aktIb0F3QUh0cmNIMy9TYzh6enNDd09rQXZvM21VZ0ZFRzRTQkFFUkVSRVJFUkVUVW5XUnYrbHZ6NXMzYmY4Y2RkNXpnT000aHRtMGZJaUpsbmJ3KzZnU3ErbGtZaHY5T3A5TXp2L2ppaStyZGR0dnRMVFQveDN5VUdkS0p5eU1pSXFJdGF4VUFpTWgySFJsc2pIbGJSUFpOcDlNbGp1TWNEK0I4VmQwYndESUF6d0Q0UlJBRWk3UEdIeWNpVTFUMUpnQUJnTnRFWkc5VlBUWUlncWVOTWUrSXlMQjBPbDJRU3FYUzhURjNpY2k1cWpvUlFCckExU0p5SUlCVnFqb2xETU1MVTZuVTJ1eDFqUmt6cGxkeGNmSGxBSTRYa1RKVi9SakFQYXI2b1dWWmYxWFYyNE1nK0o5TmZyZTZoOU1BUUZVZkQ4UHdZOGR4TG8vYldnVUNBRGcvSG51UjcvdWY1ZWtIQVBUdjMvKzZKVXVXVEJhUmIzaWU1L3ErbityQU9tYWpPUkJnMElaZkFoRmdkZllDaUlpSWlJaUlpSWkyRWtIei80WFlOOTU0WStuYXRXdHZHRHg0OEwrTGk0dXZkeHpuYUFZQmRGOGlVdVk0enRIRnhjVTNEQjQ4K045cjE2Njk3cHh6emlrR1lLUDVNOE1NRVVSRVJGMVVGRVYvQjlBSTRFUmp6RS9Rd2IwengzRitycXEvQS9DWmlQd05RRnBFZmlRaXFkR2pSNWZrT1dRUWdLY0F2S1dxRDZJNWNLQTlSNGpJTXlLeUJNQS9BQlNKeURtTzQ5eVRQY2gxM2RMaTR1SVhSZVJpQUpHcVBpSWk3d0s0MGJLc24zZmtlcWlaNjdyRkFJNVgxUy82OSsrZlRLVlM3NmpxYkJFNXlCanpqWnl4ZlVWa0JJQlZTNWN1ZldKOTgwNlpNaVVFOE5mNHBlbmdjZ1lBZ0tvdTNjRExJQUxBUUFBaUlpSWlJaUlpNmg0eVFRRFcrKysvZitERkYxLzg3Nktpb2d2UnZORkxsTTB1S2lxNjZNNDc3M3o1d3c4L1BCang1d1lNQmlBaUl1cVNrc25rUndET1JQTkcvdTNHbU5jOHovdE9CdzZkSEliaHdiN3ZIK243L3NrclY2NGNycXJUQU96WHMyZlBuK1laZjZLcW5oc0V3WWxCRVB3d0NJTGE5azRnSW1lS3lPRys3eC9sKy80SllSZ2VwcXBwVlQxMXdvUUovVFBqSE1lNVVrUU9BdkI0R0liRGdpQ1k3UHYra1pabEhRWmd2dzYrRlFUQXNxeGpSS1N2aUR3UmI5NER3S01Bb0txbjVZd2RpdWEvSjc1VlYxZlgxTjdjcXZwMi9MeGJlMk9IRHg5ZUNPQllBSWlpcUNQWkE0aGFZU0FBRVJFUkVSRVJFWFYxNjBvQjNIcnJyYjJHREJueVp4RVoydG1Mb3E4M3k3SU9HRHg0OEdObm5IRkdNYjRLQkdBd0FCRVJVUmZrKy83RDZYUzZYRlY5RVRrQXdOT2U1NzJhU0NRT2Flc1lWYjAwbFVxOWszazljK2JNNVFBdWpQc201WTRYa1huSlpQS1JEVm1YcXQ1YlUxTXpLL082dHJaMmpvaThJQ0pPVTFQVGZnQXdhZElrVzFWL3FLcHIwK24wQlpueUFnQlFVMU16UzFYenBiT25ObGlXdGE0c1FGYmI0d0FpeTdKT2NWMDN1K3g2My9pNUk5a2Rzc2YxYkd1QTUzbDlFb25FWVFNSERud096VUVjTDlmVzFrN3Q4QVVRWldFZ0FIVmJsWldWZXlVU2lmWFZWYkZjMTkzUEdETmdRK1oxWGJjMDV3OENBRUFpa1JnOGJ0eTQ3VGRpblcybXBqVEdEQmd6Wmt5dkRaMHptK3U2MnhsanZFejBZQ0tSMktNang1V1hseGU0cnJ0YnZtdk5HRDkrL0M2dTY1YTIxVjlSVVZGdWpQbGV2cjV4NDhadGI0eTVycUtpb3J3ajYxbWZ5c3BLNDdvdW94NkppSWlJaUxxbmRVRUFBT3l6eno3N0doSFp2WlBYUk5zSUVkbjlycnZ1dWdvdFN3UXdHSUNJaUtnTFNxVlNid2RCVUttcTR3R2tBSXdRa2VtZTUzMC8zL2pHeHNaa2Jsdi8vdjFmVTlVMGdIeEJwek1BNklhc1NVVCtuYWY1QXdCUTFiNEE4T1dYWCs0dEluMEIvRHVWU24yZU8xaFZaMi9JT2J1emVNL0lVOVY1UVJETXlMVFgxTlI4cHFvdkF0akJzcXlKbVhiTHNsWURnS3AyYUo5R1JIckZ6NjFTL1l2STN6elBVNDNRSWUwQUFDQUFTVVJCVkFCTExjdWFMaUtlcWs1THA5UEhZQU0vTjBRWjNTNFF3SFhkN1R6UFU4L3pYdG1TNXpIR25HS01lY01ZczhielBIOUxub3MyVGhSRno0cklkVzMxdTY3YnczR2N0MFRrMUk3TzZicHVxZU00SzJ6YlBqRzN6N0tzbXNMQ3doc0J3UE84a3lzcUtnNW9iNzZLaW9veHF2cWhNV1p5RzBNZUxDa3BlYmVxcW1xSGpxNHh6N3BHaWtoTlUxUFRpS3FxcWgwc3kzckRHUFBzK1BIamQxbmZjYjE2OWRyRGNad1BBZXpjMXBpQ2dvSlhMY3M2cnExKzI3YVBBWEJidnI2aW9xS0xSZVFYdG0xSEhia08xM1VkWTh3ZlBNODdQcWRMVk5WM0hPZmlqc3hEUkVSRVJFUmRrZ0N3NXMyYk43cWtwT1Rzemw0TWJWdEtTa3IrWjk2OGVZZUI1UUdJaUlpNmhTQUlwdm0rWHdIZ0J5SWlxdm83MTNWYnBYSzNiWHRSYmx1Y1NuNk5pQlRtOXFscXEwMzY5cWpxOGp4dHF3SEFzaXdMQUVSa3gvajVrM3h6aUVpN0tldXBtWWg4SDgxLzUzTTh6M3M2K3dHZ0RQZ3FZd0FBUkZIMFlYemNmcE1tVFdxMzVKaXE3aHMvdjVPbmJ3NkFGMVcxUmxYdkIzQjBFQVNIcDFLcEx6Zkx4VkczMU9hZHZMVHhqREVuaU1nakFCYXE2bDlVdGFFejErTzY3azZPNHl5SVgvN2Q5LzEyYTlzWVkyNFVrWjhEUURxZDNpdVZTcjIzUlJlNUdZd1pNNmJYOU9uVFYyenQ4N3F1dTFQbWE5dTJlOFJmOXNsdVQ2VlNDMVYxallnNGt5Wk5zcGNzV2ZJajI3WkhlcDUzcHUvN2o3VTFkMjF0N1F6UDgyb0IzRnRSVWZGMmJXM3R6RXhmSXBFNFRVUytwYXEvcXE2dVhyaXg2N2R0ZTdXcVFsV2Q2dXJxaFo3bkhRSGdrWUtDZ2prVkZSVW4xdGJXL2hOb2ZuOUxTa3IyelJ5bnFvTUJ3TEtzZ3p6UDJ3a0ExcTVkKzI1eGNmR3dyT2tMUkdRUHovTU9YZGRRVURCNzZ0U3A2LzJacUtxcUdoS0c0WGtBNWdJWVlJenhzdnZETUp5WCs1bGN1SENoVlZaV3RnT0F4NDB4T3dWQmNBY0F1SzViRksrM2NZUGZIQ0lpSWlJaTZncldaUVFZT0hEZ3VlaUdOMFhRSnJNR0RoeDRCb0IvQVlqUS9IbmlYVmxFUkVSZG5PLzdEeHRqRGhlUk14ekgrUmFBTzdQN0N3c0xpd0Nrczl0YzErMHJJcjFVTmQrbWZJZHVldHRRbVkxK1ZlM1hSdjhHWnlydXhuNEFBQ0t5TTNKdWdoUlpGdzk2bERGbVFCQUVpNVBKNUtlZTU3MERZTy82K3ZwdkFYaTZyWWtuVFpwazE5ZlhIeHZQVlpObnlPVys3N2Q1UE5IR1lDREFGaUFpNXdGQUdJYUoydHJhT1oyOW5oeEhWVlZWRGFtdXJ2NndyUUdqUjQ4dUFmRERyYmltVFZKUlVUSE10dTBwcWpvVHdKa2JPNDh4WmtjQUk3T2FpdVBuNGNhWW96S05VUlF0eW16SXU2N3JaQVZackNNaWR6bU9jMWZtdGV1NnV3QllCYUJneXBRcDRjU0pFeWMwTmpiK1NVUWVOY2JzRmdUQjlmRWZBc2ZrenFXcXo0cklXQkh4akRHN1pKM2pCNnI2a2FxK2JZeHBjZGU5WlZudjFkVFV2TjZSNnc3RGNJMWxXUkFSR3dCODMzL1o4N3dEVlBWWGhZV0Y2ekpubEpTVUhBQmdXdGI1TStmNmE2YXRxS2pvR0FCL3l6bkY1ZkVEQUxCbXpacTlBS3czc0NRTXc3dEZwQmpBY0FDdC9rQzBiZnNtQUpka3Q4MmRPN2V4cEtUa3VINzkrazBSa2RzOXo5dkI5LzNMaTRxS2VvUmhDQkZaMDg1YlFVUkVSRVJFWFk5a1BWdVdaUTFiMzJDaXRzU2ZuZXlNQUF3R0lDSWk2aDZXeE05OWNqdlM2WFE1Z0pleTJ5ekxPanIrY290bXBjNW0yL2E3VVJRQndNaXFxcXFlMWRYVnE3TDdWWFY4MWlZMnRjRVlNMXBFaHFucTdDQUlEczQzeHZPOHB3QjhWMVZQQW5BWEFFUlJkTHRsV2ZjQ3VHWHMyTEV2dnZ6eXkwdnlIYnQ0OGVKTExNdmFUVlZmQ29LQTVScG9xMkFnd0JhZ3FudUt5T3F2V3hDQXFzNFRrZDJpS0RvSHdFVnRqZXZacytmM0FBd0E4REdBOWFhSC96cXdiWHNnZ1AwQjVLdVYwMEpWVmRVT1lSaU9COWJWWWhrY2I2SXZCVkFxSXJtYjJBQndwb2lzQ3pDd2JUc0E0QUZBS3BWS3U2NDdNS3V2aDRpOHI2cm5oV0g0VktZOWxVb3Q5RHh2TllBZUFCRGZFWCtLTVdhdGlNd0RnRVdMRnBVNGpqT2xyYlZibG5WdGJwdUlRRVNleUcyUG91aHVZOHlySW5KM08yOEpWRFdUUHVnSnovUEM3TG5ETUp6c2VSNHN5OXF4dXJyNlpXU2xRRFRHakl6ckUvWDFmWDlaOXJJeVgzaWV0emFLb2xPVHlXU0w2L0k4NzhlcXVnZUFNUUI2R0dOdUJvQ2xTNWYrc2srZlBtZUl5RVJWUFRzTXcwY3p4NlRUNllMaTR1SnFBSHNBZURqZnRkVFYxVFdWbDVkUDZ0dTM3OE5SRlAwYkFCb2FHblp3SEFjQW1ENkhpSWlJaUtoN0VqUnY0RnEyYmUvYTJZdWhiWk50MjBNUmY0N1FmRGNmZ3dDSWlJaTZDTS96em8raWFNV3laY3NlcTZ1clc1M1Z2bytxbmhLL2ZEbjNPQkg1cmV1NkV6S3AyeXNySzh1aUtMb3k3djc5bGw5NXN6alRiMHBFM0hRNmZRMkFDeko5bnVkOU4rc2FhUDFPQXdBUmFUT0xjeFJGZjdJczY3c2ljaHJpUUlBQkF3YjhZY21TSlNlSWlGdFVWRFROR0hObUVBUXpNc2U0cnR2WGNaekxBUHhNVlZkR1VmU2pMWDBoUkJrTUJOZ3lDZ0JzcVpvcm1YOXdib3ovcUdvdkVUbGo5T2pSdjV3eFkwWmJkMGovUkZXL0ZKRzUyQVlDQVRaRUZFWERSZVJQQUtDcVBRRHNJQ0lqVmZYTk1Bd1R5THJlZUZQL1hRQlhwZFBwQjdLbVdadjVZdHk0Y1FNQkZHWDFGUU9BaUJUZ3E0d0NjRjEzVjFXTlJHUkFkaTJoTUF5dmp2dDNTNlZTODEzWExkallhMXV4WW9YMDZ0WExCcEJPcFZLUk1XWS9BSzJDQi9Mb0RlQlNBTThBeUp0RllQSGl4WTBWRlJVSFdKYTFMb1dRcW80U0VhanFJY1lZQlFETHNqNktvbWd3QUVSUjFBTkFrV1ZadTJXbjlsZlZEK05nbVFOVWRTY0Fqb2djQ0FDOWUvZDJMY3U2V1ZYdkQ0TGd2dXcxR0dQdUFqQThpcUxLWkRJNU43c3ZrVWpza2IwMkFMZmJ0ZzNQOHc1VjFXL0U1KzJWWGFJZ2ovL2tCRFFRRVJFUkVWSFhJUUJFUkhwMzlrSm8yeFIvZGpKbEpvaUlpS2dMVWRVZExjdTZ0VisvZm5kNW52Y1dnSHBWM1ZGVnZ5RWlvcXAvRElJZ2xYdWNpQ3l4YmZzL3hwaWdlUnFkS0NKOUFQd3VDSUo4cWQrMzVEWDhGTUIweTdMTzl6eXZRbFhyQUF4VjFkRUE3Z1Z3am9nd2tMRU5ydXNXQXpoZVZUVU13eiszTlM2S29xa2k4b1dJbEx1dXUxOHFsWHA3eXBRcG9lZDVSNnZxRkJHcEJQQXZZOHhIQU9iSFpTTDJBK0NvNnVkUkZCMWRXMXY3N3RhNkxxSnVIUWd3ZlBqd3dyS3lzaXRVOVhzaVVnWmd2cXIrc1gvLy9yK2VNbVZLbUQzV2RkMWl4M0YrcHFxbmlzaHVxbG92SXM5YWxuVjVwajY3NTNuUEE1aVFPY2J6UEFXQUtJck9UQ2FUOXdPQU1XWUFnSXRFNUR1cXVodUFKaEY1RThBOXViWGlqVEYzaWNpNXFqb1J6U25TTHhLUm5kTHBkTDlVS3JVVUFCS0p4RWtpOGo4QTloZVJSalJIcFYzaCszNnJ0Q0xOZjE3cEh3RmNWRkpTY2dxQSszUEhWRlpXR2xYZFQwUnVSTXMwK1MwWVk0YUx5Q1dxV2lFaU82anFjaEdaSG9iaERkbDE3RjNYTFhVY1o0V3ExZ1ZCTUNMblBYVWN4MmxTMWZlRElOZ3phKzYzUldUZmREcGRZdHYyNUxqVXdoQlYvVlJWZjV0TUp1K0tqKy9yT002NkZDc2lNdG56dk1ueHk5Rys3N2RLdmVQN2ZncEFhWHllZHdDODR2dithVmxEMXRYdGlkY09BTXRTcVZTK2VqNG9MQ3g4VmtUSzgzVDkxbkdjMytZN3huR2N2R1VaWE5mZFBwVktmVmxaV1hsNEZFVjVhL2tBUUJSRi84MlhiY0lZNDhWMVpVWURlQ1VJZ2pjQnZObldQRm5uN2VzNHpxV3E2Z2RCME9vemtUWC81U0l5TWF1cENFQ1VuVVVoaXFMYlJlU25BR0RiZGlhbzRkcE1qYUxZVFVFUVhBZ0FudWRkcTZwbis3N3Z4ZWQ0RnMyQkZxbWNjZ2ZENDUrRjM0dEltVEhtT0ZXZG5Vd20zd2NBRWJrQ2NlMmVYSm1VUnlKeUlZQUwyN28rRWZFQUJNYVl2NG5JMFZFVUhaK2J5Y0IxM1dMYnRoY0NDTU13SEdqYnRpY2l6NnJxTFVFUS9Dem4vZkpFcEVaVkh3aUNvRVdwamNyS3loR3FlaFdBc2FwYUNPQnRWZjFON3ZtSWlJaUlpR2l6a0p4bm9vM0Z6eElSRVZFWEZJYmgvYlp0RndNWUQyQnZOTi9rdDFoRXBxcnFnMEVRUEpudk9OdTJqMCtuMDFlS3lJbXEybHRWMzFYVjN5V1R5ZnZ5amQrU2dpQjQweGd6QnNEMXFqb2V3SjRpVWhkRmtRR3dvNGljZzZ5YkhLa2wyN2FQRnBHK0FGNXNhejhJYU00U2JZeDVCTUNGdG0yZkJ1Qm5BQkRmWkRqQjg3enZBdmcrZ0VNQUhBcGdKWUJYb3loNnBxR2g0WjdwMDZldjJPSVhRNVNsMndZQ3FLcVVsWlg5VFZYTFJlUkZWUzBSa1lTSVhGOWZYejhVd09tWnNSTW5UaXhxYkd4OEFjQjRFWGxkVmY4QVlCaUFNNk1vY2tlTkdqVmk1c3laeTFYMTcyaXVmVDVaUkt4NEhFUmtEZ0JVVlZVTkNjT3dWa1FHcStvYkFCNEIwQmRBRllCSGpUR2pnaUQ0YVo3bEhpTWl4Nm5xazZvNllNMmFOUkVBR0dOdUVwR0xWZlZURVhra3Z0di9HQUFWbFpXVmg5ZlUxTXpLdVdaTFZlOFdrUXZpemZWV203NVJGUDFVUkVJMFI0aU56dmZlZVo1M3BLbytDYUFRUUFCZ3FvanNDdUFveTdLTzlEenZGTi8zVzZXcjMxQzJiVjhuSXFlcWFoTEFod0NPc0N6clRzL3psdnUrLzNCRFEwT0RiZHQzQXhna0lrZXI2bHdBdFFBUWh1SG5tM3IramdqRDhHaGszZmx2Mi9ZMUlqSW5uVTYzaWhpemJmdm5JbEtWVHFkTnZybFNxVlE5QUVSUmRFc2J3UVVBQU11eWJnSHdNOC96OWdjd0E4QlJjWUJESzVNbVRiSVhMMTU4YXI0K1ZhMnZyYTM5ZXlxVld1WjVYbVJaVnEvcy9uSGp4ZzJjTm0zYWdzenJJQWdtWmM5YlgxLy9ycXF1dFcwN2tRbUdpVjNtdW02cGJkdlRBZXdPNEw5TGx5NGRWVmRYMTI2V2pBVUxGaHhiVmxhMlVFUWV4bGRwRmpOcFBFTVJtUXhnTWdCYlZmOGY0dFE3QUg2dHFvKzBNZTFQUk9SYlVSUWRMeUt0YXZPSXlKRUEva2RWRytMWGp3QTRXa1NPQmRCaVk5NXhuQ01COUZMVmUxS3AxRnBqOG40cjE4dnp2TzlFVVRRbERvNTRHc0JxTlAvc1BHR01PVGNJZ25zMmVGSWlJaUlpSW1vUDcrU216WUdmSXlJaW9pNG9sVXE5QitCL052UzRob2FHMWFsVTZxY0E4dTNyckJNSEVyVDVkNGdnQ1BiTzAzWWVnUFBhR0g4SmdFdnl0TDhKNEtqY2RtUE1CUUNncWx0bDMyUmJGQVRCbndHMG1Ra2daK3pQRUFjQTVGRGY5NThDOEZTZXZ2WE5kemFBc3pma0dLS082cmFCQUFCR3FtcXRpQXpMcEFNM3hnd0g4SktJbkZaUlVYRi9iVzN0ZEFCb2JHeThVa1RHcStyZFFSRDhCSEZxZm1QTXBTSnlmV2xwNmM4QlhKYlp3RFBHbkFqQWlYOVJyeE9HNGFNaU1oakF4VUVRL0NiVFBtN2N1SUdGaFlVdmk4aFBFb25FYzhsa3NqcjdPQkU1TVF6RFE3TFRoU1FTaVNvUnVSakFLeXRYcnB3d2MrYk01UUJRVVZFeHhyS3NhYXA2TzVycnIyZlBJMEVRZkdTTStidUlIR09NR1JjRXdiUk12ekZtZHhFNVVsWC9GZ1RCZk0vemtHdmN1SEhiQTNnc1RvZmpaaC92ZWQ1WUFFbFZmY0FZRXdSQnNMamozNDdXUktUS3NxejlNcHZNeHBnZkFiZ3ZUbkh6Y0Z6YTREelA4MXdBUndPWWtmdWVid2hqekJzaXNrZWVycHM4ejJ1UllsOVZYd3VDWUh4MlpGZ2lrVGhZUkU0RU1EbitpME1MbnVlOUQ2QlhkcC9uZVdOOTMvOFhXcGQ3bUpKT3A3K2ZPNGR0Mit1T0ZSRmJWWHVxYXBzL3g0c1dMU3B3SE9kQlZWMGJCM2hrMWw4WWwzNzRlL05MWFFKZ3g2eDE5VkhWLzBza0VuOUlKcE1YNU01YlgxOS9oNGpzb3Fvem95ajZQOC96THZWOS8zY0ExQmp6RFFCL0VwSHQwdW4wU01keC90cTNiOStIeTh2THY5OWVNTURjdVhNYkJ3NGNtQmFSQzMzZnZ3MEFFb25FYVpabDNlZjcvcm9TRE1hWUw3T1BDNEpnTG9DNXlNUHp2QnRVOWZPMjdyYjNQRzhmQUlpaXFCRUFDZ29LL3RIWTJMZ1V3Skd1NnhhblVxbnNLTWtUQU1DeXJBZlhkeDF0aVg5K0hoYVJsZWwwK3JCVUt2Vk9mRDBEQUx3cElyOTJYZmV4VE1ZUElpSWlJaUxhWk55MHBTMUY4RlVBT3hFUkVkSFgyWGNBUUZWbnREZVFpTG9XcTdNWDBGbEVKQktSMDdOcmdzZWJpYmZFL2NjQ1FIbDVlWUdJbkF0ZzRZSUZDeTVBMW9adFlXSGhyUUJDeEw5RTF5ZVJTQndpSXFOVnRjNzMvWnV6KzZaTm03WWdUbTBPRVRrejkxaFZuWkpiTXlRdUI0QXdETS9PQkFFQVFHMXQ3WFFSK1plSUhPYTY3bmI1MW1KWjF1M3hIQzAyelVYay93R3dWUFdPdHE2anNMRHdkQUM5NDZDSWFkbDl2dSsvTENKL0VwRlNBQ2UyTlVkSHFlcWwyWGVhaDJINFJ3RExST1FBYkw3UGJwRXhwc0x6dkpNQi9DYUtva3R5SHY4dmlxSUxjOXRGNUM0QThEenZXTS96Vm5xZXQ5S3lyTXdmb25kbTJqSVBZOHhkVVJSOURxRGY2TkdqUytKajl3Y3d6UmpUNm81OVZZMVNxZFRhM01jbVhPZXB2dStYWmg0QWNyL0g4K1B5R0JtbmkwaXBpUHd6ZTFCbFpXV1o1M24vRUpHekFad1pCTUY0VmYyNXF0NXFqTG5YODd3YlJHUzJpTlEzTmpZZW1rcWwzaEdSN3dCdysvYnRPek1PMm1oQlJBbzh6N3ZTR0RNenR5L3IvUWpiNmx1ZmVPUDlJQkdaQmdCang0N05WM0toS0Y3SFdnQ1lPblZxQTRBblJhVFVjWngxcFQ2cXFxcDZBamdTd051NTJUWTZLdXZuNStwTUVBQUF4RUV6RHdMb2FkdDI2d2djSWlJaUlpSWlJaUlpSXFJMlZGWldtcXFxcWlFNXplSjUzaVh4amE1MXlXVHkzNTJ5T0NMcU5OMDJJMEJjbDM1K2JydGxXZjlTVlZpV05SUUErdmZ2djYrcTlnYndSVmxaMlMvTHlyN2FLMjFxYWdLYWE2cnMzdDc1UkdSMC9Qd1A1SWtZYjJob3FDMHFLZ0tBZy9JYys2ODhiWWNCYUxSdGU1TG5lWk95KzFTMW40akFzcXpkQVh5WmUyeE5UYzJMeHBnM0FIeTNzckt5ckthbTVqUFhkVXNCbktHcWJ5U1R5WmZXY3ltWjYzZzJYMmNVUmJXV1paMlo3em8ybEczYkxmNVFTcVZTYWMvejVnUFlmOVNvVWFYWkFSQWROWHIwNkpLU2twTFJsbVdOQXpBUXpTVWVUbFRWcVVFUWZETjdyT3U2cFk3anJBQndmdWJ1OUZ5V1pVMkxvdWlvS0lxK2JWblcrYXA2R29CeEluSTRnSFZCSFZFVUxiQnRleUFBRkJVVkRRYndEcHBUOTN5OFlNR0N4M1BualRNMnRQcmVpVWcvMVMxeXc4RThBSHNCelduL2x5eFpjcTZxdmhvRWdaOFpZSXk1S1lxaW42RDVNLy85TUF5ZmMxMjNieGlHZnlrb0tIZ25ETU1tTkcrcXp3bkQ4QitXWmNGMTNiNU5UVTJMSE1lcFV0VzdBZFFhWXg0TncvQVN4M0dPQVhBc2dONEFmaWtpVDdleE5nZEFlbU11cXFDZzRGZ0FOb0NuS3lvcWhsbVc5WXJuZVJmN3Z2K0h6SmdvaW9vc3l3S3k2aU5abHZXSXF2NHdYdDh6QUJDRzRiZEVwSWVxYmxRMkFHRGR6eTBBN0o4bnk4VEJJZ0owNFBjSkVSRVJFUkVSRVJFUkVWRkdGRVdWSW5KUmZNUGRIQkVwQkhBWWdEMVY5WE1SeVZ0Q21JaTZ0bTRiQ0NBaWkvSzFwOVBwbGJadEEwQkIzRFFnZnQ0THdHVnR6TldSODIwSEFGRVVmWkt2ZjlxMGFWOFlZMVJFZXVmMjVkYTdqemRxKzhRdlc2MHBzeDdidGt2V3M2UTdSZVQrS0lyT0J2Qkx4M0ZPUi9PRzdKMGR1WTUwT3AzM09pekxXaENQYTNVZEc2cXhzVEhmUnY5cUFDZ3BLZG1vakFBbEpTV1RMY3U2VTFXMXVicUIxZ0c0ZlBYcTFTOXV6SHpWMWRVTFI0MGF0YlpYcjE2UEFuZzhDSUtIUE04Ym9xcGhFQVNwN0xHVmxaVXJWQldPNCt6cmVWNEJnQk9pS0Rwdjd0eTVqYm56eHV2S2w1bmg3bzFacDZyMmRWMTNwOHpyZUVNYldhL25xS29IUUpZc1dmSVRBSHNDT0Nabm1ya0FIbERWV1pabFBlSTRYLzM2aUlObjFyM083c3RTcWFwb2FtcDZ0NkNnNEVVQXU2dHFFNEFWVFUxTis3NzAwa3NmNXp2SXNxd1NWVjIxb2RjY0gzdXVxcTVZdTNidHM5T25UMTlwakhsT1ZlOHp4a1JCRUR5UW1UOStEOVlGQXRUVTFMemtlZDU4VmYxV2VYbDVRVnpTNEFSVlRkdTIvY2pHckNVMklEN1g1TnlPek0rdGlLenY1NWFJaUlpSWlJaUlpSWlJcUlVb2loNjNiWHNIQU9NQkhJam1rc0FmaXNqTllSamVra3FsUG05bkNpTHFncnB0SUFEaWRPQzVMTXZhQlFCVWRSSFFJakRnbjc3dkg3bXhKMVBWRlNLQ25QVHI2N2l1dTRNMDcwelg1MWxUaS9yeFU2Wk1DWTB4YTBVazlIMi9GemFpSmwwWWhvL2F0bjBUZ0IrVmw1ZGZBK0FjVlYyOGV2WHF4enB5SFpabGxRRjRMMC8vVGlLQ3pIV3NXTEVpNnRldkh3RGsyOXdzM2RCMWJ5cmJ0bCtKb3VoVUFEV3EraUtBdDRNZ2VCNEFQTStiRUVYUnV0UTVJcEw1akJ5V1NDUmFwT1ZQSnBPL3kzeGRXbHA2T1lDZFZQV2Z4aGdQd080aTBpUCtPalBYLzlYVTFNejNQRytocW82TXl6RDhkOW15WlErMHNkVDVRUkQ4T2JmUkdITnp2c0h0c1N6ckQ5a2I5YkUzc3I2ZUxTSzlFb25FRWFwNk5ZQmtFQVRQWkE4T2d1QWhBQThaWTQ2S200NENzQXp0aUQ4VFUrSTUvUGc2N2xIVjF3QjRBTTU2NmFXWFBxNnNyRHd3aXFMOUFCU3Bhcmt4NW52eEZLNkkyRm12QWFESXNxeVJpVVRpcEdReTJTcWpRbnlPb3dIc0p5SjNUcDgrZlFVQWhHRjRtdU00L1FEYzUzbmVFdC8zLzRybUFCamtCQnNvZ01kRTVKSStmZnA0bzBhTm1nN2dDQkY1THJ0Y1JSUkZVZno3b1VPZmIxVmRHZjk4SEJJRXdhdnR2WGRFUkVSRVJFUkVSRVJFOVBVU0JNRituYjJHWExXMXRXOEFPS096MTBGRVh5L2ROaEJBVmZldXFxcnFXVjFkblh1bjhkRngveXNBME5qWU9MZWtwQ1FFTU1KMTNlSk5xTlArS2dDSXlFUUF2OHJ0dEczYmpmdGJsUUZvdzVzQURra2tFZ2NsazhuWE5uUXhxVlJxclRIbTl5SnlhZCsrZmE4QXNMZUkzRGhqeG93MTdSejZLb0NKSXZKTkFQbEtDTFM0anJxNnV0V2U1elVBMkNYcnptb0FRRUZCUWZubVNITWYzOWtQTktlQVg2KzR0dnNzQURERzVIWlB0aXpyMjdtTnFucE1udloxZ1FBaU1nakFDaEc1SzI0cUJsQWdJazlteGtSUmREbUF1d0RNUUhQUVJXa1VSZU95MzQ4Y0k0MHg5K2MyYmtKcGdDc0FyTXRRb0tybkF0Z244OXF5ckpmRE1GVExzaDRIWUt2cW1XZ253Q1NkVHM5TXBWS3R5aGZrY2wxM3Q5d01BVUVRM0FJQW51ZVp6UFZFVVhTTWlGd1lEemttZmtCVmUwano3ZksvRjVIc29KaGpSZVJJQUswQ0FVYVBIbDBDNEJZQXE2TW91aW5UbmtxbDBxN3JubURiOWtzQXRvdm43eTBpQ01Pd3hlOENWZjFmRWJsRVJJNHRMUzBkSUNMRkFGcVVCYkFzYXdrQWlNZ2V1V3NRa2ZJOGI4ZWJBSTRBTUE3eDd3UWlJaUlpSXFLTkVVVUt5Mm8vUTJIR25QKzhpKzBIOU1jT08yeS9CVmUxZVVWUmhEeEI3VVJFUkVSRVJOUUIzVFlRUUVSS3d6Qzh3M1hkczFLcFZCb0FFb25FZUFBbngzZTlQdzRBMDZkUFgrRjUzak1Bdm12YjlpMnU2LzQwTXg0QUtpb3F5bFYxV1NxVmFuVjNmTFlnQ0ZLZTU3ME40RkJqeklXWmpWQUFxS3FxR2hLRzRiVUFRclNUbWo5ci9ZOEFPRVJFN3Bvd1ljSlJMN3p3d3JwTUF1UEdqUnRZWEZ3OHRLYW1acjNwN3NNd3ZNZTI3WXRFNUJmeHVlL3R3SGtmVU5XTEFmeTBvcUxpMmRyYTJ1bVp2dmdPK0ROVTlkUFZxMWRQeWJTcmFwMklITmF2WDcrek05YzNhdFNvM2xFVVhkK1JzZ3J0aWFKb1VUelAwRTJaeC9mOTQ3TmZ1NjViNmpqT0NoRzV5UGY5MjlaejNDblpyejNQdTBwVlR3eUNZTzg4dzE4V2tlK282ajJaOXk2UlNPeWhxazV0YmUyN21VRWk0cWhxdmp2S04rZ05XN2h3WVZSV1Z2YWlpRXlycWFsNU9kTmVVVkd4U0VReVpTOVFYVjI5MEJqekdvQnlBT2NIUWZBQkFJd2ZQMzZYZ29LQ3kwWGtPdC8zNTJmUDdUak9QTS96MEFFZFduTVFCRmNDdURLN3pSaXpPNEIzNG1DQk8zemZ2NlFqYy9YbzBlTk9FZGxkVlgrWlRDWS96ZTVMcFZJcmh3OGZmbWhXU1lZK0FNTGNJSjhnQ09aNm52ZTZpSHhMVllzQUxGeXlaTWsvczhlc1hidjI3WktTa2dZQVhtVmw1WUUxTlRXdkE0RHJ1bnVyNm5sNVB0K1BxdXBGSW5LWjY3clZxVlRxN1V5SDY3ckZqdU5NOEgzL21keURpSWlJaUlpbysxbXhZaVcrV0xRSU8rMndBMHBMZTdibysvU3pCYmo1dHJ0eFJHVUNFeW9USFpydjZ1dCtqV08rL1UyY2RQeXg3WTU5NDgyM0FSRWNzUCsrRzdYMlRiVzR2aDRQL09sUkxGbXlGTmYvNnZJT2xXUWtJaUlpSWlLaWxycHRJQUNBL3dLb3NtMTdqakZtaG9oc0QyQUNBSW1pNkt4a01yazRhK3o1QUVhTHlEbU80MVFhWTZhTHlCb0FCd01ZQmFBQ2VkTGs1OUIwT24yU2JkdTFJbkt6NTNuZlU5VlpJbElXaHVFNE5LY1IvNm52KzdNN3N2aDBPbjJ2NHpqSGlzamg2WFQ2WGMvemFnRjhycXA3aW9oUjFSc0FyRGNRSUpWS2ZlSjUzdDhBVEZMVnA0SWdtTCsrOFFEZysvNThZOHdQUmVRaDI3WmY4anpQVjlXUEFld2xJbU1Cckl5aTZQaWN6QUsvQlhBWWdEdU1NZDhHOERtYTA3Mi9CT0NRamx6ditpeGR1dlMvL2ZyMSsxaEVEalBHL0JQQVlzdXlic2xzeW00bDRycHVIOXUyK3dQWUVVQ3A1M2tucStyMkFIWlExVmNzeTFvRTROSjRmUEc2QTBXT0Y1RmZ1cTdiS3hOa29xb3pnaUE0TWZja3hwaFBNbDgzTkRRc0xpZ29lRUJFUHMwZGx6RjM3dHpHdVhQbnVwblhFeWRPTEdwcWF0bzlETU85TE1zYTZubGVwZS83Vjhkci9VWThiRlptZkdGaDRYQUFQd3JEOEdFQUxUNGZVUlQ5V0VSV2RPQzkyVUZFN3V2QXVCWXFLeXZMVlBWcEFBdWlLRHJQc3F5L2VaNDMxL2Y5aDlkM25ESG1BaEdacktvendqQzhJZCtZckNBQUFDZ0QwS29rQndDbzZpTWljck9JZkZ0Vjc4L040REI5K3ZRVnhwajdSZVJjVlgzWkdQTjhYT0tqU2tTZUJYQlM5dmdnQ040MHh0d0E0QmUyYmIvbWVWNE5nQS9pejRrSDRHMEFEQVFnSWlJaUl1cGlvaWhDUTBNRDFxeFppNVdyVmpVL1ZqWS9MMSsrQWt1V0xNV1NwY3V3ZE5reTFOY3Z3Y0pGWDZLaG9RRUFjUGk0TWJqZ0p6OXVNVi9mUG4yd2ROa3kzUCtuLzhXK3cvZkd6b08rcWtMNDRiejVtRnJ0NDRqS0JIWWZzdHQ2MXpXMU9zQ25uMzZHSDU1KzZycTJqei81RkZkZDkyczRqb01yTDdzSSt3MXZUaWIzYXQxcy9PYTNkN1UxMVhyMTdsV0srKys5dmNQamUvVG9nVG4vZVFkTGx5NkRuM3dSbGNadC95QWlJaUlpSWlKcW9Uc0hBdFFET0JuQWJRQ09qWFBMdndqZzJtUXlXWnM5MFBmOStZbEVZcVNJL0JMQWtRQk9VZFV2QVB4WFZVOGVNR0RBdEk2Y01KVkt2ZTI2N2tHTzQxd0c0SnNBZmdCZ0JZQVhMY3U2dWIwNytIUG1TcnV1ZTBSOFIvOUpBTDRkWnpLWUYwWFJMMWV0V3RYdTNmMEFFSWJoN2JadFQxTFZPenA2N2lBSUhxMm9xSGpQc3F4TEFJeEZjeURFRjZyNkp3RFhKWlBKRDNMR1AybU1PUTNBeFNJeUhzQ1hxdnJRcWxXcnJ1blpzK2ZKSFQxdlcrcnE2cG84enp0ZVZlOENVQ0VpQzlQcDlMVWRPTlJCTytudjJ4TnZvTitONWtDT05RQldxV294Z09JNC9mNHFBS3RFWkZjMHA3ci9RRlgvS1NKbkdHUCtGUVRCQXdER2k4Z2IyWmttT3VLbGwxNzZHTUFQTTYraktPcGgyelpVTll6WDVnSTRITUJnQUxzRDJMMnhzWEZuRVJIYnRwZXI2dnNBWm5pZTl6TlYvYldJVElrRFNlNTBYWGQwS3BWYXE2ckRBRFF0WDc2OFZZQktGRVZUTjdZMFFFYStEQWV1NnhiYnRqMDVpcUtyQWFpSVZDV1R5ZG1lNTkwSTRDRmp6SGhWdlNhWlRINlVlMndpa2ZpNWlOeW9xaCtwNnFUMjN0T0tpb3A5QVJ5RS9HVXUwTmpZK0ZoUlVkRk5BSHFIWWZoZ3ZqRkxseTQ5djIvZnZpc0JmRTlFdmdYZy9UZ3c0TFA0WjdPRklBZ3U4enh2RG9EekFCeXVxdVBRSEdUeFo4dXlic2tkVDBSRVJFUkUyNlpiNzdnWHI4MStBMnNiR3REVVdrSUNJUUFBSUFCSlJFRlUxRlpWdUxhVkZCZWpiOTgrK0hMeFlueTV1QjdiRGVpL3JxOW56eDQ0OTBlVGNjMk5OK1BlUHp5STY2NjZiRjNmRndzWDRvV2FKQTdZZjc5MkF3RmVlLzBOdlBIbW5CYUJBTHZzUEFqSGZQdElQUFgwczdqbWhwdnhxeXN1eGJDaGU2SlA3MTQ0NEJzdE13Uzgvc2JiaUtJUUJ4OTB3SHJQMDZPa1pFTXVIU1hGeGZqZWlaTncxKy91eHhOUFBRMVRNWjRsQXJZU1k4d3ZSZVJDVlQwaENJTG5PM3M5UkVSRXI3MzIyZ0dSNnJrS0hDVEFpTTVlVDNlbDZHRHEzODNJVW4xbVZsM2RWajVyMTZSQU1MSzh2RU1wbnFscjZYYUJBUEhHWmZidnExWTE0Zk9KMDR1ZjFaR3hRUkJzdDU3emZ3TGd4MjMxNTh4ekhwbzNDOXVhYXkyQWErSkhtMUtwMU9kbzQzZDBuSjQrYjUvdisyMkczTmZXMXM1RVhNTzlJNElnZUFqQVEzbTZXcDA3Q0lMOTJwckg5LzFEMjJoL0JSMzRTMEJWVmRXUWREcDl2R1ZaZlFIc29hcFBBb0F4NWxrUnFXampzSnM4ejJzVldDQWlRNXVhbXA0b0xDeDhwcnE2ZWwxOSthelNBR05HalJyVnU3UzA5QTRSK1lHcVBobUc0ZWtBMHJadDd5TWk5M3VlZDU2cUhoQm5jTWdya1VoVVdaWlZFa1ZSYnhIWktZcWlSWmsrWTh4WmFMNmpQUTNnUkFDUmJkc2ZBWUNxN2d2Z1ZBRC9FWkZYQVR5c3F1L1l0djFlZFhYMXd2aU8rejhDT0VkRWJ2Tjkvd0xYZGZkd0hPZEYyN2FmZFYzM3pEaTd4TFM2dXJyVnVldmFsTklBeHBnTHBUbTM0M2RWZGRta1NaUHMrdnI2Q2dCSEF6aEJSTFlEVUEzZ3pFeEpBdC8zTC9jOGJ5V0FYNG5JOTQweDB3QThIQVRCUXhNbVRPaWZUcWZ2RVpFVEFId01vQ3EzSklEbmVVZkdaUzBXb3prUXFCVEFrU0pTRUVWUjNvd0YwNlpOVzRCMmZrL0dXUUl1aVIvdFhudDhMWThCZUd4OTh4SVJFUkVSMGJadCtmTGxXTEZ5SlhyMjZJRStmWHFqcExpNCtkR2pCS1U5ZTZLMHRDZDY5dWlCWHIxSzBidDNML1RwM1J1OWUvVkNuejY5MGJkUEh4UVhGNjEzL2hIbEIyTEV3UWZpdis5OWdDOFdMc0tPTzJ5LzJkYisvVk5Pd0pJbFM1RjhjUnF1dnU3WHVQYnF5ekIwcnoxeDJjVVh0QmgzL1BjbVkxQlpXYXYyOWJuOXJ2dXdmRVg3eWVXaTVoSnhLQzB0eFhVMzNkcnUrSjQ5ZTdiS25FQWJUa1JHQWVndElnY0NZQ0FBRVJGMXFsbXpabDBhcVY0ZnYvd1hWRzlTa2JYclBZaTJDQUZPMCtZeXUyc0VhTmlTNTFMVkloRVpHRm5XYzRpaVdlMGZRZTBTK2FEOVFkUVZkYnRBQU9yZVZOV3hMT3ZHT0FQRUcyRVkvaTd1dWkrS291YzJaQzdIY1piRmQ1eTNlZGQ1bno1OXdpaUtWcXZxU1VFUS9EblQ3cnF1NXpqT3JhbzZTVVRlc0N5cnpSeUpsbVdOQm5DRWlGZ0FIbTFzYlB4OVZ2ZHdFVGtQZ0tXcVg2cnFSZFhWMVFzQklBaUN1d0hjM2RhOFlSaWVhbG5XU0FESCtiNy9GQUNrVXFuM1BNOGJMU0kzT283ek9vRFZxbnBjRzFPY3I2cnQvdTlOWEhZak4rUEV5V2d1cmJGY1ZTK2NNbVZLWkl5NUlMN09HbFc5T1FpQ210eTVmTisvMGZPODUxVDFTZ0RmRkpITEFDQ2RUdjlGUkR4VmZiV3hzZkU3OFFaK0M2cTZFTUJoSXBMNXZSY0MrRkJWZjVOTUpxZTBkeDFFUkVSRVJFUWI0NFpycnNEZ1hYZlpMSE45OHVsbmVPUE50OWU5M20zd0x0aDcyRjZZVmRlY3hLMnNiT0JtT1E4QW5IdjJaSHp5MlFLODkvNzdlUC85RDdIN2JvTmI5TmZYTDBGRFF3UEtCdTY0UWZPKy90YmJxSzlmMHVIeEgzdzREeDk4MlA2NFBuMTZiOUE2S0QvTHNrNlBvbWpzWjU5OTlvL09YZ3NSRVhWdnMxNTc3WHFvWGdMVmh3b0tDaTQrNElBREZuYjJtcnE1cTdiV2lXYk5tblV3Z0Rxby9uNWtlZm5mdDlaNWlicWlyWjNKZzZqVFRadzRzYWkwdERROVpjcVVzTFBYMHRuR2pCblRhL3IwNmUzZml0R1M1YnB1WVp5UllxT1VsNWNYckZtelJ1Yk9uZHVZYVpzd1lVTC9NQXhMTXhrQTJsTlZWZFV6azRtaHFxcHFTQlJGcDZUVDZSdmJLd2ZndXE3VDBOQlFVRlJVMUxTaDVSaTZzcnE2dWw4b2NKMGw4c09ERHo3NGdjNWVEeEVSRVJIUlptTEZqd0lBaGFxNmRHdWQrS3ByYjhMc045N0NIYmZjc05rQ0FZTGFsM0RIUGI5dnMzL3NZWWRpM0poRGNjTnZia05CUVVHTGRQb05EUTJ3YlJ2WnBkdWFtaHBSVUZDSUp4N0ovMCtBK2lWTDhja25uK0liK3plWEJIanE2V2V4WkVuelc3aDAyWEpNbXo0RHV3M2VGZnZ2dTAvZTQyM2J4dW5mYjFrUnNLbXBDYnBKUmZyeUV3RUtDZ28yLzhRdHppRjlBVFFDYUFJUXhRL3F4bDZ0cTdzVHFpZVBIREZpUUdldmhZaW9LNm1ycXl0WDROOEFiaDFSWG41Ulo2K0h0cTVaczJZZERKRTZGZm5PeUlNUFppQUEwU1pnUmdEcWRxWk9uYnBGMDlac1N6WWlDQUFBb2swSkFnRFdwZE52NFlVWFhxaEhjOHIrRHNrdXgxQmRYZjBoZ0ZibEcvSnBMNHNERVJFUkVSSFIxOVg0c2FNeHN2eWdOdnNMQ2h3c3JsK0NFeWQxckpMZnRPbXY0TXZGYmY4enJIKy92dWpmcisrNjE3VXZ2b3lQUDJsUmhRM3pQcHFQZVIvbGorZDJIS2RWSU1DVzNxd25JaUtpYlo4Q0Y2dnFSOXNOR0hCRlo2K0ZpR2hieGtBQUlpSWlJaUlpSXFJdDVJS2ZYNDdOa1pEeEcvdnZpeXQvY1ZIZWpmUkZYeTVHLzM1OVlkczJkaDVVZ3BPT1A3WkRjdzRidWhjV3J5Y1FJTmV0TjEyRE1HcStDZjdSUHorSlo1OTdIcGRmY2lIMnk1TVI0QmRYWElQNU9VRUQyZjc0MEtONHZpYlo0WE8zWmN5aGgrQ241NTIxeWZOUU0yUE1YU0p5cnFwT0RJTGcrVXg3SXBGSVdKWjFycW9lS0NLRDBCekkvOHlLRlN0K1BuUG16T1d1NnpxTzQzd0dZSUNxbGdWQjhFWDJ2SjdualFVd1RWV25Ca0h3VFdQTUFGVTlXMFNPRVpFaHF0cERSTjRJdy9CWHRiVzEvOXk2VjAxRVJGOURZd1Y0YXNpUUladDBReG9SVVhmSFFBQWlJaUlpSWlJaW9pMWtVRmtaaWdvTE4zbWVnVHZ0aUNpS2NNTnZic1BPZzhyd2crK2R1Szd2NHN1dXduWURCdUNHWDEyQnBuU3JCR3h0Mm1mdm9RQ0FOV3ZYd3Jac3pKajViOXg5M3g5YmpIbmczdHZScTFjcEFLQXc2enErL0hJeEFHRFhYWFpHU1hGeHE3bkZXbi93dzA0NzdZamg4ZmszeGFCQlpaczhCNjJmNjdvN1daWVZBSmdQb0JiQWNsVk5pTWpacGFXbHV3R1ltRXFsMHA3bi9RWEFlYXA2RElEZjVVeHpBZ0NvNm9QeDYrdEVaREtBbEtwT0Y1SHRWZlU0MjdhZk5jYU1EWUpneGxhNlBDSWkrcHA1L2ZYWEI2WERzRXhFWm5mMldvaUl0blVNQkNBaUlpSWlJaUlpMmtJdU92ODg3TEx6b00wMjM0TFB2OEFYQ3hldEN3Um9hbXBDZmYwU0ROOTdHUDc2ekxONDlNOVBidFM4aDR3OEdFZFVHdXkrMjJBQXdQeVBQOEdxMWF1aHFtMnV3N0lzYkwvZHhwVkcvK1lFRDkrYzRHM1VzYlIxRlJVVk5hYlQ2YlA2OSsvL3dKUXBVMElBR0Q1OGVHRlpXZG5iSW5KRUlwSFlJNWxNdmgrRzRTTzJiWjhuSXNlaVpTQ0FwYXJIaVVoOVVWSFIzd0ZBUkY2eUxPdW11TlFmQUNDUlNGU0x5SU1BemdIQVFBQWlvbTRxRE1QZThaZXJPM1VoUkVSZEFBTUJpSWlJaUlpSWlHaWJNR2ZPbk5LR2hvWUJVUlFOQUxDZFd0WUFxQTRRMVg2d3JCSkVVU0dBUWhVcEVxQXdUS2NMb3lncWFrcW5peG9hR2xyZnRyNEZSZkVHdW1WWm0zWGVZVVAzUkRMMUVob2FHbEJVVklUUHYxZ0lBQ2didUJQMjIzY2ZuSExpY2EyT1dibHlGWjc1eDFTTU9QaEFEQnU2Wjk1NUI1VU5SUGxCQjZEOG9BTUFBRmRkZXhObXYvSFd1djYvUFBrM0xLNWZzdTcxWndzV3dIRWMvTzcrUCtXZGI5R1hpeEZGSWU3NWZYT0dnWjQ5ZXJUSVlwQk9wOUdVVG0vZzFiZm0ySGJlY2dtMCtiend3Z3YxQUg2ZjNUWjM3dHpHc3JLeTV3SHNCV0E0Z1BkcmEydG5lcDczWHdDdU1XWkFFQVNMQWNBWWM3aUk3QVRncnFsVHB6WUFnTy83aitXZXA2Q2c0TzloMkJ4bnNHV3ZpSWlJaUlpb2UyQWdBQkVSRVJFUkVSRjF1dGRmZjMxUU9wMGVvcFkxUktKb040anNEbUJYVmQxQmdBRVFHYmhtYlZ3bVZwclR6a3ZtYm5VUlFQV3I5bmhPc1N3SW1qZmpDNXl0KzE4ZzhZWW1iTnZlclBQdXNmc1ErTWtYOGNHOGo3RFBzS0ZZc0tDNUZQc3VPNWRoK043RE1IenZZYTJPZVczMkczam1IMU54OUxlK2lmMzMyN2c5MW1uVFg4SEhuM3phcXYyRm11UjZqOHYwOStuVHUwVWd3QU4vZWdUL2ZNSGZxTFZrRzN2WW9iam8vUE0yZVo3MlJLcVlWVmUzZEl1ZktKdnFSU05HakxoNXE1NnpEZVhsNVFWOSsvWWRDMkFjZ0tFaXNpZUFmUUJBUkhwa0RYMVVSSzRDOEIwQW1Ub1RKd0JBRkVVUFpvM0QrUEhqZHlrc0xLd0VjS0NxN3BsT3AvY1FrZHo1aUlpSWlJaG9JMjJ6Z1FDdjF0V2xPbnNOUkVSZFJhUzZLd0JBWkpzdHNEbHUzTGlCaFlXRkJ3QjROWFBueWNieVBLK1BxazRFc0RZSWdxYzN6d3FKaUlpSUNBQm16NTU5V0JpR0kxVmtIMUVkb3NCdUlqSTBIWWFBU1BQbXZueFZYMTVrL2JYbXY2NGFHNXNBQUlXRmhRQ0F2ei8zUE43OXYvYzJlSjRqSjFhMjJOemZZOGh1QUlCNTgrWmpuMkZEOGRubm53TUFkdGw1NXpibmVPK0RlYkFzd1o1NzdyN0I1OCs0OWFackVFYlJSaDl2NVh3Zjl4NDJGSTFOVFJzOVg4YlFQZmZZNURrNndoTEJxdFdyYjNRY0o3UnRPN0lzUzBVa2Y5MkVUU1FpaFZDOWRFdk12VEZjMTkzYmNaeS9vbm5qdng3QVc2cjZId0NOSWpJT1g4WGVJSXFpUnl6THVnckFzUUQrNkxxdUl5TGZWZFUzazhua2E1bHh4cGhmaWNndkFJaXEva2RFM291aTZEa1JHYXFxMitZUFBSRVJFUkhSMTh3Mkd3aEFSRVNiajRpVXhNOWJOVjNxeGhvelpreXY0dUxpWFlJZ21KdHBLeXdzTkNMeXY2cGFDV0NqYnkxeVhiZFVWYWVLeUdoVlhlcDUza2UrNzg5dTc3aUtpb29ENHY4RTIxZ2ZKWlBKWnpNdlBNKzdTRlgzRElMZ3JLeTJnMVQxZjhNd1BEcVZTcjNudXU3T3RtM3ZsMjh5VmYxUE1wbjhhQlBXUTBSRVJMVEpYbnZ0dGVHcWVvaXFIcXdpb3dVWUVVWlI4NFkvOE5WekI2bnFDaEZaREdBeFZCY0RXS3dpaTBXa1hsUWJWTFVSUUNNc3ExR0J4aWdNbXhvYkc1dFdyRmdSTFZ1NU1nVHc1QmE0ekx4V3IyNHVhOXVqcEFRQU1QYy83MkxHekZjM2VKNlI1UWUxQ0FUWWRaZEJBSUNQNW44TUFQajAwd1d3TEFzN0R4b0lBRGpwQjJkaTllbzFlZWM2OGRRZjVtMy81Z1FQWi8zd3RQV3VJeFBRc0xrY1B1NHdIRDd1c00wNjU1WjIrTGh4TndKb0JOQUVJSW9mbTkyY09YTksxNnhkKzdVSkJIQWM1MEVBdzFUMXhDQUluZ0NnQUdDTXVRN05HUUxXU1NhVDczdWU5d29Bei9POFBsRVVqUUt3dlloY254bmplZDRFQUZjQVNGbVdkVUoxZGZWQ29EbnJRTDkrL2M3ZlNwZEZSRVJFUk5UbGJiT0JBQ1BMeTkzT1hnTVJVVmN4YTlhc0J5RnlXclFKZC9oc1RjWEZ4V2VJeUcyZTV4M2grLzRMbTJ2ZXNXUEg5bk1jNTIrcU9rSlZ2eWNpUHdiZ2U1N250UmNNWU50MkJZRGZBbGkxRWFjdUFWQURZRjBnZ0tvT0EzQmd6cmllSXJJdmdHSUFzQ3pyQ0JINVE3NEpSZVI4QUxkdHhGcUlpSWlJTnNxc1diTjZpTWk0cUhsajhGQUJEbzFVZXdMbytJYS82anNBM29WbHpSWFYvd0o0VDBRV3A0dUs2Zy9aZDkvUE4ySlpWdndvQUZCNDB2SEhiOFFVRzJmcHNtVndIQWZGeFVVdDJxLy8xUlhZZmNqZ2RvOS80c21uOGRkbi90R3F2YVNrQk5zTjZJK1A1bjhDQVBqMHM4OHdxR3dnQ2dvSzFvM1plVkFadk1UaEFJQ25uLzBuaWdvTE1YR0NoODgvWDRqbmF3SlVIRDRXZzNmZEJlbDBHbzg4UG1XRHJ1dnhKNTdDa3FYTE9qeCs0RTQ3NHBodkg5bXFmZm55RlhqdzRWWmw0amZZT1dlZDBlTGFhZk9xcXFycUdZYmhLQUJ2QlVId2w1enViK1E3UmxVZkVaRkRWZlZiSXVLcWFsTmpZK09qV2YwSkVVRVUvWC8yN2p0TXF1cjhBL2ozUGZkdXBiaWdvR0F2S0lJRmR4WVJFYnd6NXk3SXoxN1dFalVtdHNTU1dHUFhXS0tKSlJwampiMG1SalNXeEJEWWUyZEhpcWpzTEtDQ01ScTdya3BaK3JLNzk5NzM5OGZjMlF6RGJLUE5BdS9uZWZiWm5kUHVPOE13c3p2blBlY0VmM1FjNTRkMGVlL2V2WE9PSjRRUVFnZ2hoRmc3bTJ3aWdCQkNpQzBXRWRIUG1QbHoxM1dyMTllZ1d1djlBTHdDWUhzQUo3cXUrK3FvVWFOZUx5a3ArU2N6VDQvRllyK014K09QZFRTTzUzbTdKQktKQlpsbHRtMXZCZUFOQUhjNmp2TmFkaC9idHFkbHRnMlBKZGdOUUIrdDlja1pUZmNDQU5NMEQ2dXNyTnc2UEhmMlc4L3pobWFPWjVybTJueElMb1FRUWdqUkpXOTk5VlZKOGZ6NUIvdk1NUUFXZ0lNWjZNeUUvd29BZFdEK0NNQkhiQmp6Q29nK0dUWnMySDgyYU1BYjBjcVZqVmkrZkFYNjkrKzNSbDFSWVFGS2lqdmVpTXN3akRickJnNGNnTTgrUzIzKzlQVTM5ZGh2MzlWK0hjUjIyL1p2blh4M2E2YWdkKzllT1Bhb3cvSCszQS94cjJvWHd5UGxHRFh5UURTdVd0WGxSSUNwMDkvR045L1dkN3I5M252dG1UTVJZTldxVllpL09iVkwxODdsM0xQUGtFU0FEY2d3RE0vM2ZaK0lkckFzcXl5UlNDd0dBTnUyRDJmbU5mOWhVMTVnNW51STZDZ0FCekh6UDZaT25Uby9YVWxFemVIM2ZaSDZHd3lSU0tUVU1JeTdOdkRkRVVJSUlZUVFZb3NpaVFCQ0NDRTJLVnJyNHdIc1RVVFAyTGJkdXBjb00rOEpBRVMwajIzYnEzTDE5VHp2NjBRaThYbG0yWkFoUXdvSERCaHdPWURyaUdnQk00OTJYWGNtQUV5ZlBuM1orUEhqN2VibTV2dVZVby9hdG4yazcvdFgxTlRVZk5TVm1EM1BLekJOYzFRUUJNOTFvdmxBSW5xTW1ZdUlTQUZvVFQ1Z1prVkVZT2FibVhrU2dEZVltZE1meHFYWnR0MlY4SVFRUWdnaE91V3p6ejRyWHJodzRVZ0FVUkJaK09HSEVRRlEyTUhFLytkZ25zTkVzeFV3Snlnb21ETjh2LzArM1NnQjU5Rm5uNmNtNmJjZnNOMEdHZitnNFJFTTNYc3dsaTFiamlWTGwyTFhYWGJhSU5kcFM2K2VQZkhvUXgxdlB0WFdVUVNaOWg2OEozNTk3UlZkanVIeXEyN0ExOTk4MitWK29tc21UcHpZcExWK0ZjQUpobUhNc20zN1h3QjJCQkFsb3RjQkhKM2R4M1hkaFZyclNRREdBZWpOekJkazFoUFJ5MEVRWEVWRXY5WmFId0JnQVFDYm1kOG02c3BoSVVJSUlZUVFRb2oyU0NLQUVFS0lUVVpWVlpXeGFOR2ltOEtiUHc2L0FBQVpIeGpkMDFaL3d6QitEK0R5ZEpkb05IcWtVdW9PSXRvTHdOK2FtcHArbnJsU0JVaDk4QVhnSE51MnB3SzRSeW4xZ2RiNmFhWFV3OVhWMWJXNXJqTjI3TmorUVJDczhRRzNVdW9QdG0yM3JuSmg1a3RkMTMwa3M0M2pPQjhDNkttMWZveVpoN211VzVHdXMyMzdFQUJUZmQ4L01KRklmQkNMeFRyK1pGVUlJWVFRWWgzTnJLczdnWUxnMklXTEZ2MEk3VTNTTVM4QVVBTmdtbEpxVG1scGFkM2d3WU9YYmF3NHU1TTU3ODhGQUF6WmUvQUdHZi93OFdNQkFQLyt6OGNBZ0tLaUl2eXIyc1dPMjIrL1FhNEhBRysvVzR2QmV3NXF2ZDJaWFEwNlF5bTFWbVBKaFBFRzU2ZC9JS0t6QWN3SGNCUXpuMEZFU1dhMmlXZ2NjaVFDaEgyZUJYQUVNMzhmQk1IRXpMcnE2dXJac1Zqc0tBQTNFVkVsZ0tYTS9FeDlmZjBOQXdjT1BEblhlRUlJSVlRUVFvaXVrMFFBSVlRUW00eEZpeFpkUmtSREFQd0d3S1RNT21ZZVMwVFhBN2dFUU00SmV0LzN2d1lBcmZWSkFLNG5vcUVBdmdWd1BEUGZVbGhZK0w3V091ZTFtUmtBVGlDaW53TDRLVE9mcGJXZTRycXVCWUF6MnpZM055ODFES04xa3A2SWVnRjRoSm1mQStDa3k1VlN5UTd1Y3JGbFdabWZIcSt4MUl1SVNyTVRBcGpaa0E5R2hSQkNDTEcyNXM2ZFc5alkyUGgvQUU0RTBaRmc3cGtyQVlDWmx4SFJtd3pFRmVDV1J5THZFeEd2T2VLV2haa3g3YTIzQVFBalIxUjAwTHByZ29CUi85MTMrUEtyci9INUYxOWl6bnVwaElOSG4zZ0dBSERXVDA1YnI5Y0RnS2JtWmp6NHlCT1lWQjNIUFhmZXV0N0hGOTBMRWZVSnY3Y204VGlPc3dUQStlRlhwaGtBYnN3MWp1TTRMd0o0c2EzcnhPUHhpUUFtWnBmUG16ZFAvcEFSUWdnaGhCQmlQWkZFQUNHRUVKc0UyN2IzWnVZYm1ibXViOSsrTjA2WU1NSFByTmRhN3dJQXpQeUI2N3JUMmh1TGlQWm01dTJaK2RyRml4Zi9JWmxNcnRSYTkySG1rdmI2QlVId2ZpS1IrTEhXK25jQXJtZm1ONUdWQkFBQWlVUmlGWUFYMHJjdHk5ckdOTTFIbUxrMkhvKy9rTjIrblRpSG1xYjVZWHR0bUxrWEVWMmNWZHoyZ2JKQ0NDR0VFRG5VMXRZV0VORmhBWERpeXNiR280aW9kNDVtVFdCK2k0bGNneWgrUUhuNXUwVGs1MmkzUmF1dG00MXZ2cTNIa01GN1ljY2QxbHloMzlUY2dzWlZPVSt5V28zdnIvblFQdjNjWC9EcTMvL1pldHN3RE95eDI2N1llL0NlMkh2d1h0aC8zNkg0eTRzdnI5c2RDQzFkbHBvSHZ2cjZtekYvd1VMc3Rzdk9LT3VkNjJraE5pZk1QQWdBbTZiNW4zekhJb1FRUWdnaGhGZzNrZ2dnaEJDaTJ4c3hZa1J2Wm40RkFDbWx6c3BPQXVpcUZTdFczRzRZeHIzVHBrMXJTSmU1cnZ0NFovdTdyanNQd0NtNTZnekRZSzMxSjhoNGp5VWlCUUJLcVZ1MTFsZGx0bWZtTTl1NTFHelA4NklaWXg5RVJObXJaaGE0cnJ0UFpvRnQyeDEvc2l5RUVFSUlBV0RtZSsvdGhwYVduNGUvazJ4TkFMSlcvemVCZVNJcjlTSUZ3V3NWRlJVcjh4TG9Kc0wzZlR6NzU5UWk2S3JqYys2WWptdHV1R1d0eDk5MzZCRE1YN0FBZy9iWUhYdnR1UWYyMkcxWEZCWVdydlY0TGMwdEFOYmNaci8rdSsveHhaZGZBUUFXTG1yQXlWWEhvdXE0WTJDYXFYelRaY3VYNCtpcTliUDd3THdQUDhLSnA1M1Y1WDdOemMzcjVmb0NoREM1MmJidGd3QU1CekI5MHFSSmkvSWFsUkJDQ0NHRUVHS2RTU0tBRUVLSWJxK2twS1FRUUE4QVA2K3VycDY5cnVQTm1ER2pFVUJqdU8xK3J2ZkNUeEtKeEtyS3lzcERmZC9mTmRjWXBtbitjL0xreVQra2J6T3pJaUw0dnU4YmhuRTNNNnVNdWpaakNZTGdVNlZVempwbTloT0p4T0wwYmR1MmwyZldFNUVoMis4S0lZUVFvcXVZV2RYT21uVUVtTStqbHBaeEFHaTF5WC9tRmdEVnJOUmZTNHVLL2paMDZORGxiWTBsVnZmbTFMZnd4WmRmWWRqKys2SjgySDQ1MjFSRWhxRjN6MTRkanZYZnp6NXZuWXpQN0ZzUkdkYWxtQTdZZjErVWxLUTJ2aW9wTHNJdU8rK0UyWFBlaHhOUFlGRkQ2bGZOM3IxWGoyZlJvZ2I0Zm9CdHR0a2F2N3JrUWd6ZWM5QnE5YVpwWXRUSUF6dTg5cHRUMytxd1RXbHBDZmJjWS9mTzNwMVdIMzcwSDZ4YTFkVGxmbUoxMFdqMFFNTXdibWZtK2N4OEdJQVdBRmZuT3k0aGhCQkNDQ0hFdXBORUFDR0VFTjFlSXBGWU1IcjA2QU5Ycmx5NUpCYUwvYVNOWmlQRDcyTmpzZGdPdVJyRTQvR25rYkdWdjJFWTA0aG82K3gyUkhRQWdObEJFSnlubEtvQzBKaFpEYUEwQ0lMUkFIN0k2R01BUUV0TGk1OUlKQjdzeXYyemJUdG5PUkVka0RuNW4wNDJ5R0FnOVVHZEVFSUlJVVNINXN5WjA3L0Y5ODlOSnBQbkVORk9tWFhNN0JNUVIrcE03d2tWRlJWTDhoUGxwbTMwcUlNdzdhMjNjZTVaWjdUWjVwU3E0N0RIN3J0MU9OWnpmNW13UmlMQTJqanJKLzlidWIvSDdydmgzcnR1dzZlZmY0RkxmblV0QUdEbm5YWkV6QnF6V3AraFF3YmprbCtjaC9JRDlrT3ZuajNYR0xPa3VCaVgvakw3dVBnMWRTWVJZSmVkZDhLTjExM1pZYnRzRjE1eUpiNzYrcHN1OXhOcldNek11d01ZUVVSem1QazYxM1duNWpzb0lZUVFRZ2doeExxVFJBQWhoQkNiaEtsVHA5WmJscldEVXVySjl0b1IwYSt5dHpaTnN5enJ1VVFpNFdXV01mUGR2dTgvQ2dDbWFRNEY4RkwycFIzSHNUTEdHR3lhNW9mWll6TnpDUkdob0tDZ0VRQzAxbWNSMGIxdHhjbk1OYTdySHRuZWZXSG1Ud0Jja0hIZjlnRndUOGJ0SHN6Y1cydDlWMVpYZVg4WFFnZ2hSS3M1YyticzJ1SjVWN2Q0M2hrQUNyTlcvOWN6MFNOY1V2THc4S0ZEdjh0YmtKdUpnb0lDM0hETnIzTFdYWFg1UlYwYTY3UlRxbkRhS1ZWZGp1R1dHNjV1M1FHZ0xidnRzak5lbS9CY3UyME9IWDF3enZJSDc3MnowN0cwZDQxKy9iYkJDODgrQnFPTjNiRTZjdjg5dDY5VlA3RzZtcHFhandEc21PODRoQkJDQ0NHRUVPdWZUQlFJSVlUWVpDUVNpVzh0eXhxUXE4NHdqT09KNlA0Z0NFNE1naURuQ3Bic0pBQUFJS0w1aVVUaTN3QlFXVm5aczcxdC9EdlFrNWxYcGEvQnpBVkUxQ01JZ2g4VFVmYXEvU3VJcVAxUFoxT1d1YTdycEcvWXRyMHFxNzQzZ0dJQUoyU1ZHMTBOWGdnaGhCQ2JuNWx6NXV4Rm5uZDljMHZMeWVuZGk5SVllRk1CRHk2TlJQNFdKVnJqZHlTeDZlck1iZ1BkQVJHaHBMZzQzMkVJSVlRUVFnZ2h4R1pMRWdHRUVFSnNTb0pFSXBGenBacldlZ2tBRUZGRFcyMDJKQ0xhRGhsSEJhUUZRVEFoa1Vpc05vRnYyL1pwU0UzZ3IwRnJ2UnVBY2lMYWhabjdhSzB6Si9rSEE0QnBtcFZhNjE3TXZCMFIvZE54bk9PenhzOU9HQkJDQ0NIRUZtVG03TmtIa085ZkQ4ODdCZ0JsN0phMEhNelBja0hCdmNQMzMvK2pQSVlvaEJCQ0NDR0VFRUtJRFV3U0FZUVFRb2d1TUF5anJiMUw5d1h3NlhxNFJEUjlwRUQ0b2YxVFdmVXJBTndDNE85RXRHTVFCTyt1aDJzS0lZUVFZak9RVENZUFkrQmkrUDY0ekhKbS9wNkFlNzJ0dG5yZ29FR0RsdVlyUGlHRUVFSUlJWVFRUW13OGtnZ2doQkJpUzNlK2JkdkhBQUF6OThqVlFHdTliUkFFT3pEekNnQS9Eb3VYcE90anNkak9BSVl4ODgzWmZVM1RYR0RiZG5aeE1ZQkVybXU1cnZzNGdNZkRjYThsb3FUcnV2K3lMR3NmMHpSUDlUenZwa1Fpc2NxeXJKNm1hUzRnb3Z1NmVIK0ZFRUlJc1ptcHE2czcxQStDV3hrWWxWbk96SjhSY0ZmWlZsczlQbWpRb0taOHhTZUVXR3RqWnlhVFBmTWR4S1pFQWVVTWJNL0FzbzF4UFFiMklDSTU0MklqMGxxZkRLRC80c1dMSDBzbWt5c3o2NkxSYUVRcGRRa1JYZUE0enBJMmhoQkNDQ0c2bFNGRGhoVDI3OTkvVDgvenZwazJiVnBESjdzcHk3TDZsNVNVTkV5Y09IR052L1VzeStvSllGV3VvM0xGbGtVU0FZUVFRblI3VlZWVnh2ejU4M3QxMEt3VUFJaW9oMlZaWlcwMWFtcHFhcG94WTBaalJ0R256UHgyK1BOMlJMUlBkaCtsMUQ1RTVHUVUxZmJwMDJkZStnWVJuUnQrZnltN2J4QUU1eEZSUzNZNUVXVWVYOUFEd09MTWVxMzFOVVQwR3dDL0FmQXYwelI3TXZOcGhtRWNWVmxaZWFydis0Y3dzL0o5MzgwZW01a1ZBTTUxLzRVUVFnaXgrWmo1M251N1VYUHozUUh6MFJuYi93UEFlMkMrdlNJU2VZR0lnbnpGSjRSWVIwU1ZCRlRtTzR4TkVYWGNaTDFkaDVtM3FMKzl0Tlp4QUxzcHBRNnVycTcrZG1OZm40Z3VZdVk5ZXZYcTlXQjJuVkpxUnlJNjFmTzh5NUdSdk44VlZWVlZSbjE5ZmUvQ3dzSytBTFltb3I0QXRnYXdMWUJ0aVdnN1pyN0pkZDMxc1NPZ1dNOWlzZGoyU3FrWnpQeVI2N3J5K2ltRVdHKzAxaE1CckhCZDk0UU9HM2ZSd0lFRGR3Znd2bW1hNXdKNHRLMTJJMGVPTEVsL3JtMVpWbi9UTk91Ym01dVBCZkJxWmp2THNrelROSmNGUVhBZWdJZHpERVdXWlJrZHhaVklKQUxidG5md1BLOTNHL1h6QU1qZm05MmNKQUlJSVlUbzloWXZYbnlBYVpvek85bjhWZE5zKyszTk1Jd0hBRnlZVWZRdjEzVi9Cd0MyYlI4QTRBUm05alA3dExTMHZHT2E1akZCRUNpbFZNTzMzMzc3bHVNNFBwRDZJeFBBSlFDbU9ZN3pmcm9QRVUwSmd1QzhyYmZlK3M4VEpreFliYnhZTEhZbEVlMmx0VDRRd0c1STdTWVFENnRWTEJhN2k0Z3VBWENqNHpnM0FZRGpPRytQSGoyNnZMQ3c4SG5mOXdjUjBhOEJ2SmhJSkJZY2NzZ2hmWXBqTkJSbUFBQWdBRWxFUVZTTGk4OWc1bVVBOWlhaUFnQmZkL0x4RWtJSUljUW1wcmEydGhSS1hZZVdscXV4ZWdMQVBEQmZVVkZSOFVhK1loTkNyTHVoUTRjdXg4YWJ5eGJyWUdZeWVSK0FIK1hqMmxyclBRRmNDc0Ftb2gyWm1ZaG9BWUIzbWZrczEzVVhydTlyUmlLUkFpSTZFRUFQei9OMkJMQlJFd0VzeTlvR3dJRkU5TWk2ckhEVVdqOUdSTnNCNk1ITVBZaW9KelAzQnJCVlEwTkR6K0xpMVRkNVlPYmxBQllDV01qTUM0bG9JTmJQMFlDYnRjcktTczNNNXdNWXljejlBSGdBdmdId2h1dTZGMjJJYXhMUlRnQjJCRkJtV1phNXNWYkNXcGExbldtYTlWbkZLNW41TXdCLzlYMy9ua1Fpc1h4anhKSWp0bUlBbnF3S0ZtTHRqUjA3dG44UUJKWE0vS2V1OU5OYVg0VFVhMUl1UDdpdWV3Y0FoTy9oQU9DMzBSYTJiWi9JelBkR285RVRhbXBxcG5jbGpoeGpYUVRnbm83YWFhMy9DcURZTk0yamM5VmJsdFVua1Vnc3psVW51ZzlKQkJCQ0NOSHRLYVUrOVR6djlQVTAzRWZwSDN6ZlA2aW9xR2hSK3Jiak9MTUFyTEgxWnZqSDJtdTVCbXRxYWxwYVhGejhId0MvekN4M1hYY2VnSG01K2lpbERnUndIQkdCbVZ1WXVjYjMvVHNCUUd1dEFmeUNtUzkwWGZlQnpINVRwMDZkRDJDczF2b2FBRDJVVWpjQmdHbWFqY3o4MjNCTHlpWm1mbVh4NHNXdmQrS3hFRUlJSWNRbUpwbE1qbVBnQ1RBUFRKY3g4L2VLNklieTh2TEhaQWNBSVlUWS9NVmlzU09KYUFLQUltYitqcG5mQWRDVG1YY2xvcU45Mzc4S3FZbnI5U3FaVExab3JROW01bTFxYW1yZVdkL2pkOFF3akpNQUtOLzNuMXVYY1lqb2F3QUZ6UHc1Z0tYTXZJeVpseEdSQm5BTWdJYzh6M3ZROS8yRkN4Y3VYRGh2M3J6bTlSRCtGa1ZyZlJzelh4M2UvSmlJUGdLd0xUUHZDdUFrQUJza0VjQjEzUmxhNjdGQkVIeWJwNG52cFFDbUFxQXcrV0VZRWQxc211Wng0OGVQUHlqWDl0MGJrdGI2TmdDLzhIMS9iOGlDRVNFNlJXdTlKek9QelN6emZiK0NpQXhtYm9yRlloZTIxUmZBeEhnOC90K00yeGFBZlhNMUpLTC9BcmdEQUlJZ0lNTXdrTDA0TFpQbmVWTU13L2plTUF3M0ZvdWRFZ1RCakl5WXp5V2kvdW5iNFc2eFVFcU50MjE3bTZ4eFhpQ2lGNW01Tml6YUY4QjlZYXgzSWZWNTloTmhYUE1OdzJqMFBPKzZ6REVNdzRnUjBiM3RQQTZpRzVGRUFDR0VFTjNlcEVtVEZnRllwei8wYzBra0VwKzBWKys2N3NrZGpURjkrdlJsa1VqazRPeXpDZHZqT003eFFHcWJwa1FpNFNOakczL1hkYXN0eXhxVVNDUStieWV1MzJxdGE2cXJxejhPNzhjcUFDVmhOVUdPQlJCQ0NDRTJPKy9PbmJzZHJWcjFBQVBIcGN1WXVSRkU5eFFXRk55Mi8vNzdyOGhuZk4zWWFyOFhNZk1QbVIrU0NkRlp6UHhEZGxGZUFoRmJQTXV5aXBWU1R6RnpJWUFMWE5kOUdPRzJ2RlZWVmNhaVJZdU9OUXlqcytjTGQ1bnJ1dTl0cUxFNzRTeG1uc3ZNYzJ6YnRuTFU3d01BcG1rZWJOdjJvdXhLcGRUTXlaTW5yM0FjNThiTWNzdXlpZzNEK0QwUkhRUGdOYy96Yms0a0VwbkgrVUZyZlg0UUJPL1UxTlFrMStjZDJoeEZvOUVSUkhRMWdBWm1QdHAxM2FucHVsR2pSdlVxS1NsWjc5dHFaM0pkdDNwRGp0OGVadjdNZGQwajByZGpzZGpPQUtZVDBiRG01dVlUQUR5L01lTWhvb09SWThHTEVLSmRCeXFsN21QbXhxd2s2eFZLcVhOemRXQm1SVVFsekZ3Rm9EVVJ3SFhkWTl1N1VDd1dHNk9VVWdCMkRZdjJ6SDUvVTBwOU1Ybnk1TThTaWNSMzQ4YU5pM21lVjBORXd3SE15R2cybnBrSDViaEVCVFB2bmpYZWxPcnE2aWtJZC9XeGJSc0E0RGpPTk51MkZ3UDQwbkdjYWUzRnJiWGVvNzE2MGIxSUlvQVFRZ2l4anJxU0JKQ3ByZXowOXBJQVF1eTY3b3kyNnRZbUZpR0VFRUowVDh5c2tzbmtoZHpZK0JzaTZ0VmFERHh2S0hWbGVYbjVSaitmZVJQRkFMaTV1Zm1Eb3FLaVdMNkRFWnVlNXVibUR4QStqL0lkaTlpeW1hWTVERUJmQU8rNXJ2dGdabDE0TE4xTEcralNlVTA2MTFvUEo2SURtUG5pZ29LQ1BaaTVwcDNtTCtjcWJHNXUzaGZBQjVsbDRTVE1uNWg1RzJZKzNYWGQxUlloV0paVlpoakdvMFIwZ21FWWt3RDhIK1E4NUhZWmhoRUZBR1orTmpNSkFFZ3RwZ0R3NUFhNmRMZGJHQkdQeDcvUVdyK0UxQTRJMitjN0hpRkU1L20rZjJBaWtmaWc0NVpBWldWbEJUTjM5bGpiVmtxcHlRQ0swcmVKNkJvQTEyUzJDWUxnTndDdUIxS0w1U0tSeU1oZXZYcjFOMDJ6ZFVWK2RzS0JaVm1tYVpvdFFSRGNFby9ISDg1MWJhMzFTQUE5a0VxaUk2MjFEV0JyQUx1RlA2T3BxU2s1YmRxMERaWmNLRFlPU1FRUVFnZ2hoQkJDQ0NHNm9XUXl1Vit5cnU1WkVPMlhQaXljbVQ5VlJLZFdSQ0p2NXpXNFRSTTNOalpLSW9CWUs0Mk5qZWxFQUNIeWJRVUFFRkZaVlZXVkVVNyt0MGxyZlQ4UlhjRE00NGxvTVRQZkFtQUVFVEdBYVFDdWNoem4vWXoySnhEUkJHYStIWUFMNEE5RU5KaVpqM2RkOTFXdDliK0phQy9QOHdyU3llMloxMERxSFBpYmlHZ1lnQlhNUE1IMy9jdkNuZXhhalJvMXFsZHhjZkYxQUU0a29vSE0vQldBQjVuNU02WFUzNWo1WHRkMUwwNjNKNkpyd3grL1dMUm8wZHhldlhxMW5ya2NCQUVWRkJTOFJVUU5BUFlOdC94LzJmZjlQMlE5SEsyci9DM0wyc013aktzQi9CakFZNlpwWGh2dVJnakxzc3pDd3NLK3Z1OGZDT0JoSXVvWEJNRlY4WGo4VGtnU1FHZWtuNlBiZE5RUUFMVFdIeERSVU0velNrelRQQkhBSmN3OEdNQVNwSTVwdk1aMTNZVVo3ZHQ4anZxKy83WnBtdlVBcGp1T2MwaXVheGlHY1JZUlhRaGdWMmIraHBudmljZmo5MmZIRll2RmRsZEszUUxBWnVaZVJQUkJFQVEzRU5FNElycUltWTkxWGZmVlR0ekZiUUNBbVQvTWNkK0hFTkZWekJ3bG92N012SlNJcHZ1Ky85dGN4MjlZbG1VYWh2RXpJanFkbVljQUtBRHdYeUo2WWNXS0ZiK2ZNV05HWXpqdUg0aW85ZmdGMHpTL0NsZjlUbkljNTdCT3hDeUUyQWlZK1VDbGxQSjlmMitsMUorWitUS2xWQndBZk45WFNxa2tNN2VrMjF1V3RZMWhHRmNSMFlYTTNFSkViUS9lc1NlSmFGZG05b2xJRWRHckFJcVplWDhpT2c1QWorTGk0aWlBeERyZFNaRjNrZ2dnaEJCQ0NDR0VFRUowSTh4czFOWFZYUmN3WDA5RVJsam1nK2ozWlZ0dGRjT2dRWU0yNnZteW00SDBLbTZlTm0zYTgwY2NjY1RQa0xIeVJvaE9hSjR5WmNxenlIZ3U1VGtlc1FYcjA2ZlB2SWFHaGc4QjdMMW8wYUxIUjQwYTlZdHdsWFZIUmdPNG5JamVCZkFLZ0FPUVd0MStpTlo2cE91Njg3TGFiNC9VeXZwL012TU1wQ1psTzNJWUVaMERvQWJBUDhMYjU1dW1XUUxnekhRank3SjZHb2J4WnJqQy8xTm1mbzZJdG1QbTN5bWw2cklIalVhait6UHpVZWtKajJReTJZS004ODRyS3lzMU0rOFFCTUhEU3FsOWllaFZaajRpa1VoY25pdElyZldwQUo0bEltTG16NWw1aU9kNWNhMTFHUkgxQWRBN0NBSVFFWmo1TGQvM3g5WFUxTXp0eFAwWEFJSWdlRjBwZFJlQWs3WFc3N2l1ZXo4NmtVQmhtdWFWekh3bEVkVVEwWWZNUElhSXpnVnc4TWlSSXc5TVQzSm42UEp6MURDTVc4Tko5RGlBendBY3BwUzZ6N2J0cFk3alBKTnVaMW5XUGtxcEtRRDZoR1BQQXpCVUtmVjNacDdkMmNkQ2ExMUpSRlVBYXVQeCtCdVpkYlp0SDg3TUx3RW9SQ3FoWVNJUjdRVGdDS1hVNGJadG4rbzR6b3ZwOWtPR0RDazBET01OSXJLWitSc2llb1dabVlpaUFHN3AwYVBIRVNOSGpvek9tREdqa1lpbU1yTkpSTWNDR01qTVR5R1ZvSkg5LzF3STBRYlROTXNzeStwVVFoT0FyYklMYk52ZXFhTWp5WHpmbjE5ZFhmMUZMQllyRFl2K1UxMWRQUnRvUFFvSUFGckNJMnl1Qm5BSkVaVXk4OE1BSGdRd0Z3QkdqeDQ5b0xDdzhNNzB1QlMrWVJMUlQ3WFdoMlNVVDNjYzU2SDA3U0FJTGlPaU9jd2NkMTIzcDIzYi95S2l0ejNQKzQxcG1xMEpDR0xUSm9rQVFnZ2hoQkJDQ0NGRU56Rjc5dXp0YSt2cVhpRmdlT3NLRCtiM0NUaTFJaEo1di8zZW9nMk0xQVJFY09TUlIvNW4vdno1OTIyenpUWTVKNGVFeUdYKy9QbDNISDMwMFo4Z2ZCNUJFZ0ZFSGsyWU1NRzNiZnRVQUc4UTBSa2xKU1hqdGRhMytiNy9wK3hWOTFtdVlPYXFqQlhNRkl2RmZxK1V1b1NJN2dhUXZVcjRaR1krTXg2UFA5dloySWpvSENJNnRMcTZ1aFlBb3RIb1VLWFViQUNuanhzMzd2TDBpbnZUTkgrTlZDTENYM3pmLzNGNlo0RndhK1UxVmg0cXBmNkkxQ1JtenJQT21mbG56RHlYaU9hR3QvOUdSQmVIQ1E1ckhLdm4rLzZicG1uK045dzU0RHNBUHpEekR3QVdFdEdSQUk0Q3NJaVpyM0ZkOTVGUm8wYkpHZXRkRUkvSHY3QnQreHdBanhMUnZWcnJNNG5vMTQ3anZOWkIxN044M3k5UEpCTC9Cb0FSSTBiMDd0bXo1eitJYUhTUEhqMHVBdkM3clBaclBFY3R5OXF1dlFzUTBWaWwxRDZUSjAvK0FRQzAxdWNDK0JNelh3U2dOUkhBTk0wbmtVb0N1TkIxM1FmUzViWnRuMGRFRDY0eDhQL0czOVcyN1ZlWjJTQ2luUUVNQmZDMFlSaVhJeU1aWXZUbzBmMEEvRGxNUnJFeWoxQ3diZnNRQUhGbWZseHI3YVozUXhnd1lNQ05ZUkxBSzRXRmhhZE1uRGl4Q1VnbENBd2NPUEJGQUVlWGxwWmVEK0FheDNGZUJ2Q3liZHY3QUJqbysvNzFpVVNpTlhsR0NORXBVMDJ6YzFPb3pHdithc2pNMXdENFdYdjlpT2h4QUdjemMzcm5rTmJqWjAzVFRDY3VOL2ZyMTYrbG9hSGhPR1oreC9mOWkydHFhdVphbHJWZE9yN2k0bUppNW41aGZ6K01KMzFNVG5GR1RBWFpNUVJCME1jd2pEWVRDbU94MkxGRWRGOVdjWEhPeHFKYlV2a09RQWdoaEJCQ0NDR0VFRUF5bVR5dXhmUG1FVEE4TEdvRzh3MlJTT1NBaW9vS1NRSllPNXp4UFFEZ0gzZmNjWGUzdExUTXlXTk1ZaFBTMHRMeS9uNzc3ZmRIQUQ1V1R3S1FaQUNSTjQ3anpHTG1mWm41VDh6Y2w0aitZSnJtZjdYV3A3WFQ3YW1zYmN5NXNiSHhXbVpleU14amJkdGViVFVqRVgwZWo4ZWY2MHBjelB4UU9na0FBR3BxYXVZUzBTUWlNbHRhV3ZZQmdLcXFLb09aejJibVZaN25YWnBPQWdDQTZ1cnFXbWIrWSthWXRtMy9pSWpHQUxnV09kaTJ2UytBNDRub3NYU1o3L3NmTS9PN0NNOVV6cFpJSkw1MkhHZVE2N3FWcnV1ZTdycnVaVVQwcmxMcUFtWWV6OHozcmxxMWFnL1hkZjhVaThYT0tpNHUvdGkyN1lPNjhsaHM2UnpIZWNienZBZ3pPMFMwUDRCWGJkdWVHWXZGRG15ckR6TmZuVTRDQUlCMzNubG5LWURMd3JxcTdQWnIrUnk5T3AwRUFBQys3ejhCWUVrWW93S0FhRFFhQVZEQnpMTXlrd0RDKy9WUXVFTkFXM29ET0pxSWpnQ3dMd0RGekRIZjk4OUZ4bHhNWVdIaFR3SDBadVlITXBNQXdtdE1JNktuaUtnbmdKT0IxSkVBUkhRQmdKVys3NStmVGdJQWdIbno1alVIUVhBUk0zdEVkSFpYSGc4aFJOdVkrZWZoZTBLSFh3QittZDJmaUc0am91RkVORHpjbGNNUGdrQ255OEx5V3dCQUtUVWd2R2JyemlaTlRVMkY0WStySmt5WTRIdWVGM1ZkdHpKamg1cFZBRjRMZ3FDZW1WY0EySnVJNXJxdWUwSTdYNnU5eHdLQVlSamx6UHhsZUgxbTV0TE1laUxxUVVUYkEvZ2pFZjJCaVA0QTRPL3IrdmlLalVkMkJCQkNDQ0dFRUVJSUlmS290cmEyRk1DRERKeVIzZ1dBZ1ZwVHFSOGRjTUFCSCtjM3VzMUNlaXYzQUlBL2RlclV4bW5UcGwwV2pVWW5BVER5RzVybzV2d3BVNlpjOU4xMzM3Vmc5VVFBU1FJUWVSZXVFdjY1MXZvT1pyNldpTTRnb21lMTFxTmQxMTFqQldLNEZmcHFac3lZMGFpMWZvK0lvcjd2N3dFZ21WbU5MajdYdzJNSHNuMGFYcjhNQUJZc1dERFlNSXd5WnA2U1NDUyt5eEhuckt3emo1dVkrVlhmOS85bW11YTlPZHJmUVVRTEdob2FIaWtyS3h1YkVjdnRBRjdXV2tkZDE2MXBLK1pZTEZhdWxQb3RNMWNDbUtDVU9yRzZ1cnIxdmRjd2pIOHk4MFhNWEJPTHhjNk14K04vNmNSRElRQWtFb2tQQUZScXJVY1QwYzBBTENLYWJ0djJXWm5iOEtjMU56ZXY4Unp0MjdkdjNhSkZpendBZSthNFJKZWZvNFpoclBZY1RTUVNubTNiWHdMWWQ4U0lFVDNmZWVlZHBVcXBkTkpIV3hOZHN3Q016RlhCekhOYzF4MEdwRmI5RnhVVmxRTzRGY0J2dGRabHJ1dGVGVFlkQ1FCRWxQTWFRUkRVS0tYT1FXcm5EQkRSVUtTU0RON005ZjhtSG85L29iWCtGTUNlbG1YdElLdi9oVmgzdnU5UEQxL0hPbFJaV2JrZ2UxY0F4M0crQlBBbEFHaXRSelB6MytQeCtCcXZjNkdCQU9CNTNwZnBnb0tDZ2tJQVlPWW1yZlcyQUVacXJWZnJ4TXhQS2FVR01QTUFBQjhCK0tYVytnT2trZ1J5VWtxOVcxMWQvUzBBRUZFaE01OEI0STN3OXVjQUxqSk5NM3VYSVBpK2YzYzZlYysyN2EySTZONSsvZnAxNW1naWtXZVNDQ0NFRUhsbVdWYVphWm9ObVg4c2JHeHNtZ2VUNzRPQmEycVR5V3MyK0FXSmdCeGJKb25OQ1BQQWlvcUsrbnlISVlRUVFuUjN0YlcxdTNOcWUrZTl3aUlHMGU4cURqamdPaUxxOER4ZDBXbXR4d01BOEdLeFdOMEJCeHl3MDZSSms2N3ExNi9mK1pDRUFMRTZmLzc4K1ErUEd6ZnV0bG16WmpVQzhDREhBb2h1eW5YZFR3R2NGWTFHSDFSSy9ZT0l6clZ0MjgwOFd4d0FpR2grRzBPc0FBQ2xWR0ZtSVRPdk1kbllFV1plbXFOc0pSRkJoUWNkRTlHMjRmZWNFNVZFdE5xWnhBME5EYStYbHBhK1pSakdHcS9UV3VzVGlPZ3dBRmNrazhtVm1STWtqdU84YXR2MnY0bm9RY3V5aGljU2llWHB1bkhqeHZYMWZkOWk1cDhDT0J6QVcwZ2RCL0Jmei9ONlYxWldIc3JNUFFIMENJS2dGeEc5RE9CYUlucGVhNzJqNjdwM2RQV3gyWktGSzk2anRtMy9tSWllWU9hSExjdWFra2drUHM5c1p4akdHcy9SQ1JNbStGcnJSaUlxeXE1Ym0rZG9jM1B6R3M5UkFDc0JvS1NrSkwxaXY5M25LSUJPblpzOWRlclUrUUFtalI0OXVxNm9xT2dyQUpkR0lwR2JrOG5rU2lMYUJnQTh6OHQ1RGFWVWZSaERid0F3VFhNYlpnWXp0em5CVDBUMUFQWTBES04zWitJVFFtd2NzVmhzREJIdFRrUS9zeXlyMkRDTW53VkI0R1NzN0FjUjdRT2dJWHpkU0plbFgvZWFrRG8yN3BWT1hyTGRoTFVnQ0tvQXZCUmU0endBdXdCNEhBQ1VVcGNIUWVBQTZBSGc2YmJHY0J4bkNZRFpuWXhINUpra0FnZ2hSQ2VNR2pXcTEvVHAwemZmRExlV2x1K2cxSjVnRG9LTU04czJCQ0pTSnRHM0h2UGpHL0k2SWo4SWlBQTRRaWxGSFRZV1FnZ2h0bkRKWlBLSWdQbjU5SWU4WUY3Q1NwMHl2THg4WXA1RDI5eWtKMjREcEZaMUF3Qm16WnJGL2Z2M3YvbjExMTkvdWJ5OFhQZnUzVHRTV2xwYWJoaEd1K2NMaTgyVDcvdmZyVnk1c203cDBxVjFkWFYxemxGSEhUVVhxUVNBOUpmc0NDQzZ0WnFhbW1Rc0ZydUNpSjRCY0JLQTdFU0FOU1pTUXpzQ0FEUC9rRlcrUVQ0YlNFLzBNM09mTnVyN1pkNU9KcE10QU9vdHk5b2hzendXaSswTTRGRm1mcSsrdm42Tm5RSUFCTXo4U3dDVERNTjRFa0RyMXZLZTUvMlVpTzdLMkhsZ1ZIcGx0bUVZcldjOU0zTWpFUzFqNXVVQTVoRlJLWURiYmRzZTREak9wWkRYZ2k1eEhPY1pyZldoUkhTbWFacEhBbGp0ek9uQ3dzSWlwRjV2VzFtV1ZVWkV2ZHFZQU45UW4xOTE2VG5ha2FsVHA4N1hXbjlDUkVQNzlPbXpPNEQzbVhsWm1DQXpFTUFuMlgyWWVUc2lBak12QWdEZjk1ZUZ1VFFEMjdwT3VvL3YrNHU2RXA4UUlqZkRNRTZNeFdLSGRLWnRFQVE3WmUxbTA0cUlmc0hNY3gzSGNVZU9IRm5TbzBlUEc1UlMrd0E0QjBnZG1kUFEwS0FCdkowMVppL0RNS0NVV3VrNHpodVdaUlhrR2w4cFZVNUVmd1BRRjZuRXBxRys3eS9NYkdPYTVpR05qWTNKZ29LQ3hrUWkwZnIzRURNL1FVU2U0eml6QUdEeTVNa3JBTHhzV1pacG1tYWJpUUJpMHlLSkFFSUkwUUd0dFF0Z2V3Q0Q4eDNMaGtKRW53SVlRMFMvT3pBU3lYbnVuaENka1V3bXoyWGdpSHpISVlRUVFuUm56RXpKWlBJbUJxNmo4Qk1qWnA1RndESER5OHUvN0tpL1dDdVp5UUNaWmNGUlJ4MzFIb0M1U0ozZFN4bGZZc3ZCR1YvcGhKSHNMMGtDRU4wZUVUV0VQMjZWWGNmTUVZUmIvNmJGWXJIZHcxV0k4K1B4K0tjYklVUVlodkZSRUFRQU1IenMyTEU5d2ttSHpEakh0RFdaa21iYjlsYk0vRGNpS21YbTArZk5tOWVjcTUzcnV0VzJiVDhBNEVMYnRwOW9hR2o0V1RLWmJQRjkvMm5UTlBzRVFmQWRnSVZFMU1ETVM1bDVpVkpxQUJGVk0vT3hydXUrbWpsZUpCSXA2Tk9uejFQTVBOcXlySzBTaWNUaWRYb3d0a3h0UGtjOXo0c0FtSkpacHBRNkp2eng3ZXoyR3dvei96dDhEbG9BVnR2OUlSS0pGS0NOWXdIYUVvbEVDb2hvQndCb2JtNU9QMmRtQWhoUFJQK0hyUHNjc2dDQWlONENnTWJHeHZkTFMwdFhBYWdZUFhwMHY4eFZ3d0F3WnN5WUhRSHNCdUN6cktNREdBQ1VVckx6a1JCZGQ3bFNxbE1KUjh5c2NwWEhZckdkaWVqWUlBak9CbHFQNUhrY3dJWGp4bzI3Y3RLa1NZc1dMRmh3a0dFWVd3R1lsTlc5SndENHZ0OElnTlBiOG1kUXRtMWZ3TXkzRTlHN251ZWRaaGpHbTBSMFh5S1JPQWtBeDJLeGNpSzZGY0JoUlVWRjE4WGo4VnV6eGhnU0JJRWJpOFYrc3RyQVllWlJlOGFNR2JOamNYR3hPWG55NU04NmFpdnlTeElCaEJDaUEwUVVZK2IvNWpzT0lZUVFRZ2l4Nlh2NzQ0OTdKK3ZxWGdUUnVIUVpBMzhxTFNuNTVkQ2hRM05PWklqMUpqM0ptLzQ1ODdnQUg2c25BcVJKUXNEbWpiTit6bjVPcEwrbnl5VUpRT1JkTEJhTEVaSDJmZisrekFtL1F3NDVwQThSWFJiZW5KYmRqNGd1aTBhanI5WFUxTXdCZ0NGRGhoUVMwVDBBREdaK0ZCdnArVDE1OHVRZmJOdE9FSkhsZWQ0dEFDNU4xOW0yZlJ3em45cGUvM0FYblVsSW5aMStOaEV0dG0xN09RQXdzd0VBcG1uKzE3WnRadVp2VnF4WU1heTB0SFF3RWYyMHJLeHNLWUNMRTRuRUFnRFhhYTMzSktKWG1mbXBlRHgrQndCWWxrV20rYitQekdPeDJObEU5RlBmOTM4V25oVjlXaVFTS1VrbWt5dlg3eU96K2JCdCs1SWdDSll0V2JMa3o1bVBrMjNiZTJmOCsrWjZqdDVqV2RhNDhOOEhsWldWQTRNZytIVlkvY2lHanp5bHFhbnBYeVVsSlV1SmFMelcrcGlNaEJCVlZsYjJPd0M3ZG5Zc3k3S0tUZE84RzZuRWg5b3BVNlo4QlFCRTlEZ3pYd0hnb21nMCt2ZWFtcHJwNlQ1YWF4dkFtY3o4emNxVkt5Y0FyWk9IVHhEUitZV0ZoUThOR1RMa1Ira0VtTEZqeC9id2ZmOEJJaW9BY0U5V0NQUEQ2KzBKNEl1MWVrQ0UyRUw1dm45ZytMcmZvY3JLeWdwbW5wbGRUa1MvWithdmx5eFo4bnpHdUErYXBubFpTMHZMT1FCdU53empBcVIrejN3NXM2OWhHRDNETVpZalMyVmxwUTZDNEhha2RtYTkyL084S3hPSmhCZUx4VTRub2lsYTZ5Y0E5QUp3SEJGOUF1RFNJQWllekJHZlJ1cjlkRFhNakk2Uzhnb0tDa1lGUWZEODZOR2pkNWc2ZGFvY0Q5dU5TU0tBRUVJSUlZUVFRZ2l4RWN5Y00yY3ZXckxrRFJEdERvUmJEZ05uRDYrbytITytZOXVDcENkMEtmeFpaZHhPSndJQWtnQ3dwZUdNN3dGV1R3akkzQzFBaUx3am9rSWl1c1l3akt1MTFoK0c1NWh2eGN6N0FTZ0JNTHV4c2ZIM09ick9OQXpqWGR1MnF3SDh3TXhSSXRxRm1aT0xGeS9PWGlHNFFUSHpSUUNtSzZVdXNXMDd5c3hKQUhzeTgwZ0FEd0U0bjRqYStqOVhCS0NJaUM1eUhPZUpVYU5HOVNvcUtyb0tBSlJTK3dFNGg1bC93OHpMQUN5Zk1XTkc0L2p4NDQ5b2JtNitYeW5WdXJwYmEyMFQwWXNBVmdHWTBVNnNzNGpvY3NNdzZtemJ2djNiYjcrOVJaSUEyc2ZNMnlxbDd1N1RwOC85dG0yL0QyQVJNMi9MelBzUkVUSHpFNjdySnJMN0VWR0RZUmdmaGp0ek1qT1BKNkt0QUR6c3VtNzF4b3AvK3ZUcHkyemJ2aGpBRXdEK1p0djJaR2F1SjZJUjRYRUJMd0k0TWRkemxJaDJ0VzM3SDBqZGdWNEFoZ0xZR3NBaUFHZW0yem1PODZYVyttd2lldG93akNtMmJUdk0vQldBUVVSMENJRGxRUkNjT0dQR2pNWjBIOS8zcnpSTjgwQWlPbjdBZ0FIL0hUQmdnRXRFcGI3dkgweEUyd040MFhHYyt6UGpDWUlncnBTcUlxS25iZHYrQnpNdmNsMzNxdlgrb0FraDFxQzF2cHFJamdmd1RwOCtmUjdRV3ZjRHNDMkFBUUNnbERyZnR1M0pBRTVpNXRkYzE4M2VHYTVuMkc0WkFJd2NPYktrdExUMGFDSzZtSmxIRU5GOEFBZ1RBejBBaU1mamI5bTJmUktBNTVCNnI3elVjWng3MGNidnNVRVEzQmFQeCsvUExnK1BCbWpwNEM1dUQ2Qmw2dFNwMzNmdUVSSDVJb2tBUW9oMXByVStnWWdtTVBQdFFSRDhSU2wxRnhHTkJMQVV3SjhjeDdrNUVvbVlmZnIwdVFIQWp3RnNCK0Evekh4OTlqWnI0WGhEaU9pcThJL1Mvc3k4bElpbSs3Ny8yNXFhbW5leTJ0WVNVY1R6dkY2SlJHSzE3RGpidHFjQkdPVjUzbzZKUk9McnNQMzlSSFFCTTQ5SDZ0eXhtNGhvR0lBVnpEekI5LzNMRW9uRXFyRHRiQ0xhSHdDSWFIZmJ0dE52bUZjN2p2Tzc5SFZpc2RncFJIUXhnSDJKcUJtcHJPYnIwMmZyWkNDdDlUbEVkQjR6RHlhaXBjejhLalBmdG5hUHZCQ2lxN1RXK3hIUkhHYWU1N3J1ME94NjI3YXZBM0FMTTEvcHV1NGRYWDJOQVZvei9pOW41dFBERDlZV0VkSGZsVkxYVFo0OE9mdmNUU0dFRUZ1SXVycTZrWDVMeXlRUTlRSUFadjVlRVkyTlJDTHY1VHUyTFZEbXBHOW1Zb0RzQnJCbHlyVXJRUGJrdnlRQmlHNkRpR1lFUVhBZHBYYVdHUUpnTHdETEFjeG01cGRXcmx6NVVPYmtZUm96M3dYZ2xmRHppMG9BM3pMekhhdFdyZnJOeHA3WWRsMzNQYTMxS0FDM01mTVlBSHNRVVRJSUFnMWdXeUk2SDZrSitqVXc4L3o2K3ZvUjZkWFEwNmRQWHdiZ2ZnRFFXaDlEUk9mNHZ2OWs1bTRKRXlkT2JFSjRGbk1rRWlrb0t5dTdpWWl1QURETjg3eVRNOXNhaHJIYWRzZzFOVFhKU0NSU1hsWldkamVBNndZTUdIRFV0dHR1KytQMHpncGlUYjd2UDJZWVJqR0FNVWdkczFtTTFCRU1FNW41U2RkMVg4clZ6ekNNRXozUCt6VVJuY3pNdlpuNUkyWitPQjZQLzJsanhnOEFqdU04R1l2RkZoUFIxY3g4S0JHdFpPWnFJcnFDbWE4TVY4cm1lbzcyQm5BNEFCQ1JEK0FiWm43SjkvM2ZaSDV1QUFDdTZ6NGZqVVkvVVVwZEJlQVFBRkVBM3pQelV3QnV6VDZ1STVGSUxJOUVJb2R1dGRWV2x4RFJLVWhOSG5vQTNtZm1YN3V1K3dTeTNxK1dMRm55ZUZsWjJXQUFKd000RFJ0eFp3VWhOblZFWkZpVzFhazVWTS96RE1OWTR3U09CRE0zRXRIV0FBWUIrQWJBV3dEcW1iay9nTW93SVkwQjNKamRtWm4zSWlKNG5qYy9URjU3R1VCdlpwNEg0R1JtWHFxVSttZTZmU3dXMnhuQWtjeThJQWdDMnpDTUNjeDhwMjNidzVuNXljV0xGNytaVENaWG05eFhTcFZabHJWRDlyV3pqaE5aQlFCRlJVVzlrVXBxU2hzQzRET3NmdlNhNklZa0VVQUlzVDd0WVJoR0RUTlBaK1ovQWZnL0lyb3hGb3Q1U3FuOW1Ga1QwU1Nrc3NVT0phS1hLeXNyUjFSWFY5ZW1CN0J0KzNCbWZnbEFJUUFYd0VRaTJnbkFFVXFwdzIzYlB0VnhuQmZYUTZ5SEVkRTVBR29BL0NPOGZiNXBtaVVJTTNTSjZBVm1ua1pFRndCWXdzelBoWDJUNlVHMDFyZUhmd1I4UTBUUE1YTXZJam9XUUxTeXN2TFFyUHYySUlDZkEyZ2dvbGNBR0VSMEFuSnN2eU9FMkRCYzEzM1B0dTMzaVdoZnk3SUdKeEtKZjJjMU9RbUEzOXpjL096YWpEOSsvUGlpNXVibVNRREdFTkhzY0l2TnZRQ2NFd1NCTldMRWlJcDMzbmxuNlRyZURTR0VFSnVZbWJObUhSMEV3VitKcUFnQW1Qay9CYVlaR3paczJEZjVqbTBMbGozNUM4aHVBRnU2WEpQK2tnQWd1aDNIY1pZQXVEWDg2aExYZFI4QThFQUhiVjVDTzYrRHJ1c096bEYySVlBTDIyaC9GWUExVmlDN3Jock5SNlVBQUNBQVNVUkJWUHNlZ0NPeXk3WFdsd0lBTTMrWFhaZVdUZ0xvcWtna1VscFdWamFWaU1xWitjNitmZnRlUFdIQ0JEOFdpMVVCMkMzY2ZsbUh6VnRYT0lhSkVqKzNiVHNPNERIRE1ONnByS3pjdDdxNit1TzFpV056bDBna1BnRndjVmY3TlRVMXJVd2tFaGNCdUtpOWR1MDlSOE9rampYcVhOZmRwNjN4SE1jNUtGZDVQQjUvQmNBcjJlVmE2eDBCd1BmOTF1ZG9XOWZ0U0xqZzZkak90ZytmaTUzKy94OU8rbDJNdGZqM0VHSkxaeGpHN0hYcDc3cnVEQUNsYlZTVGJkdjlBUHlVbWU5MlhmZTlXQ3kyT3hIZENPQUhBQWFBc3dCOGxrZ2t2bzVFSXQvMzZkUG5tU0FJWG9uSDQzRWd0VGd6alBNcXJmVklJdG9QUU1ETXY2cXBxWGtoRW9uc1VWWldkakdBSzRqb1IyVmxaY3RzMjA0R1FYQjJQQjVQSDROOGkybWF0N1IzUDRJZytOQXdESGllOTRodDI2OHpjMEJFMnpEemljeThQdVpweEFZbWlRQkNpUFVtM09ybUJOZDFYd2FBV0N3MmhvamVWRXJkd015TG1Ebml1dTRYWWQzZFNxbExnaUE0RzBBdEFJd2VQYm9mZ0QrSDI0UlpydXRPVFk5dDIvWWhBT0xNL0xqVzJuVmRkK0U2eG5vT0ViVk8xRWVqMGFGS3Fka0FUaDgzYnR6bGt5Wk5XcFJlOVcvYjlnWE12Q0Q4dzdaVkxCWWJHMmFRdjcxOCtmSng2Y205YURRNlNpazFsWm52QlRBcUhPTndBRDluNW84TXd4aVRYaFU4ZHV6WS9rRVFPT3R5WDRRUVhSTUV3Zk5LcWQ4cHBZNUh4aC9QdG0zdkRXQWZBRytzN2RsV3pjM052eWFpTWN6OGdPdTZ2MFNZRlJ0dUIzWmJ6NTQ5cndSdzdYcTRHMElJSVRZUk0rdnF6cVFnZUF6cEQ0ZVpweEZ3eExCaHc1YmtOeklSeXA3MEpjams3NVpNL3UyRnlMK2pBWUNaVjl1dVh5bkZBUHdnQ05aNjVXRXltVnhwMi9aenpIeEw1ZzZWUkxRM0VkMFUzbHpCekkrNXJ2dDJkbi9IY1Y2MExLdk9OTTJESlFsZ3l6Uml4SWplQUN3QVM1bDVicjdqRVVKc1VGY3o4OWNkTndNQTdFcEVOM2QyNExGangrN2krLzdKUlBST2ZYMzkxUUFRQk1IM3BtbWVnbFFTQUFCOGpIREJZcGpVODR1c1lRNEp2NTlCUkpPWStXN2Y5OTlJSkJJTHdqNHJBZHcyZHV6WWU0TWdzSW5vY0FDck1wSUFBT0I2ei9PZXlvNVBLV1VvcFQ0SGdKcWFtcmxhNjF1STZFSUF4NGM3b2pRRGVGc3BkWDFuNzdQSUgwa0VFRUtzTjh3OEk1MEVBQUR4ZUh5S2Jkc2ZJRFd4ZG1jOEh2OGlYVWRFVHdHNEJNQys2YkxDd3NLZklyVzl6ZDJaU1FBQTREak9OTnUybjBMcXJMZVQwVUVHZXlkaWZjaHhuTmJWK2pVMU5YTnQyNTRFNFBDV2xwWjlBRXpwYUl4d096MzR2di96ekJXK05UVTEwMjNiZmd2QUtNdXl0Z25mZk04THE2L0szQnA4OHVUSlAyaXRMeVdpalhiV21SQmJ1akFSNERhbDFBbklTQVJnNXBQRFgyYWZYSnR4STVGSVFiaUR5QS8xOWZXWEltTnJyTUxDd3J0YldscHVRZXBETFVrRUVFS0lMVVJ0WGQxTllMNGhmWnVCRndqNGNVVkZSVWZuTFlyOGtZbGdJWVRZd0Nvckt6VVJmVHA1OHVUUE1vckp0dTByQVl4aDVtUThIbjgzczA4OEh2OEdIWHlXSFU3dXQ3c3EyM0djZTNMMHV4bkF6VlZWVmNhRUNSUDg5dnFIcTkwL2FhK04yUFRadG4zaXNtWEwvcFg1ZVY4a0VpbnQyYlBuMDBUVWk1bnZUcC9KTFlUWXZMaXUreHlBNXpwc3VLWjJWOVpubWp4NThtZGE2Nk05ejV1VjN1VW1QSkxVcktxcU1qNzk5Rk9WdlkxL3R1Ym01dHNMQ3d1L2JXcHFlblRhdEdrTjdWeHJCWURYd3E5VzlmWDErdzBkT3RSdjUzMnY5ZjNVZGQwYkFOelFSanZSelVraWdCQmlmWnFWbyt4TEFQc3djM1ltOVRjQVFPRVpxYUdSWWRuZmN3MGVCRUdOVXVvY3JJZXQ5SW5vM1J6Rm53SUFNNWQxY295REFUUWJobEZsMjNaVlpoMHo5eUVpS0tWMkE3QUFxZnZtTDE2OCtJM3NjVXpUclBQOWR2L09GRUtzUjRsRTRtdmJ0cWNBc0xUV3U3bXUreWtBRU5HSnpMeXd2cjQrNTJ0UVIvcjI3VHVVbVhzRCtIN2d3SUUzREJ3NHNMV3VwYVVGU0oycHRkdTYzd01oaEJEZEhUT3IycnE2UjhGOFptc1pjTnZ3U0VTU3dZUVFRbXp4Z2lDb0pLSmZhYTNmQVRDWGlBb0JIQXhnRDJiK2pvaE96MGRjSFNVQmlDM0twYjE2OVhwU2EvMG1nSytJcUE4elI0bG9Hd0J2TDE2OFdGYkJDaUhXaWV1Nk9SY0dodTlGSGI0ZmhidVozckcyMTU4M2IxN3p2SG56MXJhNzJJUklJb0FRWW4xYWxxT3NCUUNDSUZqdFRHemY5NXRNMHdRenEzUlorTXMwUE0vTHVlV09VcW8rYk5kN1hRTmw1alhPNkdibWxlSGt2Y3JWSjFOVlZaWFIwTkN3VlhoempROTB3MVhGTUF5akpHemJsNW0veVpYSjE5VFUxR3lhOG5Jc3hNYkV6TThSa1JVZWFYSm5OQnJkSDhCZ0FIOWMyL01tQVd3ZGZoK0VObGI5cDE4YmhCQkNiTDZZV1NXVHliOFMwUW10WmNBdmhrY2k5K2N6TGlHRUVLSzdDSUxnTDRaaDlBY3dCc0F3QU16TW54SFJYYjd2L3o0OGIxMkl2UEY5Lzdad01kSXdJdElBR29ub1F3QzNGaFFVUEpSTUpwdnlIS0lRbTd0NkFGRE0yK1U3RUNFMmRUTHpKSVRvTnBoNVdUZ1JQeEE1dGxsajV1MklDTXk4S0tNNEFBRGY5MHNBTE05cTMzTkRUYnBObUREQjExcXZJaUxmY1p4ZTZHQUxVYTIxQjZBdmNwdzVHdjd4SzRUWWlJam9KV2ErSDhBSkFPNVVTcDBFQUVxcDdHTUJPdjBhNDNuZWNzTXdBT0NmanVNY3ZnSERGMElJMFUweHMwclcxVDJEakNRQUFzNnRpRVFleldkY1FnZ2h0bHl1NjE0STRNSjh4NUdwcHFabURzSnpqNFZ3WFhlZmZNZVFyYWFtNW5VQXIrYzdEaUcyVkJVVkZmVzF5ZVJpWmg2VzcxaUUyTlIxdU9wVkNDRTJvcGtBUUVULzEwYTlGZGEvbFM0Z29nWUFLQ29xMmoyejRhaFJvM29SMGFEMUdKdVJvK3c5QUQxaXNWaG5qaXI0aUloS290SG9nVG5xb3VzV21oQ2lxeHpIV1FMZ0h3Q0dqeGt6WmtjQUp3S1lYVjFkUFR1elhWZGVZNXFibStjaHRYVlhoV1ZaeFJzeWZpR0VFTjBQTTFPeXJ1NFpBS2VtaXdnNE55SkpBRUlJSVlRUVFnalJOY3p2TW5EU2UrKzkxeWZmb1FpeEtaTkVBQ0ZFdDBGRWp6UHpLZ0FYUmFQUlVabDFXbXNid0puTS9NMktGU3NtcE11WnVUYjg4Vkw4N3pXTlNrcEtiZ2RRdXA1Q20wOUVBMGFOR3RVcks5N253dS8zanhzM3JtOW0zZWpSb3dkVVZsWWVtbEgwSWdBWWhuRnZabHZidHZjbW9sdldVNXhDaUM0Z291ZUlpQW9LQ2k0bW90MlpPWHMzZ0M2OXhreWZQbjBaZ05jQTlEY000L2VXWmEyMjgxSTBHbzFZbHJYSCtyOG5RZ2doOG8yWnFiYXU3akZrSkFFdzBVOGtDVUFJSVlRUVFnZ2h1azRwZFJzUjlXMXVhWGs4MzdFSXNTbVRvd0dFRU4yRzR6aGZhcTNQSnFLbkRjT1lZdHUydzh4ZkFSaEVSSWNBV0I0RXdZa3pac3hvVFBkaDVrZUk2Q0lBVlZyclBRSE1SdXA4dVNKbW5rVkVuVm10M3k1bWpoUFJTY1hGeFZOdDIzNlhtYWU3cnZ1MDUza1BtYVo1UEJFZDZubmVSN1p0MXdENGpwbjNJQ0xOekw4RjhDWUFHSWJ4ZTkvM1R5S2lFWjduemROYUp3RDBBQkJqNXNlSTZKZnJHcWNRb21zYUdocitXVlpXdHBDSXpnYlFET0Q1N0RacjhScHpDWUNSUkhTK2FacVZXdXZwUk5RSW9CekFDS1IyQUZuajZCTWhoQkNicm5RU0FQMXZpMk5tb3A4TUx5OS9KcStCQ1NHRUVFSUlJY1FtcXJ5OC9NM2F1cnJ6d1B4UWJUSTVSUkdkWEY1ZS9tMis0eEppVXlPSkFFS0lic1YxM2VlajBlZ25TcW1yQUJ5QzFLVFo5OHo4RklCYjQvSDRwNW50NC9INEY5Rm9WQ3VsN2dBd0hNRE9BQ1o1bm5leGFab3ZyWStZbXB1Ykx5a3NMQ3dsb2tNQjdNVE1OUUNRU0NROHk3SU9Nd3pqVjBSMENvQ2ptSGtaRVgwZUJNRU5LMWFzZUNnOXh1VEprMWRZbG5Xb1lSaS9BWEFNRVIzRHpKOHc4NlcrNy8vVk5FMUpCQkJpSTBzbWt5MjJiYjhJNER4bWZ0bDEzWVhaYmJyNkd1TTR6cGV4V0d3NEVkMEE0SEFBcHpMejl3QStadVlmYmIzMTFsTTM4TjBTUWdpeGtlVklBdmpSOFBMeUYvSWFsQkJDaUkyQ21BTVE5WjJaVENieUhZdllOREN3c3dMS2tQbzdzVDdmOFFqUkdRSFJFQUxLQ0ZpNVVhN0hiQUFBRSsyOU1hNG51cStLOHZLSFo4NmE5VzhLZ3VjRDVtOW0xdForUmNBWFRPVG5PemF4YmdpWVdSR0ovQ3JmY1d3SktOOEJDQ0dFeUwvYTJ0b25RZlFUQW02TFJDTFg1anNlc2VsS0pwUG5NdkFuUmJTOVpPa0tJWVRZM05YVzF0NENvdXZTdDVubzdPSGw1YkoxcFJCQ2JDRnE2K3Ard2N6SDV6c09zZW1RUkFDeEtkcllpUURNYkJCUkx3WnVHaDZKM0xneHJpbTZ0N2MvL3JoM3dkS2xSekp6T1lCOW1LZ28zekdKZFNPSkFCdVA3QWdnaEJCQ0NDR0VFRUowVVcxdDdSbXJKUUVBdDBvU2dCQkNiRmtxeXN2dkEzQmZ2dU1RUW9qTlNUS1ozSnVCZVFyNE1OK3hpTzdob0VHRGxpSjFwT2NheDNvS0lkcW44aDJBRUVJSUlZUVFRZ2l4S2FtcnF4dkR3UDhtL1prbkRJOUVybXVuaXhCQ0NDR0VFRUlJSWNSR0pZa0FRZ2doaEJCQ0NDRkVKOVhXMWc3MmcrRHZSR1NFUmZGbGtjaVA4aHFVRUVJSUlZUVFRZ2doUkJaSkJCQkNDQ0dFRUVJSUlUcmgvZmZmM3haRURoSDFCZ0JtL3FEQU5JK0tFbm41amswSUlZUVFRZ2doaEJBaWt5UUNDQ0dFRUVJSUlZUVFIWGpycTY5S21wcWFxZ0ZzRHdCZy9ySzRxTWplZi8vOVYrUTNNaUdFRUVLSS8yZnZ6dU9qcU8vL2diL2VNNU9USXdrM0NBSnlLQ0J5QkZSRWRMTXpDYUN0WXBXcTlWdTEzbFc4NnJjZTlkZlcxcTlIdGRWYXRWVnIxVnExclZqUEtoSm1rdlZBQkxNY0NsSEVnM3B3a3dEaHlMRTc3OThmMlUyWGtJdHdiRWhlejhkakg3c3puK3M5czZrMG1mZThoNGlJaUdoUFRBUWdJaUlpSWlJaWFrYktoZzNQUUdRMEFFQjFKNENwbzBlUFhwL2NxSWlJaUlpSWlJaUlHbVlsT3dBaUlpSWlJaUtpdHF5a3BPUmFBTitMYjR2SUQzTnpjejlKWWtoRVJFUkVSRVJFUkUxaVJRQWlJaUlpSWlLaVJvVEQ0ZU1WK0YzZER0WDdjbk56WDB4aVNFUkVSRVJFUkVSRXpXSkZBQ0lDQUh6dzRZZEhvS2JtL0dUSFFVa3pKdGtCVUxzeFVBRkVWVi80SUJ5dVBsQ0xpSWdGMWNNVWVCL0F5Z08xenFGSVZDdlVNSmFsV1ZiNG1HT09LVTkyUEVSRWg3SVZLMVowMjFWWitZcUltQUNnd05zVGNuTnZUSFpjUkVSRVJFUkVSRVROWVNJQUVkV0tSSTRRNEpmSkRvT0lEbmtEcFBaOTBnRmRSUlVBSUNLRDRwOHBSZ1NpaXVxYUdpMHBLYmsvSXlQamxsR2pSaDJ3cEF3aW92WktWWTJTeFl0ZkVxQlhiTmVhelBUME0wUWttdFRBaUlpSWlJaUlpSWhhZ0lrQVJBUUFtRGgrdkF0QWtoMEhKVWM0SFA2WkFuZUl5QmZKam9VT2VlOEMrS0VoY3RqNDhlUFhKRHVZam1qSmtpWFpFZUJraVVZdmhNaFBkdTNhZGNyU3BVdWRzV1BIZnB2czJJaUlEaVhoY1BnT0VUa0pBS0JhQStDN28wYU5La3R1VkVSRVJFUkVSRVJFTGNORUFDSWlJcUoyWk55NGNWc0F2QUxnbFEvQzRjdEY1SkZJTlBvWEFOT1NIQm9SMFNGajhlTEZKL3VxTjhlM1JlVHkzTnpjeGNtTWlZaUlpSWlJaUlob2J4akpEb0NJaUlpSURveUp1Ym1QUXVRdUFGUEQ0ZkNseVk2SGlPaFE4UDZxVlYxOTMvOTdmRnVCZitibTVqNlp6SmlJaUlpSWlJaUlpUFlXRXdHSWlJaUkyckVKNDhmL1RGWFgrUUFUQVlpSVdzRGF1dlVSaVBTTmJXNU1TMG41Y1ZJRElpSWlJaUlpSWlKcUJTWUNFQkVSRWJWekFoU0w2dUJreDBGRTFOYVZsSlRNaE1pNThXMEJmbmpNTWNlVUp6TW1JaUlpSWlJaUlxTFdZQ0lBRVJFUlVUdW5JaXNnMGlQWmNSQVJ0V1VsSlNWOUZYZzh2cTNBazdtNXVYT1RHUk1SRVJFUkVSRVJVV3N4RVlDSWlJaW9neWdwS1VsSmRneEVSRzJWaXZ4ZFJMcldidWphVk11Nk9za2hFUkVSRVJFUkVSRzFHaE1CaUlpSWlJaUlxRVA3SUJ5ZUpjREo4VzBSK1o4eFk4YnNTR1pNUkVSRVJFUkVSRVQ3Z29rQVJFUkVSRVJFMUdFdFhyeDRwQUFQeHJjVmVEZzNON2NvbVRFUkVSRVJFUkVSRWUwckpnSVFFUkVSRVJGUmgrWDcvdjlMMlB6UHhOemNXVWtMaG9pSWlJaUlpSWhvUDJFaUFCRVJFUkVSRVhWSVM1WXNPUUVpNThhMzFUQ3VUV1k4UkVSRVJFUkVSRVQ3Q3hNQmlJaUlpSWlJcU1OUlZUTVNqVDZSc0tONDRyaHhyeVF4SkNJaUlpSWlJaUtpL1lhSkFFUkVSRVJFUk5UaGhKY3N1VlpFam94dFZtbHE2aVZKRFlpSWlJaUlpSWlJYUQreWtoMEFFUkVSRVJFUjBjRzBhTVdLUHJwcjEyMGlVcnREOVo2Snh4enpSWEtqSWlJaUlpSWlvdllxRUFqMEY1Rk94Y1hGSzFzelBqYzNONlZMbHk2OU4yellzS0cwdExSNmY4ZEg3Uk1yQWhBUkVSRVJFVkdIWXV6YTlUc1I2UUlBcXZwMVZsYldIY21PaVlpSWlJaUlpTm92eTdKK1o1cG1VV3ZIWjJWbFRiUXM2K3QrL2ZvZDJYeHZvbHFzQ0VCRVJFUkVSRVFkeHBJbFMwNkkrdjRQNm5hWTV0WERoZzJyU21KSVJFUkVSRVJFZEFoeUhHZUVxbDdjV0x0aEdNL01temR2YVd4VEFFUmJ1NWFxWmdPQTcvdGxlek11UHovZlZ0VXJBVXhTMVo0QUlnQytCZkM2NTNuWDF1OGZDQVFzeTdKK3FLb3pBWXdUa1c2cXVrMUVscXZxN0xWcjF6N2VVRVVDMjdZL0VaRWpJNUZJVGlnVTJ0S3FnNlQ5am9rQVJFUkVSRVJFMUNHb3Fsa1NEaitSOEVpQTRvbmp4cjJTM0tpSWlJaUlpSWpvVUtTcWZRRE1hS0s5R01EUzJPY21Fd0dDd2VCaEFMN2JXTHRoR0NjQmdJaWNGUXdHbTBwbWY2Mm9xT2hiQUxCdCswNVZ2U1cyZjVXSXJBVFFXMVVIQXpnYndHNkpBTUZnY0tDSXZBcmdHQkdCcW42aHFsK0tTRThBQVJFSjlPM2I5NnBldlhxZEdncUZWamNSQTdVUlRBUWdJaUlpSWlLaURtSHg0c1ZYaTBpOGpHS1ZwcVpla3RTQWlJaUlpSWlJNkpEbGVWNHhnS0dOdFR1T2M3ampPQUVBVU5WZUlwSWEzMDdrdXU1YmhtRU1BL0RieHVaUzFjeFlVdnU5aG1Ic2NVZCtnazhBZkp1WGwzZWNpTndDb0Z4VlQvYzg3NTE0aDhtVEozZkp5TWc0SzNGUUlCRElGcEdRaUF5S0pURE04anl2TktGOXFHVlpENG5JVk5NMFBjZHh4cnV1dTdXSk9LZ05ZQ0lBRVJFUkVSRVJ0WHZMbGkzclZGTlRjeHYrV3czZ25vbkhIUE5GY3FNaUlpSWlJaUtpZHV3SEFPNENnTHJLZEVCeC9VNHpaODYwWnMrZUhRTFF1YUZKOHZMeXhwaW11VmhWMXdPb05Bemp1TUxDd2cxTkxXeWFaaDRBcU9yZkVwTUFBR0QrL1BrVkFKNnMxLy91V0JLQXUyWExsbFBDNFhCTlluc29GUHBzNXN5WnA1YVZsYzBSa1h3QXR3TzRwcWtZS1BtTVpBZEFSRVJFUkVSRWRLRFYxTlQ4QkNKWkFLQ3FtN3QzNzM1bnNtTWlJaUlpSWlLaTlzc3dqQ2RFWkp5SWpGUFZ0MUZibm45Yy9BWGd6NnFxczJmUGJ2U1JBWUZBSU5zd2pPZFU5V3NBWTBXa3h2ZjlWd29LQ2pvMXMvd09BQkNSSHMzRkdhc0djS0dxUmxUMWt2cEpBSEd4T0dkcHJVdHljM016bTV1Ymtvc1ZBWWlJaUlpSWlLaGRpMVVEdUNHK0xZWng1K0RCZ3l1VEdSTVJFUkVSRVJFZHVnS0JnSldTa2pLMnFUNnFpckt5c21YaGNMakd0dTBxVmQzbXV1N1NlTHR0MjJVaTB1QkZkd0FJQm9NRERjTjRXVlVIcTJxZ3FLaG92ZU00WndKNHkvZjk5d09Cd0JtaFVPaXpoc2I2dnYrcVlSaS9CWENPYmRzTFBjOTdDSURmVUYvTHNrNEdrQVpnWGxGUjBYK2FPaWJQOHo1MUhHY1pnTEhkdW5XYkJNQnJxajhsRnlzQ0VCRVJFUkVSVWJ1MlJ6V0FuSncvSmpzbUlpSWlJaUlpT3FUMVVOVVBtbnQxNmRLbGQ3dy9nSjJKRTRoSW1xcFcxNTg0RUFoWXRtMWZhUmpHTXRSV0FhZ1FrVTRBNExydVI2cDZJb0FzeTdKS0hNZTVidnIwNlduMTU0aGQwTDhVUUVSRUhyQnRlN0hqT0tjM2RDQ3FlbVFzbm5CTERseFZsd05BTkJvZDNKTCtsRHhNQkNBaUlpSWlJcUoyYTlteVpaMEEvTGNhQUhBN3F3RVFFUkVSRVJIUlB0b2tJaE5GWktMdit5ZXJhZzJBNStMNzRxK0tpb3Ixc2Y1OUFXeE5uRUJWVXdIVS9YNDZlZkxrTHJadFgybWE1aWNpOGpDQUVnQWpBYmdpNGpxTzgzK0JRTUR5UEs5VVJJNlBQVzdnL3BxYW1sVzJiZC9nT003aGlmTzdydnQwSkJMSlZWVlhSTVlBZU5seG5BK0N3ZUN4OVk0bE8vYStGUzJ6RlFCRWhJOEdhT1A0YUFBaUlpSWlJaUpxdDJwcWFtNUlxQWF3TGpNajQwL0pqb21JaUlpSWlJZ09iYUZRS0lMYUMvVndIT2Q4QUNuUmFQU2U0dUxpWmZYN3pwdzUweXd2TCsrbHFsL1ZhMG9GVUFVQXRtM2ZMU0pYQThnRXNCekFtYTdydmhqcmQ1NXQyNHNCM0cxWmxnc2dORy9ldkRVQVRyTnRlNGFJM0NVaXZ3WHdXOGR4cm5GZDk4R0VPSmNEeUxkdGU0cUkvQnBBUUVUbU80NXpzZXU2VHdPQWlPd0VBRlh0MHBKakY1RXVzZjdsTGVsUHljT0tBRVJFUkVSRVJOUXV4YW9CL0tSdWg4Z2RvMGFOMnFQc0loRVJFUkVSRVZGcnFlcUZBTjR0TGk1ZTVqak9PTWR4cms5c0x5OHZING5hYTdLZkp1NFhrVFRFRWdGRVpCR0FZZ0RmY1YzM21JUWtnTGc1cG1rT2QxMDNsTGpUODd5WFhkY2RxYW9GcXZwb0pCTDVjME14ZXA3M2p1dTZlUUF1RUJGUjFVY0NnY0NnV1B4ZnhtSVkyOExqSFJWN0wyMUpmMG9lVmdRZ2FvTnMyejVMUkdhcjZtODh6N3Y1UUt3eGZmcjB0T3JxNmxzQm5DY2kvUUhjNmJydXJ3N0VXb2VTUUNDUWJWbFd1YW91OHp5dlJmL29FUkVSRVZIYjFFQTFnTWVTSFJNUkVSRVJFUkcxSDNsNWVhTkVKRTlWWndLQXF1YUx5SjJPNC96TGRkMTRCWUNwQUNBaUN4UEhxbXFYK04zNHNRdi9MOXEyZlFRQURRUUNsbW1hRHdGNElScU5mZ0lnSEkxRy81R2JtM3RaT0J5dVNad25HQXllczMzNzl0Y1hMbHc0cjdsNFhkZDkycmJ0azBYa0lzdXl2Z3ZnUWNNd2lsWFZCMkRidHQzYjg3ejFqWTBQQkFKREFZd0hzTEZIang1TFczaWFLRWxZRVlDb2c2cXBxZm05aVB3Y3dDNEEvMGgyQ1JmYnRxYzVqcU8yYlQvVldKOUFJSkFkNjdQOFlNYldTbEpRVU5BcDJVRVFFUkVSZFZUMXF3RUk4R3RXQXlBaUlpSWlJcUw5eVRDTTYxWDFpMjdkdXIwRUFKWmxQYTZxMWFwNlZieVBxazRGVUJhSlJFcnFEZStzcXJ2aUc0RkFJQnZBSjQ3ai9EOEFsb2hjTGlKalE2SFFOeUp5QVlEenNyT3pYei91dU9PNnhzY0VnOEdCSXZLWExsMjZ6QTRFQWkyOUFUeCtQU2dMQU9iTm03ZEdWV2NEU0JPUlA2S1I2OGN6Wjg0MFRkTjhVRVRFOS8wSFpzK2VIVzNoZXBRa1RBUWc2b0NtVDUrZUJ1QlNWZjAyTlRVMTEzWGRDenpQKzBPeTQyb3ZiTnMreTNHY2I2TFI2Qm5Kam9XSWlJaW9vNnBYRGVEcmpJeU12eVE3SmlJaUlpSWlJbW8vZ3NIZ2VBQVhBUGhOL0tMNDNMbHp5d0Q4WFVRdW1UUnBVb2JqT0NOaUZRTmVESVZDa2NUeEl0SVp3UGI0dG1WWlo0aElTalFhZmEzK1dxN3JQaThpTTBYa3FJeU1qSDRBWU50MldFUkdxK3FWQUFvc3kzb3czdDl4bk91RHdlQWx1Ym01bVluek9JNHpBc0I1c2MxMzQvdXJxNnV2QjdBQndQZHMyLzZYNHppSEo0N0x6ODhmVmxaVzltOFJtUWFnWk4yNmRmZnUvUm1qZzQyUEJpRHFnQ29yS3dlWnBtbUt5TEk1YytaVUpUdWU5a1pFamdiUUw5bHhFQkVSRVhWVXExYXRTdHV5ZGV1MUV0czJSUDZQMVFDSWlJaUlpSWhvZnlrb0tPamsrLzQ4QUlhcWpyRnQreGtBdlVTa0w0RERBWFROeU1nNFQxV25pWWpwKy81RERVelRXVVEySkd4ZkFHQjVjWEh4c2tBZ2tGNi9zK3U2cjB5ZlB2MU4xM1dySmsrZTNFVkV4dnUrUDZpb3FPZ2gyN1luaWNnVndXQndXVkZSMFNPcTJ0c3dqUHR5Y25JZWNoem5Jd0JscXRwYlZZOFJFVkhWSnp6UEM4WG5mdWVkZDlibTVlVUZEY1A0dDRqTVVOWFRiZHN1QmJBWlFCOVZIUzRpQVBDeGFacFRTMHRMRy93ZDI3S3NGeHpIMlMzaFFWVzNlNTUzMXQ2ZFlkb2ZtQWhBMUFHcGFrcnNZMDJUSFZ2UEFPQWZvTG1KaUlpSURqbG56TC8zNkdnVTB3M29jYXB5dkFnT1MzWk03ZGxQMTc1Y2Y5ZWpNOTYrOTlGa3hKSk1xdmhXUk45WHhmdUdKVysrTlBtbmg4SWp0b2lJaUlpSWlOcTh3c0xDSGJadEx4S1I4UUNPRjVGdlZQVUxBTytwNmxvQWx4cUdjWmFxRmdDWVhWeGN2Q3h4L1BUcDA5T3FxNnNIQWxnSUFQbjUrUk5VOVdRQVZ3SkFSVVZGTkNjbkI2aDNMVGQrYzJkbVp1WjRWUVdBVWdCSVRVMjlwcnE2ZXB5SURBQ0FhRFQ2dUdtYTZRQk9BbkFVZ0hRQW0wVmtqcW8rNlhuZUMvV1BxYmk0ZU1Xa1NaTkdkdXJVNlhJUk9SUEFTRlU5VWtUS0FJUUFuS1NxUjBXajBXc0EvQXFBTm5CcTdQbzdSR1JyUzg0cDdYOU1CQ0JxNDZaTW1kSTNMUzN0TndDbXFXb1hFVm51Ky82ZFJVVkZMelhTOTFjQXZnT2dPNEQvQUhnNkVvbmNIUzg1NHpoT0pZQzAySkRUSGNkUkFJaEVJc05Db2RCbkFHRGI5a2dSdVZsVjgwU2tsNnB1RTVINTBXajBydUxpNG9XSmE5cTIvWkNJWEtXcTB3R01CUEJURWVrVGlVUnlRcUhRRmdBSUJvUG5pc2gxQUVhTFNEVnF5ODM4M0hYZEpmdmpITm0ydlZ4RVJrVWlrUXpMc3I0UDRIcFZQUXJBVmdDdkFQaVo1M21iNncwVDI3WXZGWkVmcStwUklySk5WVjlXMVRzYldhTzdxbDRoSW1lSXlHQlZ6UlNSWmRGbzlOZkZ4Y1Z2eFByTUVKRzY3MFZFL3VZNHp0OEFWTG11VzVlOUYvc0gvVFlBSjZwcUtvRGxxbnB2VVZIUjdQMXhQb2lJaUtqdENCVGZscDVsZExwTkkvaGZRMkFDQXBIbXh4SHREN1VKSjNLbUNNN1VDTzZlOGZhOTkzeWQyZldYNFFtWEg2aUVZQ0lpSWlJaW9nN0Q4N3pwamJYWnRyMEF3RHVvdlU3eHZ3QVFEQVp2RXBIQkFNcXFxNnNuaTBnWEFHOERRRFFhSFdZWXhxcElKUEkzQUFpSHd6V080M3dGNEFMSGNkYW9hdDBkK0NLUzQvditWU0t5emJLc2hVQnRnc0RJa1NOUGpOK3BIN3ZlYzkzZUh0T0NCUXQyQWZoOTdGWC9tTDRENERrQXYzUWNaMkpsWmVYL3ZQdnV1K1d4YzNIVTNxNUZCNTZSN0FDSXFFazkwdExTRmdLWUNPQk5FVm1vcXJtR1lid1lEQVl2VE93WURBYUhwS1dsbFFDNFZGV1hxZXJqQUNvQjNHNVoxck1KWGY4RTRPK3h6MStxNnNPcStqQ0FMUURnT002cEFNS29mVWJNeHdEK0tpSmhBTjh4RE9OZHgzRyszMGlzWjRqSXJRQmVWZFYvN2RxMXl3Y0EyN1ovWXhqR2N3QU9FNUZuVkhVT0FBZkF1L241K1JQMitRd2xzQ3pySmxWOUJNQ2EyQVg1aUloY0ppS2hTWk1tWlNUMmRSem5qeUx5S0lDQnNiNGhFVGxMUkJxN0dIK0hpTndHb0Z4Vm54R1JsMVIxdkdtYXI5bTJQU25XNTR2WStmd0FBRlIxWHV6Yy9pbGgzZE45MzM4UFFCNkExd0U4QzJDQVlSalAyN1o5NWY0OEgwUkVSSlJjcDcxOTd6RlpadVpTRWR3RWdabnNlS2lEcS8wWnZLWC9qbTBMWjh5L1oyeXl3eUVpSWlJaUltcm5yZ1RRV1ZVdmNsMzNLd0FRa2U0aWNybUkzQ0lpRTFUMWlaeWNuR2NCb0tpbzZPK3U2dzRQaFVMYjR4T282dVdxbXFLcVQ0bkkzK012QUE4Q1NQRjkvMzhLQ3d0M3hQczNWcTUvZi9FODc5OGlNbGxWL3dQZ2xMUzB0Sks4dkx3eEIzSk4yamVzQ0VEVXRsMmtxci8xUE85bXhFcnR4eTdFLzFORTdpOG9LSmdkLzQrOGlQd05RRDlWUGNmenZIOENRQ0FRc0N6TGVnWEE5MjNiZnR6enZIbXU2MTRmQ0FTT3RpenJYQUFmZXA0M0s3N1lsQ2xUZWdKNEx2WjhtSURuZWUvRTJ4ekhPUkZBa2FyK3hiWnRyLzRkOWlKeVRqUWFQYmE0dUhobGZGOHdHQ3dRa1JzQnZMOTkrL2FwQ3hjdTNBWUFlWGw1a3czRGVFZFZId0F3ZVQrZXI0dWowZWo0VUNqMENRQWNkOXh4WFR0Mzd2eHZFWm5TUXJzSDRRQUFJQUJKUkVGVXFWT25hd0hjSFR1V1V3RmNvYW9yVGRNOHFiQ3djQU1BRkJRVTlQSjkzMjFvWWhGNTJ6Q00zeFFXRm42WmNIeUZJdklrYXY5QlgrQjUzb2NBWmptT2N4dHFremVlOWp6dm1Yai8yUGw5V2tTMlJ5S1JFK0p4MnJiZEhjQ0hJbkpQSUJCNExsNUpnWWlJaUE1ZDN5MjVMZFBZcVM4Q01pVFpzUkFsRXNFNFJQRkNic21qSTFnWmdJaUlpSWlJNk1DSVJxUFhHWVl4TjdHNnMrZDVOd0s0TVRjM055VWNEa2ZRY0dsOUpQUi9FOERRQXh6cVhuRmQ5eU1BZzVJZEI3VU1Ld0lRdFdFaXNySmJ0MjYzSUpZRUFBQ3U2ejRQb0ZCRXNtdHFhbXdBQ0FhRHg0cklKRlY5T1o0RUFBQ2hVQ2lpcXZmSE5rOXZicjNVMU5RZkFlaXFxZzhuSmdIRTFuMVhSSjRTa2M0QXpxay9WbFZuSnlZQnhPSy9EZ0NpMGVnVjhTUUFBQ2d1THA0dkl1K0p5QW1CUUtCSEMwNUZpNmpxTGZHTDZ3QVFXL09HV052TWhLNC9qcjNmSEU4Q0FJREN3c0lOcXZxVGh1WjJYZmU1eENRQUFFaEpTWGsxOW5Ga1MrSkxPTCsvU293emxsVHhKSUJPcG1rNkxabUxpSWlJMmpaelIrYWRUQUtndGt1RzlOK3g3ZlprUjBGRVJFUkVSTlJlaFVLaHlvWWU4UXpVbHYxSE0wa0FSUHNES3dJUXRXR3ErdmJzMmJPakRUUzlCNkRBTk0zaEFHQVl4Z214L1owZHgvbS9lbjI3eDk2UGFNR1Nrd0JBUkY1cnFOSDMvV0xETUM0Rk1LNSttNGk4MThDK0V3QlVtNlk1MDNHY3hBdnhVTlVjRVlGaEdFY0EyTlNDMkJMbmJmQWZ5T3JxNnFMNis3cDE2N2E0ckt3c0FtQjR3dTVKQUtKYnRteDV2WDUveTdJV1I2TU5uWExncEpOT0dwQ2FtcG9QWUt5cURvMUVJa05FQkNLUzJjSzQ0OS9UNlByZms2cU9sOW9IQnJma2V5SWlJcUkyN0l6UXZaTlU5T3BreDBIVUZCSDk2ZWx2L2U3VlYwNitZWS8vSDA5RVJFUkVSRVJFaHo0bUFoQzFZU0t5c2FIOXFycGRSS0NxS2JGZDNXUDlIUUFOM2xFdUloa3RXSzhIQUVRaWtXOGFhamNNWTIyc1g5ZjZiZEZvZEYzaTlzeVpNODN5OHZLczJPYXREYXdGQURCTk15TzJYUmxyU204aXhIamJqb1lhVGRQYzQzek5uajA3YXR2MkxoRkpTNGlybTZwK0c4dTYyMDFWVlZXMVplMzVuMGJidG44dElqOERJS3I2c1loODV2dis2eUl5WEZXbGlaZ1R4YituaStzM3hNOUhTNzRuSWlJaWF0dDhRNjhWQ0t1dlVSc25ob2gvR1dxVGpJbUlpSWlJaUlpb25XRWlBRkhibHRiSS9nRUFvS29iQWNEMy9lMkdZUURBamE3cjN0dmF4VlMxSW5hWGZqOEFuelhRM2llV2dGQld2ODB3REQ5eE8zWUJ2bEpFb3E3cmRrSHpaVzdXeDk2SE5kYkJzcXhCc1RnYVRGUklUVTFOQXhCSjNCY0lCTEpGcEV0OFRDeXVDSUJ1QUtSK1hLWnA5cW8vcitNNFV3SDhIRURJTUl5ejQ0OFR5TTNOVGNuSnlibSttZU9xazVEQWNhem5lUiswZEJ3UkVSRWRXZ1J5VkxKaklHb0pCZml6U2tSRVJFUkVSTlJPOFM0Vm9qWk1WWFByNzVzNWM2WUo0RHNBNFB2Kys3SGRIOGI2VDluSEpUOEFBQkU1cFpIMlFLeTlwWGNOZlFpZ1V6QVkzT05SQXZXNXJyc1N3RllBNHh6SEdkRlFIMVdkR1Z2LzNZYmFJNUhJSHVmTE1Jd1pzWS92Sit4ZUtTSVplWGw1eHpZd1RWNEQ2d1lCd1BmOVA4U1RBQUNnYTlldXh6UnlPUEhrQXJQZS9nOWo3L3Y2UFJFUkVWRmJwam9vMlNFUXRZU29NaEdBaUlpSWlJaUlxSjFpSWdCUkd5WWllWTdqL0NoeFgxbFoyWTBpTWtSVjN3dUZRc3NCWU4yNmRSNkF0U0x5WGNkeGZsQi9HdHUyejI3aGVuOVIxVW9BMStibDVVMU9iTE50MndGd2thcCt1MlBIanRrdG5PK1oyUHREVTZkTzdaYllObVhLbEw3NStma25KK3p5QVR3cHRUWHluOC9QejkrdE1vQnQyK2NCdUJyQXRrZ2s4a3dqNjkwZkNBUjZ4TGZ6OC9QN2ljZ3ZZNXVQSlhSOUhnQk0wM3dnTVM3SGNVYUl5TzBOekZzZGV4OGQzNWVibTV0cG11WnZHNG9qWHFrQndQQjZUYytxcW9ySXJZRkE0T2pFaGtBZ2tPNDR6dWtOelVkRVJFU0hHSkdzNWpzUnRRSDhXU1VpSWlJaUlpSnF0L2hvQUtJMlRGWGZCdkNZYmR1WEFQZ1l3R2dST1ZaVk40dklKZkYrcGFXbDFiMTc5NzdFTUl5WFJlUloyN2F2RXBFUFZUVVZ3TWtpTWdUQVA1dGJ6M1hkcjJ6YnZrUkUvbXFhNXR1TzQ3aXEraldBWVNKeUlvRHR2dTkvZjhHQ0JidGFFbjhrRXZtVFpWbG5pc2pKa1Voa3BlTTR4UURXcWVwUUViRlY5UzRBYjhYNzc5cTE2eGZwNmVrbmk4ZzRWZjNFdHUzbEFMWUFPRUpFK2dPbzluMy93bEFvdEttaDlVU2szRFROajIzYjltcFBuMDZYMmo5dVB1SjUzcng0UDlNMGZ4ZU5SczhXa2VNaWtVaXBiZHNoQUowQUJGWDFjUkc1cHQ2OC8vSjkvMllSK2FWdDIrTUFiQUxncU9yN3RYa0xld2dCOEVYa0JzZHhCcWhxWjgvenZ1ZDUzb2UyYmQ4RjRHZW1hUzUySEdjZWdDOVV0U2NBQjhCeUFLKzA1TndTRVJFUkVSRVJFUkVSRVZHdEQ4TGhPd0JNYnJZakhYSXN3N2gwM0xoeHE1SWR4NkdJRlFHSTJyWUZBS1lEU0FGd25vZ01CdkFjZ0dOZDEvMDRzV054Y2ZFYnFucWlxcjRtSWtlcDZvVWljaEtBSmRGbzlNU1dMdWg1M3JQUmFIU3lxcjZxcXVNQm5BL2dDRlY5U2xYSEZSVVZ0ZlN4QUFpRlFwRklKREpOVlg4aEloc0JuS2FxNTRwSVQ5LzNmMUZSVVhGZll2LzU4K2RYbUtZNVJWVnZCZkNoaUF3UmtlTUJSQUU4RFdCQ1VWSFJTNDJ0WjVybTl3RThKeUo1QUdhbzZtcmY5My9zdXU2VmlmMEtDd3QzUktQUmsxWDFVUUFRa1JrQUJxdnFUNkxSNkMvcnp6dHYzcnlscW5xYXFvWkZKRjlFVGdYd3o3VnIxMTdReURrc0JYQ3BxbjRMNFBzaU1pQ2g3VllBNXdFb0FYQ3lxbDRBNEdnQS96QU00MGNOelVkRVJFUkVSRVJFUkVSRTdZdHQydzg1anFPMmJVODdtT3NHZzhIcGp1TnNkUnhuajcrRkgrS09GbUNQeHdjVGRXU3NDRURVQm5tZTl3S0F4RnZOM1phTUt5b3FXZ1RndE9iNnhSNHAwT0N0N0FCUVhGeThFTUFaTFZuVDg3eFpBR1kxc1ZZbGdOdGpyMllWRmhidUFIQm43TFZYcXFxcWRvWkNvV3NCWE50YzMxaFZnU3Rpci9yMk9EZEZSVVZ6QU15cHY3KzB0TFRCOCtpNjdoTUFubWlrN1RuVUpuUVFFUkVSRVJFUkVSRVJVWkxadHYySmlCd0pZR05LU3NxQU9YUG1WRFhUZjVxSXpBRUEzL2N2TFNvcWV2eWdCTHFYSmsrZTNHWCsvUGtWaWZ0RVpDeUFycXA2ZkpMQ09sQUVxcDlPbkRBaGtPeEFpTm9LVmdRZ0lpSWlJaUlpSWlJaUlpSWlBbnJXMU5TYzNZSisxelRmSmJsczIvYlMwOU0vcUw4L05UWDFQZ0JubXFiWllNVmJJbW8vV0JHQWlJaUlpSWlJaUlpSWlJaUlPcnFOQURJQlhJM2FSOVUyeUxidDRRQ21BZmdhd0lERytpV2JpQVJWOWZQNisyUFZEbDVNUWtoRWRKQ3hJZ0FSRVVGRVRBQ0lBalhKam9XSWlJaUlpSWlJaUlnb0NkSUFlQUFtNU9YbEhkZEV2MnRFUkZUMTdZTVVGeEZScTdBaUFCRVJRVlVIQVlBbHNrZUdLQkVSRVJFUkVSRVJFVkVIWUVXajBVZE4wenpOTUl5ckFTeXMzOEZ4bkN4VnZRREEreUx5U1dKYmZuNytXRlZkQW1DVjY3ckQ2NDhOQm9QbkdvYnhuS3JlNjNuZWpmWG1QVjVWYndkd25JZ29nSGNBM09LNjdrZjE1Z2dhaG5HVnFvNFZrY01BbEFGNHBhS2k0cWFGQ3hkdUF3RGJ0cGVLeUJnQUVKRWhqdU5vYlBndHJ1dmViZHYyT1NMeWR3QjN1Szc3L3hMaUgrYjcvczhBNUlsSUh3Q2JWWFdlNTNrWDd0MXBKS0syZ2hVQmlPaVE1M25lMGE3clNpZ1Vxa3gyTElld29RRGcrMzQwMllFUUVSRVJFUkVSRVJFUkhXeXFhaFFYRjg4QnNFcEVadHEyM2J1QlBoZUxTR2NBRDZMZXpiYno1czFiR2tzRUdPWTR6cmo2WTBYa0I3SDNKK3MxVFFId2xvaWtpOGhMQUw0Q2NLcXF6ZzhFQWtmSE93VUNnVDZHWVhnQUpxQTJVZUF4VlMwRGNFWG56cDMvbWJET1AxVDE0ZGptVmxWOU9QWUtOM2JzZ1VEZ2FOLzNGNHZJdVFEZWo4MjlURVJPYWZTRUVWR2J4NG9BUkVRZDNPTEZpeWY0dmo4Sklza09oWWlJaUlpSWlJaUlpQ2dwUkVRQXFLbytKQ0lQQUxnTXdPMEpYUXdBVndGWVcxNWVQanNuSitmV0J1WjRFc0E0QU44SHNDUytmK3JVcWQwaWtjaFVBTys3cnZ0eHZXRTNxdXBNei9OZWpxOWoyL1lmUk9RcTB6VHZCNUFQQUdscGFkV1JTT1R5YnQyNi9XWDI3TmxSQUJnNWNtUnF2Mzc5bG92SXRHQXdPS1NvcU9oejEzWHZCZ0RIY2E1UzFVMmU1ODFxN3RoTjAveXhpSFQyZmYvU29xS2l4K1A3Q3dvS2VqVTNsb2phTGxZRUlDTHF3RXBLU3ZKODM1K2p3RGZKam9XSWlJaUlpSWlJaUlnbzJTb3JLNThFc0EzQTVZRkFvTzZHV3NkeHZpc2lSNmpxSStGd3VLYWhzYXI2SElCcVZaMlp1RDhTaWN3VWtSUUFUOVFmSXlKUEppUUJBSUJ2bXVaTnFDMzdienVPa3dVQWMrZk9MZk04NzdGNEVnQUFsSmFXVmdONE03WTVzbFVIWENzMUZvdVp1TE93c0hERFBzeEpSRW5HaWdCRUIwaEpTVW1XbXVZZTVYK0lrczFVTlZYMWNCL0lCWENWcW00MkRlTitYL1VQeVk2TmlJaUlpSWlJaUlpSUtKbm16NTlmWWR2MlV5SnlqV1ZaM3dQd1BBQ282clVpVWczZzBjYkdlcDYzMmJidFYwWGtyTHk4dk56aTR1SjRPZjRmQU5oWlVWSHh6L3BqZk44dnJyK3ZzTEJ3aCtNNEg0cElRRVNHQVNnQmdOemMzSlRzN093VFVmczRnZUVpTWhUQUNBQVFrY3g5T096blZQVmlBQS9adGowZXdBT2U1NVh1dzN4RTFBWXdFWURvd0JrdERmd0RUcFJzZnV4ZEFDZ3d4elNNQzFSMWZESmpJaUlpSWlJaUlpSWlJbW9yb3RIb2c2WnBYZzFnRm9EbkhjY1pEU0JQVloveFBHOTlVMk45MzMvU05NMnpETVA0UG9Cd0lCRG9qOW9MOTg4c1hMaHdXLzMrSXJLeG9YbFVkYnVJd1BmOUZBQUlCQUpIV1piMUltb3YvSmNCK0VoVlB3WlFMU0pUVVBzbjMxYnhQSy9ZdHUxVFJPUSsxRDRTNFRMSGNRcWowZWcxeGNYRksxczdMeEVsRnhNQmlBNmNqOVF3OHBJZEJGRjlodTlIZmN2YUVNM01YSHY4c0dIYkFDQWNEamMzaklpSWlJaUlpSWlJaUtoRENJVkNuem1PTXdmQUtiRWtnQ3RqVGMxV1ZlM1JvOGZjOHZMeU5TSXlFOEJObG1XZGk5cUw5SHM4RmdBQVJDU3RrYWtHQUVBMEd0MElBSlpsUFFuZ1NGVTl4L084NXdFb0FOaTJmUWRxRXczMmllZDVid0tZR3d3Rzh3M0R1QUZBZ1dFWTgyM2JQdEx6dk0zN09qOFJIWHhNQkNBNlFDWk1tTEFWUUNqWmNSQVJFUkVSRVJFUkVSRVIwZDd4ZmY4Qnd6Qk9RZTBkOG1jRGVOL3p2QSthR3pkNzl1eW9iZHQvRTVHYmdzSGdzUUIrb0twZmVKNzNWa1A5VlRVWHdPdUorNExCNEJBUk9WcFZONFZDb2M4TENnbzZSYVBSNHdCODVIbGUvY2NMSE5ORU9HWno4ZFlQcDZpb3FCQkFvZU00ejRySUR3Q2NDdURwdlp5SGlOb0FJOWtCRUJFUkVWR0hJbnp0MDRzb0tYSlNPNkZYV2xmMFN1c0s0eUQvS0haTnlVQ2Y5R3owU2M5R21wRnlRTmM2dnZzd1RPb3hIRWQyNmRmaU1iM1NzakMxN3hoTTdUc0dvN0w2NzliV013bm5pNGlJaUlpSTlvK2lvcUo1QUQ0RzhHTUFPUUFlYk9sWTMvZWZCQUFSdVI3QVdCRjVFckU3K09zVGtSdnk4dkxHeExkSGpoeVpLaUwzby9ZaS9tTUExRFROQ0lDb2lQUVBCQUxaOGI2TzQ1eUsyZ3YxRGRrb0luMG5UNTdjcGJsNGJkdWVGQWdFNnQ4OHZDMTJMRFhOalNlaXRva1ZBWWlJaUlqb1FKSUdQdk9xV09zb2FzK2QxdHRIMUtocGZjZmc3SUdUQVFDUGZUWVBDemF0YXRVOHZ6ajZMQXpxMUJNQWNQbWl4N0NoYW8vSFdoNHdQeHgwRXB3K293RUE5M3o4S2hacytuUzM5dkU1ZzdGMlZ6bldWbTdaNTdWK092STBHQkFzMnZ3WjdpcDl1VVZqQm5UcWppdUc1Z01BaXRldndJcXQzd0NvVFdDNFk4dzUyRks5QS9kOThtK3NxOXk2ei9FUkVSRVJFZEZCcGFyNmtJZzhER0J0ZVhuNTdKWU9MQzR1WG1uYjlnTFVWaEx3cTZ1ci85ckVJaVdtYVM1eUhHY2VnQTJxbWljaWcxUTF2R1hMbGpzQVlNNmNPVlcyYmI4TTRDelROSmM0anZNbWFoOGRrQ2NpcndJNHZZRjVpMFRrN1BUMDlIY2N4MW1rcXZNOXoyc3NqaHRNMHp6ZXR1MTVBTW9BREZmVlUwVmtsZS83cjdYMHVJbW9iV0ZGQUNJaUlpSTZFQkx2WWpkUW04VnVvallSTmZFelg4Mi9HanAzQmxncGdGb2d6VXhGZGtvbXNsTXlrWHFBNzZaUGhuRTVnM0RMcUJtNFAvY0NUT3M3cHZrQkIwQlY5TDgzeDFqR2YzL0Z2blNJalo1cFhUR3NTMS84YnZ3Rk9MSG5VY2tJajRpSWlJaUk5b0ZwbW45VjFTMnEra2c0SE43Yk8rT2ZFaEVCNEw3OTl0dGZOOUh2WGdEL3E2cEhBVGdQQUZUMW5zckt5cnh3T0x3ejNrbEVMZ0h3SndBcHFub0JnQ3hWZFFBc2JXalM2dXJxNjFYMU5SRVpET0FzVmExdUlvWi9BUGdLd0F3UnVVSkVob2pJbmFvNktSUUtiZCtiZ3lhaXRvTVZBWWlJaUlob2Y5c3RDV0QxNnRXamUvZnVQZFd5ckdOTjB6eFdSRnBlYzV2cXFPcWFhRFM2S0JLSkxGeS9mbjNob0VHRFBrSnRSUUEvM2lXSjRSRWx4WmtEam9NbEppd3hjZm5RZkV6c1BoUVBySHdEMjJwMkhiUVlxdnhJM1dkTC92djR6Y2MvTDBLMzFNNFltZFVmbVdZcWJqanFPeGpSOVRBODhVVXhvdW8zTkJVUkVSRVJFU1dKNTNrTlp1NFdGaGJ1UU8xakFmYmd1dTV0QUc1cmJNNzQzejlVOVlsRzFwd0ZZRlpzODAwMDgrZ0IxM1czQXJneTlrcTBvS0U0M25ubm5iVUFUbXRnM1grZzlzSi80cjRYQUx6UTFQcEVkT2hoUlFBaUlpSWkycC9xS2dEY2ZmZmRuU3NySys4YU9IRGdvdlQwOURzdHk1ckJKSURXRTVGK2xtWE5TRTlQdjJ2Z3dJR0xLaXNyNzdqeXlpdlRzWHVGQUtJTzViYVBadU9OTlV2cXRzZm5ETVo5NDg3SHNDNTlEMW9NaVJVQlVvei9KZ0pzcmRtSlgzejBQRjVmczdodTN5bjl4dUZYbzcrUExsYkdRWXVQaUlpSWlJZ092cGt6WjVxcWVqR0FqYW1wcVMxNzdoZ1IwWDdHUkFBaUlpSWkybC9pU1FERzU1OS9QdmJHRzI5Y2xKYVdkZ05xTDFUVC9tV21wYVg5OU1FSEgzejN5eSsvSEkvWWVRZVRBYWlEaWFpUFAzL3U0ZDZQWDBWbDdJSjg5N1F1dUhQTU9aaldkK3hCaWFGeXQwY0Q3RjUwTDZvK0h2KzhDRTkrRWFvcjJaR1QyZ2srS3dJUUVSRVJFYlZyWldWbFY0bElmMVg5L1p3NWM2cVNIUThSZFV4OE5BQVJFUkVSN1E5MWp3SzQ3Nzc3dWd3ZVBQZ2ZJbkpFc29OcTd3ekRHRE53NE1Ebkxycm9vckZQUFBGRUpmNzdlQUErSm9CYXhJQWcxV2orMThMRURKTlVNd1hwUmtxell5cjl2WDE4WnV1OXQrbFRmTE96RExjZWZRWjZwV1hCRWhQRHUvVEZtMnNiZkZUbWZsV1ZjSnlwMG5EZTA2dmZsbUJIcEJJWEhoSEFuU3Rld280by93NUlSRVJFUk5RUTB6U2prV2cwMldHMG11TTRjd0hVQUpnT1lPbVdMVnQrbitTUWlLZ0RZeUlBRVJFUkVlMnJ1aVFBQU9ZVlYxeHhPNU1BRGg0Uk9lS2hoeDY2N1lrbm5yZ1Z0UWtBOFZ1Tm1ReEF6WnJTYXdTdU8vS1V2UnJ6WU82UFd0VHYvQVVQb3lLeXF6Vmh0Y3BYT3pmaGZ4Yy9nNXRHbm83dGtWMTQ2Tk0zRDhxNnU2TFZkWjhUSHcxUW43ZCtPUlp0L2d3VmtjcURFUllSRVJFUjBTRXBFb2w4Q1JIZkI0WW1PNVpXR2dzZ1RWV2ZCM0JkT0J6ZW1leUFpS2pqWWlJQUVSRVJFZTBQQXNCWXZYcjFwSXlNakN1U0hVeEhrNUdSY2QzcTFhdGZIelJvMEx1b1RRQmdFa0FITkxoVFR6aDlqdGw5WCtkZWRaOER2VWRoZUplK2RkdXJLdGEydXgrVWlzZ3UvUEtqNXlFUStFMGNYYitNSEp6VWE4UWUreVZXKytDd3pHNDRaK0FKdTdXOXZlRmpyTmxWdnNlWWFqOENIOXBrZFlWT1pocDZwSGRGejdRdTZKSFdGVDNUdXFKbmVoZGttR200WThXTGUzT0lSRVJFUkVUdDJvUUpFMm8rS0NuNVdHb3ZxQjl5WE5mdG5ld1lpSWppbUFoQVJFUkVSUHVxcmlKQTM3NTlyMEp0WlFBNnVJeStmZnRlQk9BOTFGWUVFREFab01QcGs1R0RVL3FOYTdSOWJQWkFqTTBlV0xmOTFvWTB6RjI3REFzMmZkcnMzR055QmlMVFRBTUFMQzcvRWxYUjVzdisxMmdFQURDeDJ4Q016Um5VYlAvR0hObTFYOTFucDg5b0hKMDFvTlZ6dWVzK3hKYzdOcUpmUmc3T1B2eUVSdnNkbHRGdGovYlBLdFkxbUFpUVpxU2dLbHFERERNVjJhbWRjTmFBNDlFei9iOFgvSHVrZFVHR21kcm9XcW1HaFdvLzB1cGpJaUlpSWlKcWI4UXdIbFhmdjJmcDBxV2p4bzRkdXlMWjhSQVJIYXFZQ0VCRVJFUkUrMElTM2czRE1JNU1aakFkV2V6Y0c5ajlPMkV5UUFmaXE0OUtmL2NMOUpZWXNHTFByYS9SS0tMcTE3WFYrRkY4dk8xYmZMenQyMmJudm4vOEJSalVxU2NBNE5GVjg3Q2hhbHVMNHpxcTYyRk5KaWpzamZFNWc0R2MxbzlmdnZWcmZMbGpJNklObkt2RU8vcDk2QjRYNTZQcVkwclBFUmlaMVI4OTByclV2VHBiNlhWOXNsSXljZDZnRTFzY1QwV2tFdGtwbmJDaGFtdnJENHFJaUlpSXFKMlpNSDc4Z3lYaDhBV1JhSFIyU1VtSlBXSENoTFhKam9tSTZGREVSQUFpSWlJaTJsZUMyZ3ZRaG1tYWh5YzdtSTdLTk0zaGlIMFBxSzBLd0NTQURtYmg1czl3N3Z3SGR0dDNlditKdUhEd3lRQ0FoeitkaTdjMmxDWWp0RFpuU2ZucVBjNVZzUGZSdUhyNE5BQkF5ZWJQY1ZmcHkzdU11MkpvUHFiMkhkT2lOU3I5R215cXFxaDlWVzZMZmE1OTN4aDdaeVVBSWlJaUlxS0dDWENScnpwWFJFcExTa3F1QXJCd3dvUUpueWM3TGlLaVF3a1RBWWlJaUlob2Z4QUFJaUpka3gxSVJ4VTc5L0hITkJDMUdTOS9zd2p6MW4yNDErT096aDZBcTRaTjNXTi9lZlVPL1B6RGYrNVczYUNseXF0M05OcDJmSTloelk3L2F1Y21BTFhWRlRaWGJjZm1xZ3BzcnFyQTZPekRrWlBhQ1FEd3MyVi94OWM3TjJON3BIS3Y0eU1pSWlJaW9scTV1YmtmTGxteVpFVEU5LzhpSXM4Q1FFazRuT3l3YUMrb0trUU83cDhvVkdUblFWMlE5aWVqb0tCZ1lHRmg0WmN0SFRCeTVNalUwdExTNmdNWjFLR09pUUJFUkVSRXRLK2szanNsRDc4TGFuTXFJcFdvMk11TDRxWVlPUDJ3Q1EyMjVhUjJ3cWlzQVNoY3QyeC9oQWNBU0ROU01DWjdZTFA5aXRZdng3c2JQOEcybWwyNzdmLzUwV2NpSjNVd0FLQ3NlanVUQUlpSWlJaUk5b054NDhadEFYRG00c1dMKy9tK1B3N0FhQlZKYjI0Y3RSR0djVHFBcUtwdVB5anJxUjR0SWdkbnJTU3piWHU1aUl5S1JDSVpvVkRvb1AwQ2F0djJyMFRrV2dCbnU2NDdkeS9HL1FJQVBNKzdIWTFVc0xSdCt6SGY5OCt3Ylh1aTUzbGZORGRuSUJBWVpGblc4bjc5K3AzdnV1NkxpVzBGQlFXOXFxdXJVNXNZWGhrS2hUYTFOUDVER1JNQmlJaUlpR2gvNEozb2JRTy9CMm9YWnZTZmlQNlozZUZEc1hMYkdvem9laGdBWUZYRk9nenIwZ2ZuRER3Qm9RMHI5bHRwL2VONkRFV3FzZnV2eDVON0hvbE5sUlZZV2JHbWJsOWx0QWFWMFpvOXhpY21CblMyMHJFZVcvZExYRVJFUkVSRUJJd2ZQMzROZ0RVQVhrOTJMTFJYYmp1WWkzMFFEcjhLMWNNTzVwb0FZTnYySnlKeUpJQ05LU2twQStiTW1WUFZUUDlwSWpJSEFIemZ2N1NvcU9qeGd4TG9YcG84ZVhLWCtmUG5WeVR1RTVIakFXVDV2ajhXUUlzVEFVU2tKNEJadG0yUDI3bHo1dzhXTEZpd3EzNGYzL2Z2Tnd6alBBQXZqQnc1OHZqbTd2UzNMT3RPVlZVUjJaQ2ZuejhCQUdwcWFsYUhRcUZOMFdpMDBMS3NScC9ycDZyL0J2RGRsc1ovS0dNaUFCRVJFUkh0QzE1MGJyc0VqV1JaRThVTjdkd0h0NDg1dTlsK2lSZkovekRoUjQzK1lGWFU3TUpsaXg3YnA1aDZwblhGek1PUEJ3RE0zL2dKcXFLUnVrU0FOOWN1UVorTUFISlNPMkhtNGNmajJkWHY3dE5hY2FmMEhiZmI5dGljUVRpMisxQnNxcXJBOVl2LzJ1d2QvbHRyL2x0OXNtdEt4bDZ0YllyUnFzY2NFQkVSRVJFUlVadlNzNmFtNW13QVR6ZlQ3NXFERVV4cjVlWGxIV21hNW14VlhRamcwc1MyU0NSeWdXRVlrOWF0VzdkWFNUbXU2MTV0Mi9ZYUVia3pNelBUS3lnb3lDOHNMTnp0MlgzRnhjVXJiTnUrR2NDbC9mdjNQNnkwdExUUlJ3UUVnOEZqVmZVY0Vka0Y0RTNmOXcwUnlUQk44eElBZjFIVk02UFJhSVpsV1g5WDFVK2kwZWl2NG1NdHkzb1M2RGpaKzB3RUlDSWlJaUlpNmtCTU1YQk05dUdvak5ZZ3FqN1NqWlM5R3AvV1JQOGFjOS92MEw5a1NCQnBSZ3A4S0o3L3p3S2MzbjlpWGR1dWFBMWUremFNSHd3OEVUUDZINHUzTm55TWIzWnUzcWYxQm5mcWhTTzc5dHR0MzlhYW5laVIxaFU5MHJyZ21pT240ODRWTHpVNXg5YnEveVlDZEV2dHZGdWJKU1o2cFhkRjcvUXM5RTdQM3UyOVQwWVdGbTMrSEErc2ZHT2Zqb0dJaUlpSWlJaVNhaU9BVEFCWG80bEVBTnUyaHdPWUJ1QnJBQU1PVG1oN3h6VE52Z0JHQTFoVXZ5MFVDcTBEMFBRdnlJM3dQTyt1WURCWVlSakdFTi8zdXp1T3M3NmhmcXBxK0w3L2tlTTQ5ZmMvN25uZWRTZWVlR0tPWVJqL1VOVzVydXVlQWtBZHgvbWpxcDVXWFYzOUtnQVVGUlY5SGdnRUxBQ0hpY2l6b1ZCb2VYd2V4M0VzRWRuV21tTTRGREVSZ0lpSWlJaUlxQU1ZMGZVd2pNMFpoSW5kaHFDVGxZYW52M3dib1EwcjhMZlZid01BOG5xTlF2L003Z0NBRjc5ZWhCM1JsajFtY0VqblBqaWh4M0FBd0liS2ZmdGQrb1FldzNGczk2RUFBSGZkaC9obVY5a2VmVjc3Sm94VCtvMUhka29tZmp3MEg3ZCsrSTk5V3ZPMC9oTUExSmIzNzV5U0RnT0NMN2R2d0lKTm4rSzB3eVpnWXJjaE9LWGZPTHl4WmttRDR3VkFSS04xMjRIZW96QXFhd0Q2WkdTalYzb1d1cVYyYnJKMFN1LzBySDJLbjRpSWlJaUlpSkl1RFlBSDRMUzh2THpqaW91TEZ6YlM3eG9SRVZWOVcwVE9PNGp4dFFsRlJVVVBBWURqT0ZrQTdxN2ZycXBuaWNnSUFIYzIwQllHSU9ucDZjK29haDlWdlNvL1B6OVhWU2NDK0xHcVhwMmVuajV3eXBRcGVPZWRkemFhcG5reGdDeFZmVEVRQ0hRT2hVTGJBNEhBVUFBakFQenJnQjVvRzhKRUFDSWlJaUlpb25hb2UycG5ETXpzVWJjOXRlL3VqOGRMTlN5VVYrL0FpMS9YSnZsWFJTTzRaRWdRQUxDMnNoenV1bzlhdE00dEkyZlVmWjY3ZGxtcjQrMlhrWU5adzZjQkFIWkdxeG90KzEvcDErRFoxZS9ncW1GVE1US3JQMmIwbjRpWHYvbWdWV3NPeU95T2szcU5BQUI0NjVmajlGaFNBQUE4dS9wZFRPZzJCUDB5Y25EKzRKT3dwT3hMMUdnVVUzcU9RSitNTFBTSzNkWGZNNjByTERIcXhoMmROUUJvNXRwK1piUUc2eXUzWUgzbFZxeXFXTmVxMkltSWlJaUlpS2pOc0tMUjZLT21hWjVtR01iVkFQWklCSEFjSjB0Vkx3RHd2b2g4VXEvdE9nRDNBL2l6NjdxWDFSOXIyL2FqSW5KWk5Cbzl0Ymk0K0kxNlk4OEhjTDJxSG9YYWt2ZXZBUGlaNTNsMTVmTkdqaHlaMnE5ZnYzTUEvQWpBY0FBOUFQeEhWUi8xUE84K0FCb0lCTEl0eXlxUGp4R1JpeDNIdVRpMk9jbDEzZmR0MjM1RVJDNVgxWHpQODl5RStQSUEzQWhnSElBc0VmbGFWUi8yUE84QjI3YW5BZmlGcXY2d3FLam9jd0J3WFhjcmdQOXI0RGlQQWpEVWRkMDkyZ0FnTnpjM1JWVkZSRFlDK0tmdis5c0E5QktSclNKeXMrLzd2VkpTVW43aU9FNlZxajRJNEplbWFYNExvTUp4bkJwVlRRRlFyYW92TmpSL2UyUTAzNFdJaUlpSWlJamFPa3NNak00NkhCY01QaGtQNUY2SXg0KzdBbm05UiszUmIyM2xGcno4elFkNGQrTnVmM2ZBZTV0V3dvY0NRTjNGOGVaMFQrMk1DZDJIQUFCMlJLcncxb2JTVnNXZWFsaTRhZVRweURCVEFRQi9YejBmMjJwMk5kcmZXL2NSdnR5eEFRQnczcUFwR05LNWQ2dldQWC93U1RBZ1VBQ0ZhNWZ1MWxidFIvQzQ1RER5QUFBZ0FFbEVRVlR3cXJsUTFENE80ZHhCSnlJckpSUG5EejRKQlgzR1lHejJRUFJOejk0dENTQk9BV3l1M283U3JkK2dhUDF5UFBlZitiaC81ZXU0ZWVsenVQRDlQK0xjOXg3QWRZdi9pcnRLWDhZTFg3L2ZxdGlKaUlpSWlJaW9iVkJWbzdpNGVBNkFWU0l5MDdidFBYNUpWZFdMUmFRemdBZFI3MGJ0U0NUeWpLcldxT3IzWWlYdDYrVG01cWFJeUZrQTF2VG8wV051WXB0bFdUZXA2aU1BMW9qSVN5SVNGWkhMQUx5Vm01dWJHZS9YdDIvZjd3SDRxNnBtQVhoRlZaOENrQzBpdncwR2d6Y0NRRlZWVlpXcVBxeXFMOGZpTFkxdFB4eUpSQnJOWUE4R2d4ZUtTSkdJNUtJMkNlR3ZBRFlEQ0FDQVlSZzFJbktrWVJpTGJkdWUwZGc4TFJFT2gyczh6enNGd01jaThnZlA4L29EK0JEQWJiSFBwWVpoakFKd200amM0THJ1SFlXRmhUc0FQS2FxSHdHWTVmditLTS96V3ZmSGkwTVFLd0lRRVJFUlVic1FpVVJSRTZsQlJucDZvMzBxSzZ2Zyt6NHlNek9hbmMvM0ZZYlJWRUh2M2EzNGVDVjZkdStHWHIxNnRuZ00wZjcwaTlGbllYVFc0WTIyaHphVTRxV3ZGK0dyblpzYWJDK3Yzb0hTcmQvZzZLd0JHSlUxQVAweWNyQm1WM21EZmVObTlKOElJMWI0M2wzL0VhcjlTS3RpdjNKWUFRNlBWUzlZV2JFR3I2OVozR1IvQmZESFR3dnhtM0hud1JJRE40ejRMbjY2NUcvWUVhbHE4WnBqc2dkaVFyZmFKSWIzTjMyS2RaVmI5K2hUdXZVYmhOYXZRS1ZmZzc5KzhSWVVDa1h0NHdBcW96WFlVTFVWNnl0clg5UDZqb0VsSm5aR3EzRGhnaitpSnVGeEFVUkVSRVJFUk5SK2lZZ0FVRlY5U0VRZUFIQVpnTnNUdWhnQXJnS3d0cnk4ZkhaT1RzNnRpZU5Eb2RBbXgzRmVBL0E5eTdKc0FIVVgvTE95c3FZQjZBYmc3dG16WjlmL1JmUGlhRFE2UGhRS2ZRTFVWUjJZSXlLVHNyS3lyZ2R3QndENHZ2KzFaVmtCMTNYZmlnL016OC8vcmUvN3BTSXlDOEJ2Rml4WXNBdkFMTWR4QWdCbUFGamdlZDZzRmh6N1R3RWdFb21jRUFxRlBvdnZMeWdvNkFVQTgrYk44MnpibmdoZ0RvQVhnOEhnNlVWRlJhODFOMjlyK2I2L29udjM3clBLeTh1dnRHMzdpMjdkdWcwdEt5dmJBcUNINTNsL1BGRHJ0bFdzQ0VCRVJFUkVoN3pOWldXNDRlYWY0ODU3N2tjazB2akZ0K2YrK1FLdXVQb0dMUHdnM09SODM2NVppeHR1L2pubXppdHFjUXkvdXVNZWVLRzNXOXlmYUg4cnE5cSsyL2JuMjlkanhkYXY2N2FYbHE5dU5Ba2c3bzNZQlhnRGdwbUhUMnF5YjkvMGJFenJOdzRBc0N0YWpSZS9idXdSaUUyYjNuY3NUdTQxRWdCUW8xRTh0UExOV0YyQ3BuMjJmUjFlK3paY0Y4dU5JMDZyUzBwb1RvYVpXdmNZQWdCTjNwWC8wS2R2NHJIUFhGVDVOYWoySTdoaDhkTzQ0UDJIY2U1N0QrRGE4Rk80YzhWTCtNdm5SZmpQanRwem0ybW1JU2UxYzZQekhkdDlLSzQ3OHBRV3gwcEVSRVJFUkVTSGhzckt5aWNCYkFOd2VlS2QvWTdqZkZkRWpsRFZSOExoY0UxRFkxWDF5ZGo3OXhQM2k4Z1BFdHZydVRtZUJBRFVsZHkvSVRidXpQais0dUxpK2ZQbXpYc3JjZUM4ZWZOV2ljakhJdEovOHVUSlhmYjJXQlBpUzQyOW00bjdDd3NMTjhRL2U1NzNCWUFUUk9TTzd0Mjd2NEg5NHpyYnR0Y0JHS09xdjQ1OUhnVUFzWVNKVXdGODFVRHlSSWZDaWdCRVJFUkVkTWpMenNwQ3A4d01mUGpSQ2p6KzVOTzQ0dElmN2RIbjA4OCt4MnR2eklWbFdlamJwK2t5NHRsWldkaXlkU3NlZitwdkdEWHlLUFEvckY5ZDI1ZXJ2OEtjUWhmVDhvTTRZdkNnSnVlWlUramgyMi9YNEpJZi9iQjFCMGEwRnpaVWJzV3FpclY0YjlPbmVHL2pwOWhRdFJXbjk1K0lVVmtEV2p6SCs1dFdZYzJ1Y3ZUTHlNRkp2VVpnOWxjTEdxMEs4S01oZVhWbDhmLzE5Y0ltUy9rM0pyZmJFYmhvU0xCdSs2a3ZRdmhtVjFtTHh6KzMrbDNrNWd4Ry84enVPQ1o3SUM0ZjV1QlBxK1kxTys2aUkvTFFJNjMyN3h3TE5uMktMN1p2YUxTdlh5OHRJZjVJZ3ZvKzM3NnU3aEVGdzdyMHdZYXFQU3NNbkg3WUJKeC94TWwxU1FBUHJIeWpSVWtQUkVSRVJFUkUxUGJObnorL3dyYnRwMFRrR3N1eXZnZmdlUUJRMVd0RnBCckFvNDJON2RhdDI1eXlzckoxSWpJak56ZjNpbkE0WEZOUVVOREo5LzNUQUx6cmVkNm45Y2RVVlZVVk56RFBvckt5c29pSURFL2M3emhPbHUvN1FSRTVYa1NHcXVwUUFFY0NRSHA2ZWlhQWlsWWU5ak1BYmpOTjg3MWdNSGhmVFUzTlkrKzg4ODdHK3AwOHo5c000T2Z4YmR1MmZ5OGlseVQyVWRVMEFKYmpPTnZyN1YvdmVkNlFldnVLVlBWRkVmbWxpQ3p3ZmIvUU1JeGZxeW9DZ1VBMmFoOU5ZRHFPczExVlUrdlBxNnIvNDNuZXk2MDg1a01HS3dJUVVidG0yL2J2SGNmUmZYMzJ6SUVVQ0FTeVl6RXViYjQzRVJFMXhEUk4vUFFuVjZOTDU4NllVK2poczgrLzJLMTkxNjVkdVBlK0IrSDdQcTZiZFFVT0g5Qy95Zms2ZGNyRVZaZGRqT3JxR3Z6cHo3c25YSy9mc0FGejV4Vmg3YnJHTHh6R0xWNjZESVZlYU84UGlLZ1YvdkdmOTNEajBtZng4amNmTkhnUnVpVVV3RXZmTEFKUVd4WGd5bUVGRGZZcjZETUdFMk5sOVRkVlZkVGRtYjgzeG1RUHhFMGpUNjlMSmxpNGVSWGVXTE5rcithbzlpTzQ5K1BYNmg1SlVOQm5EQzRZZkhLejQxSU1zMjc4VTEvc24vK05mbGF4dnU3emlLekRkbXV6eE1DUGgrWGp3aU1DZFVrQWhnak0zVytZSUNJaUlpSWlva05jTkJwOVVHdk5BZ0RIY1VhTFNKNnFQdTk1M3ZyR3hzWHVYUDhiZ0c1WldWbE9iSzRaQURLQi84L2VuY2RIVmQzL0gzOS83cDBrQkdSWEZCREZIYUVVU0lJYm9rTm13S3F0U3l0VnExYmJhdXUzL2RYdWRySGYxdFpXdTJpdGJXM3Q5cldMVmx0YTk2V0d6SkFxdUpRRXhBVlUzSlZGWkJPUUpabDdQNzgvTW9raEJBZ2hNQkJlejhkakhuZnVPZWVlODdsalRFak81NTZqdGxZRFVCaUdtMHk0NS90Wko2bW9xU3cvUC9KS0VBUjNtTms1a25xWTJReDNYNVFmcDhOTDFsVlhWMThsNmN2dUhnZEI4SU9Ta3BJMzArbjBiOUxwZE8rVzdaTEo1SDZWbFpWblRwNDh1ZWtYNFdwSjE3WjhtZGs4ZDI5b28vdzNyY2MxczZleTJleWZKQzJUOU45c052c25kMTh1U1lsRTRseEpDVFA3dEx0ZmJHWVBTbHJtN2hjM3ZhSW9xdTNvUGU5T1dCRUFBTnBoM0xoeFBXZk1tTkhSakRnQVFDZjYzUi8vckZ6VTlxcGVlKy9kVDMzNjlGWlZwbWFUQ2ZnZ0NMUjMvMzZhOC9Rem12UDBNNXRjVzF4VXROR1QreFhsbzFWUk5scnpYM3haYnkxNVcvc08yS2R6YndUb1pLMmZYTytvN09KbmRPcWdNZzN0c1k5RzlCNmlrd2VPMW9PTDNzdFhQS0Q3M3ZyVUlST2F4N3poK1FlYUorTGJhMFR2L2ZXdEVXZXFLRDhSdm1qOVN2M3loWDkzS043WDF5N1ZIMTdLTmljdG5MSC9XT1U4MHEydlR0L3NOZmN2bktVVEJ3elhQMTUvVEVzMnJPclF1SzNOZmVmTjV2Zkg5RDlNZjNpcGNXdVJnM3Jzbzh1T09FVkRlelIrRDRubHV2WFZSM1RIRy8vdGxIRUJBQUFBQUx1T21wcWFGOVBwOUlPU1RrbW4weU1sZlRaZjlZdXRYV3RtTjB2Nm1wbDlWTktEWnZZeGQxOFRSZEUvMm1wZlhGeGNJbW1qWDhpVHlXUWZNK3ZwN2d2eTUzdEwrb3U3dnl0cFZDYVRlYXFwYlNxVm1pSHB3QTdjWmt0eGRYWDE5Y2xrOGpkQkVKd1RCTUhYSlYwcWFaaWtDVTJOd2pBODNjeHVXcjU4K2NtUy9wM0paTzZUZEYvTGpsS3AxS0ZtZG5CMWRmV1Y3UmgzU0RxZFB0N2Q5M0wzZzlMcDlQR1Nlcmk3M1Awc1NmZGtNcG1iOC8yT3p0Lzc3ZHQ1cjdzZEVnRUFZQ3RTcVZSRzBtQTEvdUFDQUJUWVE5WFRsTXR0ZWRMeGpUY1hiUDc2cWRrMnkwdEtTdlNCU1NuTmVlcTlKSUdoQnc3UnNDTU9VMjFkNDFQS2d3WU43RURFd080bGx1czM4NnYwbzlIbnlTUmRkSEJTTDYxNVN5K3NYcVM5UzNycTIrLzdzSXFEeGw4bDczemp2M3JtblRlMnFmOGplZzNTdDBkOHBMbVB0ZEVHL2ZDWk8vUnVia09IWTU2NitDa043YkdQVGhrMFJwSjAxcEJqMUx1b3UyNmFQN1hOQkluNXF4ZnJ2Z1YxdXJNVEorTVhyRnV1TjlZdTA1RHUvZFcvcEtlTzdEVllvL29lcUk4TU9hWjUxWU8xVWIydW0zZXZacTE0cGRQR0JRQUFBQURzV3VJNHZpRUlnbE1rZlZyUzJaSWV6MlF5TTdkMlhYVjE5YngwT3YyRXBETW1UcHg0UlJ6SEU4M3NscHFhbWpWdHRjL2xjdVdTSG01WkZnUkIwK3JJaitmUHgrWVRBMjV1bVFSUVhsNWVaR2FiekhtWW1idTdKRzNURW5ZMU5UWHJKZjBwbVV6ZUhvYmhzMmFXVEtmVEIxUlhWNytlNy9jVWQxOVRYRnk4eVhZRzI4cmR1MHM2VGRLSlpqWlEwZ1h1ZnJxa1FaSzBaczJhTTN2MDZORjNlOGZwQ2tnRUFJQ3RNTE5LZDMrcDBIRUFBQnJkZXZOdjVUdGdWMjJUYWNaalQraDMvL2VYemJZNS9yaGpOSDdjTVpLazYzLzVHOTF3NDN0YnUyM1lzRUZUN3JoSGQ5N3pRSE5aUTBPOWlvcUtPejFXWUVkN1lmVWlQYkJ3bGs0ZFZLYmlJS0Z2alRoVFA1cDdsejUvK01uYXA2U1hKT25aZDk3VTM3YncxSDFiM3RkN2lMNDU0a3gxQ3h0WEtNeDVySi9NdlVjTDFpM2Y3cGovK0ZKVys1WDJVVm5mZ3lSSkUvZDd2L3FYOU5UUG5ydXZ6U1NEUDc2ODNYOTcyTVNqUzUvWDJRY2NKMG02Y3VUazVtUUhTWHIyblRmMHF4ZityY1hyRzdkdDZGUFVYYW45UmlyNzFqTmFVZjl1cDhjQ0FBQUFBQ2lNYkRZN05aMU96NVAwUDJxY1VQOWxlNjkxOTV2TjdLWTRqcTh6c3lKSi83ZTV0bVoyZlRLWlBLbW1wbWFwSkUyY09IRlFITWZmelZmL1ZwTENNS3pQVCt5L3IrVzFmZnIwdVVwU3Y5Wjl4bkg4dHBsSjB1SHRpYmV5c3ZLRWJEYmJuSXhRVTFOVG4wcWwxdVhqeTBuU3lTZWZYTkxRMEpBeXM0Y2VmUERCamo4RjhKNStrcTdNWkRJM3BGS3BXak83SlpQSi9MeHArK1dlUFhzdWxLUjBPaTFKY3ZkaVNZbDBPdDJjVU9IdS84MWtNcFdkRU1zdWpVUUFBQUFBN0ZhNmRTdlpZWDJmY1B5eEdscytaclAxUlVVSkxWdStRdWRNUHJOZC9UMHk0M0V0WGJiOUU1eEFJZHo4Y28wTzZqRkF3M3Z2cjk1RjNYWE5xSTgxMTcyOFpvbXVmdmFPYmRxTzRBTURSK3ZpUXlvVjVwK09iOXBXWU03SzF6b2wzbGl1bjh5OVI5OGRlWmFPN0RWWWtsVFc5eUJkWDNhaHJwMTNyMTVZdmFoVHh0bVNKZmxKZmtuTlNRRHI0d2I5OVpXSDljREMyUnUxSGRwakg1MC9kTHcrTnZSNFZTMTZTcjk5Y2VvT2p3OEFBQUFBc0ZPNHUvL0t6RzZVdEdqRmloVlQybnVobWQzdTd0ZXJjU1dCK2RYVjFWdkt3RjhaaHVHOC9Lckc3dTRubTFsdlNiL0paREpUOC8wOUhzZnhhMlpXbVU2bkg1TTAyOTByekt5UHU4OHlzN0tOT2x5NWNuN2Z2bjNmTUxQalVxblVBNUtXQlVGdzNkU3BVNS9jZEhqSnpPNUlwVklMekd5R3V6ZElHbWRtSXlUZE5uWHExSVdTVkY5ZlA4SE1lcmo3UGUzOUhEYW52THk4U05MaFpyYlo1UW5kL2VKV01aN3I3c2U1KytkYkZDL2QzbGgyQnlRQ0FOaWhVcW5VdFdiMkZYZi9VSDdQbDJicGRQb0hrcTV3OXdzeW1jd3QrZlpubWRrVWQvOXhmWDM5RFNVbEpUK1c5QUYzNzJsbXo4UnhmSFUybTcyejlUaVRKazA2S0lxaXE4eHNrcnYzbFBTc3UzOXZjM0ZWVmxaV0JrSHdPWGNmYldhREpTMlhkUGZxMWF1Ly9zUVRUNnpLeC9La21ZMlNKRE03SkoxT04vMmwrNXZWMWRVL2txUmtNdGt0a1VoODFkMHZNTE9oN3I3Y3pPNE5ndURiVlZWVlMxb05hNmxVNmhJeit4OTNIMlptcTl6OUxuZS91a01mTGdEc3dSWXNYS1Q1TDc2ODFYYmR1NWZxcUlyRzMyZWlLRko5UTRPS0VrVktKQnBYTi92ekxiZnJqcnZ2MDdlLzhSV05MUitqb3FJaUZSVVZiZExQMjB1WHFWL2ZQZ3JEVVBzUEx0VzVILzFJdStJODR2RER0SXhFZ0M3dmlYbnorbmVycis4VlJWRXZkKzkxMWJ0dGJ6K3h1NGs4MWsvbTNhTWJ5aTlTNzZMdXplV0wxNytqN3owelJXdWorbmIxRTFxZ2l3OUo2UU1EUjIxVS90djVVelg5N2VjNk5lWU5jWU8rLzh3L2RlWEl5VHFpNXlCSjBqNGx2ZlREVWVmcTdqZG42aCt2UDZiNmVNdGJpMnlyUUtheC9RL1ZtVVBHTm8vWlpQSDZkM1RsMC8vUVd5MFNCSm9NM1d0QTgvWHIyL2xaQWdBQUFBQjJEMkVZL2ptS29oOUt1cW11cnE2aHZkZFZWMWUvazA2bjc1SjBycnZmdkpYbUh6V3pLeVdkN2U0OTNmMTVOU1lCL0s2cFFWVlYxYnNUSmt3NEtRaUNhODNzT0VsSG1sbVZtWDFSMHQ5YWQxaFhWOWVRVHFjLzZ1Ni9ralRCekpia2Nya2ZiQzRBTS91bHUzOVUwc2NsTlVoNndkMHZqYUxvankzYWZOVGRQUXpEQnlVcG1VejIyVXhmUlZ1cXI2bXBXZFc3ZCs4SlpsWVV4L0VUbTRzcGs4bmMzdkk4bFVxTmxqU3FkZm1lZ0VRQUFMdXF2VXRLU3A2UTlLNmtmMHZhMzkyVFFSRGNVVmxaK2ZGc052dlhwb2FwVkdwNEZFVVBtMWwvTmU1N005Zk1ocHZaWGU2K1NaWmFNcG5jTHdpQ2pLVFhKVTJUdE1yZEs4M3MwcjMyMm11b3BKT2w1c3k3NldiMk9VbnZ1UHN0K1M3cXBNYmxiT3JyNngrU2RJS1pQZW51djVkMGhLUkw0amhPSG4zMDBSVk5TUVdTbEU2bmZ5M3BVa2tyek94T1NhR1puU1ZwODQrZUFnRGE5T1NjcDdlNGhIK1R3WU1HTmljQ1BETGpjVjMveTkvbzA1Lzh1RTQ5ZVZLYjdlTTQxalUvL2JuMkh6eElGNTUvVG5QNTVWZGNxYjM3OTljMTMvOWZOZVRhL2J1Ympoeld1SXJhdXZYckZRYWhpb3MzVFRMQWp2SDQvUG05ZXF4Zlg1ckw1VXJqT0M1MTkxSVB3OUlnamtzazlaRFVYVkozZHkvTnYyODZkcGRacWFUdS9sNVo0N0Z4RDdybWRtYld1RWIrMnJWcS8xZkY3bU92UkRkZGVOQ0pHeVVCU05MZUpUMTEwc0RSK3RmcmoyOTFSWUNlaVZKOWZmaHBHdEY3U0hOWkxOZE44NmRxNnVLbnRuQmx4NjJQR25UbDAxUDA5ZUZuYUhTZkF5VkpDUXYwa1NGSGE5dyt3L1MxMlgvVm10ejY3UjVuWUxjK1N1MDNVaFAySGFGK3hYdTEyV2J2a3A3cUhyYTlQY2poUFFjMnYzLzJuVGUzT3g0QUFBQUF3TTZYeVdTR3RWVmVWVlgxcnFRMjk2bXZycTYrVXRLVlcraDJrS1FvQ0lJL2IyYk1sc3Y4Zno3LzJxeHAwNlk5TCtsRGJWUWxOeFBmNDVJcTJoajNValhPY2JScyt6MUptMzBvYy9qdzRjV1N6cEEwczZxcWFra3ltZHdya1VpczJGSzhtNnRQSnBNSG1kbWw3djVvTnB0ZGtDOSt3dDE3VHBndzRSUTFibWV3YVNiK0hveEVBQUM3cWsrNis3V1pUT1lia21KSnFxeXNQTlBNN2dpQzRJYnk4dkovMWRYVnJjMjMvWk9aOVhmM0wyWXltUnVhT3Fpc3JMdzBDSUxmdE82NHBLU2tQcGZMZmFaZnYzNS9uREpsU2lRMS9qQWFOR2pRTTJiMmdjckt5a095MmV4TFRVLzlwOVBwejduNzBrd204LzlhOWxOZlgvOWRNenZCM1cvTVpES1hOY1daU3FXK2FXWlg3N1hYWGwrWGRFVytqMU1sWGVydXo0ZGhlRUxUYWdHVEprMGFFTWR4ZFNkL2RnQ3d4N2pnWTJkcmJQbm9OdXUrZnNWbWZ3ZlpyQ0FJdEdqeFczcHJ5ZHZOaVFBTkRRMWF2bnlGaGc4N1FuZmNmYTl1dmYyZkhZcjFxTEZsdXVMeUwzZm8ydTFWVzF2YnZiUzBORmkzYmwxWVhGd2MxTmZYaDBWRlJVRkRRME9ZU0NTQ1hDNFhobUVZUkZFVUpoS0pNSmZMQlUzSE1BekRLSW8yT1FaQkVFWm1KdmRFNEI3R1FSQUdjUnpHUVJBRWNSeTZlK2hCRUZvY0J4NEVZZUFleG1aQjRCNjZXV2lOeDhEY0c5czJsZ1ZOZFFxQzBOMjdXZU5FZmFuTVN2TVQ4NlhtWGlxemJwSks4eFA1cFpadm84WkpmbW5WS20yMDZaeVpMRzVqMnJweDM3czJiVkt6aGJaZGlVbWFzTzhJWFhEUWllclRJZ2xnV2YwYTlTL2VTd2tMOUxFRHgybHN2NFAxeDVlbTZmblZDemZiVjNMZjRSc2xBVVFlNnhjdlBLaUhsOHpia2JlZzlWR0RmdkRNdi9UNXd6K2dFd2NNYnk2Zi92YTg3VW9DR05wakh4M1YvMUFkdS9maEd0cGpuMDNxWDErN1ZIZTg4VitWOVQxSUp3dzRVZ2tMOUxYaHArdnkyYmRzTXU3dzN2dExha3lNbVB2T1psYzBCQUFBQUFEc1FaTEo1REJKSjdyN3ZkWFYxWnYvaFhzM01XalFvT1BVbUJCeGY3NW9mUnpIbDNTa3I5V3JWNi9vMjdkdmQzZi9ibE5aRUFSM3VIdDFHSWF4dXo4UkJNRjJiei9RbFpBSUFHQ1haR2JQOSszYjk1dktUNjVMVWphYnZUT2RUajhnNlpUZXZYdW5KTjA3Y2VMRUNuY2ZLK25KVENiemk1WjlaTFBabTlMcDlQbVN4clVzZitpaGg1WkwrbDNMc3JsejU5WVBHalRvMzVJT2t6UmMwa3RiaXErOHZMd292MUxBa2tXTEZuMjVaWnpGeGNVL2EyaG91RXJTNmNvbkFrajZuL3p4R3kyM0RLaXFxbHFTU3FXK2JHWnNDZ3RnaHpIM2M5eE1McTM2YjIzdERoMnJidlpzbFhidnJ1RkhITEZEeDJteWQvOStPdkNBSVczV1dkQ3hTZHNqRGo5VTJacUh0V0hEQnBXVWxHanhXNDNmdGdjTjNFL3ZHM0dremp2bnJFMnVXYlBtWGQxOTM0T3FLQnV0SXc0L3RNMStCdzhhMkdaNVo1cytZOGJhUkNLaElBZ1VCRUZ6K2JyMTZ5VXoxVGMwU0dacXlPVWtNK1dpU0RKVEZNY2JuYmN1YjMyTTNXWGVPSzN1VXZNa2UvTmt1MWxqZmY3b1V2TlJyWTltalpQdUxZNXlmKzk5WHZPN2xtV0ZuNXlQSmEyUyt5cVhWc2xzdGFSakN4MVVrM0FiUDUraitoK3E4NFllcndPNjc5MWN0ckpoclc1ODRTSE5XZkdxTGo2MFVwUDJhMXppLzdDZUEvV2owUi9URTh2bTYvYlhIdFdyNzc2OVNYLzNMcWpUcUQ0SHFyemZ3Vm9iMWV2YWVmZG85b3BYdCsrbTJpbnlXRDkvL2dHOXRPWXRYWGpRaVhwcTVldTY5ZFV0YmEzWXRuN0ZlK2tUQnljMXNzOEJtNnlPSURWKy9jOVo4YXJ1WHpoYnRjc2Ivd241eExMNU9xelhRQTNzMWtjRHUvWFJsU01uNi92UC9GT3JHdFpKa283c05iaTVyK2RYTFd6M05nc0FBQUFBZ0M3TkVvbkVEeVhKM1g5VTZHQTZRM1YxZFUweW1UeXNxS2hvclNUVjFOVGtKUDFoTzdyOFFNdVRxVk9uWnRUNEp5T1QybDYyTVAvQTZUZTJZOHpkRm9rQUFIWko3djV3MDlQNnJjcWZNTE5Uek96dy9QbXgrZU05YXZ1Yi9DeTFTZ1NRR2lmeSsvVHBjN3lrOFpJT043TkRKUjBwU1dhMjZWOTRXK25Ycjk4SWQrOGw2YTFCZ3daOVo5Q2c5L2FEYldob2tLVDFrZzV1Y2NteGtxS1ZLMWZlcjFZU2ljU3NLTnJrVmdHZzA1alp3ZmxqdHgwK21MdldyVm16dzRkcE12L0ZsMVJVMVBaeSs3bGN4NzYzSG5Md1Fhck8va2N2di9xYWpqemljQzFhOUpZa2FjaitnelI4MkJFYVBtelRKSWRacytmbzd2c2UxQmtmT2tVajN6ZDhrM3JzVW1KM1gyTm1xK1crMnMxV203VGFwVFVtdlZmV2VGeGo3cXZOYkhVY0JLdEQ5elZSRUt3T29taDFjWEh4NmcwYk5xeXVxS2hZMjNxQU14Nys2WmJYeTk5QkVoYklaR3J3eHEvOUlnczFwdTlCemZWcmN4dmF2SzQ0U0NnNVlJUStOTGhNKzNmdnYxSGRmNWJNMVI5Zm1xYlZ1Y1lKN04vTW42cW5WcjZ1U3c1Sk5VOWtIOTMvTUIzZC96RE5XN1ZBRHl5Y3JTZVd6bStPUVpKdWVQNUJmWFBFR2ZyTi9DcTlzWFpacDk1emU5eTdvRTR2ckZxa2hldTJ1UExnWmkydlg2Tit4WHR0a2dTd2NOMEtUWC83T1dVV1A2TWxHelplZVhCOTFLQnI1OTJqcTk1L3RycUhKVHBrcjMzMXN6RWYxNDN6SDlJcmE1Ym93b05QYkc3N3hOTDVIWW9MQUFBQUFOQTFUSmd3b1R3TXcyOUpPa0JTaGJ2L0xwdk5QbHJvdURwTFRVM05penRobUlMOExXWlhSeUlBZ0YyU21XMzZTRm1qZC9QSHBzMVdCMGlTdTdlNW5xcTcxN2QrVWpDWlRBNUxKQkozcUhIaWY3bWtwOTE5bnFSNk14dXZObFlDYmtQVFg4a1AwM3RQL2JlK0IwblM1TW1Ud3hVclZ2Uno5d1YxZFhXYmJDRzhZY09HK2tTQ2I4Y0FkcHhZV21kUzkzVnIxL1liUDM1OHgyYkNOaS9JdjRva0Zidjd5azd1ZjR2dWU3Qks5ejFZMWFsOUhuTFFVRW5TcTYrK3JpT1BPRndMRnkrV0pBM1pmLy9OWHZQaXk2OHFDRXlISG5yd1p0c1VuUHRhbWNWeWoxeUtUSXJiZFRTTDNEMDJzOGlsMktSTmpuS1AzQ3d5OXpoLzNQaDhXOXJteDVPVWs5UVFTUFh1WGkrcFFWSzlCMEc5cFBxZ3NhemUzZXM5RE9zVFVyMmtCbmV2YjNyRkpTWDFwVTF0M090SGpScjE3aFkrb2QzZWdUMzIwYlZqTHRENnVFSHJjdlhxbmloV1NmQmVvc3lpOVJ2Lzd6bXMxeUNkT0dDNHh1MHpURDBURytjSnZmTHVFdjMreFl6bXJWcWcxbWE4L2J6bXJIaE5GeDJjVk9XKzcyditoOU9SdlFicnlGNkR0VDV1MEt6bHI2aHEwUnpOV2ZtYVZ1Zlc2VnR6YnV2MCs5MFdXOXErb0QzKy9NcC9kTTNvaittbDFZczFhOFVyZW1McGkzcmwzU1Zidk9ibE5VdjA3VGwvMTNkSG5xWGVSZDNWdjZTbnZ2TytqVmNVV1I4M0tQdldzOXNWR3dBQUFBQmd0NWVRbEZiai9NY1BWNjVjdWUzN1hRSnRZT1lKd0k0V1MxSisvOTZOdVB0ZVcxak90MlF6NVUzclB6Zjk1WFdESkFWQnNIZGJqYzFzUU91eVJDSnhzNlFqM1AyY1RDYnpEK1V6eFZLcDFBL1Z1RUxBVnVWeXVUVmhHRXJTQTlYVjFhZHVxZTJVS1ZPaVZDcVZrOVJQYlN4UEU0YmhKakVDQU5ybnJETlAwK2hSSTl1c3UrcWFhenZVNXdGREJrdVNYbnU5TWNkc3dZSkZDb0pBK3c5dVhOci8zQXN2MGRxMTY5cTg5cHdMTG02ei9KU1QwdnJNeFJkMUtKNXRkZnk0Y2QzVk9Ha2VxOFhXTmVqNkZxeGRMa25xRmhTcFcvSEdLMlU4dGZKMXZkbmlhZnlMRGs3cTlNRVZtL2F4YnJtbXZQNjRIbDR5ZDR1cDlHdHk2L1dyRi82dEJ4Yk8wZ1ZEVDlEb3ZrT2I2N29GUlJyVGQ2aisvbHFYZVhoQkw2eGVwQXNlL2VVMkwrSC95cnRMOUswNXQrbHJSNTZtb1QzMjJhVCs3Njg5MnJ6YUFnQUFBQUJnenpSdDJyUW5KUFV1ZEJ6b2VrZ0VBTENqclpDa0lBZ09hVjFoWnVXYnU4amRONm1iUEhseXVIejU4ZzlLVWhSRlQrVGJQV2RtY3ZjVEpXMjBaMDU1ZVhtUnU0OXJtV3d3YWRLa0hsRVVIUzNwNlV3bTgvZFdRN3gvQy9jUnRqeXByNitmVzFwYUdrbXFTQ2FUM1dwcWF0WnY0VnBKZXQ3TVJreVlNT0dvL0EvMWxpWnM1Vm9Bd0dZTTJYK3dSbzQ0c3MyNk1BdzYxR2RwYWFuMjd0OVByNzMrcGlScHdjS0ZHanhvNEVaYkVPdy9lSkRTbFkxTGU5OTE3d01xS1M3V3lTZWx0WGp4RXYxN2FrWVRUanhlQng0d1JMbGNUcmZjTnFWRGNRRGJhbjNjb0dYMWE5Uy9lQzlKalptSFN6ZXMwdXdWcitxdnJ6eThVZHZiWHAyaDhyNEhOVzhGOE1xN1MzVDNtN1Y2Wk1rOHhkdXdtdDdMYTVib2U4LzhVMGYyR3F3emh4eWw4bjZOcTJKYzk5eDllbjN0MHM2NXNWM0V0aVlCTkZtNGJvVytPdnV2bWpCZ2hDYnNPMElIN1RWQTlYRk85eStjcGJ2ZW5ObkpVUUlBQUFBQUFEUWlFUURBamxZclNlNStjVEtadkttbXBtYWxKS1ZTcVhNa0hiKzVpOHhzUWpxZC9rUjFkZlhOVFdYTGx5Ky8zTXdPY2ZkSGEycHFucEdrOWV2WFAxUmFXcnJLekQ2UVNxWE95MlF5dCthYkIzMzY5UGxSMDc3WVRjSXd6RVZSRkpuWi9zbGtzazlUUE9sMCtsUjMzOXlUL1crYjJjQng0OGIxbkRGanhtcEptakZqeHVwME9uMjNwQStIWVhoZE1wbjhRazFOVGE3cGdna1RKcFM3K3pzdDlyNzVoNlR2aFdGNHcwa25uWFRLUXc4OXREdy83cEdTcm1yblp3a0FhT1dOTnhmbzZXZm50VmtYUlIxL0dIN1FvSUY2NVpYWEpFbHZMbGlrOTQ4Y3NWSDlmdnNPMEptbk5mN1l5RXg3V0wxNjlkU1pwNTJxcDUrZHAzOVB6V2hzZVpuR0hYdVUxcTFmVHlJQWRxcUxuN2hKUVg2eC9pMU42RytJRy9TejUrN1RoNGNjclFjV3ptNXpDNEJ0TVcvVkFzMTc5azd0MTYyUER1eXhqK3FXdjdyeG9USUFBQ0FBU1VSQlZMeGQvUlhLRlhOdWs4bTB1cUZ6bjlLUFBGYjFXMCtyK3Eybk83VmZBQUFBQUFDQXpTRVJBTUFPMWE5ZnYrenk1Y3ZubU5tb01BeWZUcVZTTlpMMk03UGozUDB1TXp1anJldmMvV0ZKdjAybFVoZExtaWRwcEprZEpXbTVwRXVhMnVVbjVMOGs2WTltZGtzNm5iNVUwc3Z1WGlHcHZ4b240RC9hMVA3QkJ4L2NrRXFsN3BKMFZoaUdzOVBwOUwvVnVOM0FCRE83UjlMcGJjU1NOYk96dTNYcjlrZzZuZjZ2dTgvSVpESi9sdlFsU2NlYTJXY1RpY1RFVkNvMXc4eldTU3FUZExRYW4vUi9VWkxDTUx3dWlxS3p6ZXpvWEM0M04vODU5SkJVNmU1L01MUEx0dXVEQm9BOTFEL3Z2RWYvdlBPZVR1LzNtTEhsR25Ia01LMWV2VWJ2ckZxbGc0WWUwT2xqQUR0S2U1L29mK1hkdDNYZGMvZDE2dGlMMTYvVTR2VXJPN1hQRytjL3BCdm5QOVNwZlc3T2M2c1c3cFJ4QUFBQUFBQTd4TUNaZFhWWEZqb0lkRjFqeTh0M3E2OHZFZ0VBN0ZCVHBreUp4bzhmZjNKeGNmSFBKSDFBMGtjazFVWlJWQm1HNFlja3Raa0lJT2t4ZC8rZW1WMGo2VHhKYXlUZEZzZngvMmF6MlpkYU5xeXVydjYveXNyS0ZXYjJUVWtWWmpiY3pLcmpPTDVjMHBkYWJnMGdTV1oyc2FTM0paM203aGVhV1oyN3A4M3NKTFdSQ0ZCZlgvK2w0dUxpN21aMm9xUUQzSDFhZnR6WEt5c3J4NXJaZHlTZEt1azhkMzlMMG54My8xai8vdjBmYWVxanFxcnEzV1F5ZVdJWWhqK1FkSWFabmVIdUw3cjdsNk1vK25zaWtTQVJBQUE2NElNblQ5THdJNGUxV2Zmelg5M1U0WDVQUFhtU0pPbTVGK1pMa2twS1N2VHZxUmtOR1R5NHczMENBQUFBQUFCZ2gzR1pEVFRwdTRVT0JGMGFpUUFBME5Jamp6eXlTTks1YlZROUllbmJtN3N1bTgxbTFmaGsvVlpsczlrN0pkM1pSdFVYODY5bTFkWFY3MGo2YlA3VjBtTnE0NXQ0UHY3VE5qUHVBa21mYVUrTU5UVTFTeVZkbW4rMVptMlVBUUMyNHJCREQ5RzRZNDlxcys1WE4vMStvL09oQnc3Uk9aUFAxR0dISGJMWi91TFl0V2p4WXIzK3hwdDY5YlhYTmVlcFp5Vkp2LysvdjBpU1BuWFIrWjBVT1FBQUFBQUFBRHJMMlBMeVRSN3lBL1owSkFJQUFBQmdqekQwd0FNMDlNQXRML0gvNTF0dTAxMzNQdEI4SG9haERqMzRJQjA1N0hBZE9ld0lqUm81UXJmOTQxODdPbFFBQUFBQUFBQUEyQzRrQWdBQUFLRExpZU5ZdVZ4T3JiZUhhZDNtaFJjYmQ1dnAzcjI3Skdua2lPRjZlK2xTSFhib0lUcmk4RU4xNk1FSHFiaTR1TU54Tk5RM1NOSVc0d0FBQUFBQUFBQ0F6a1lpQUFBQUFMcUVoNmMvcWtkbVBLNUVJcUhseTFlb3ZyNUJBL2JaZTZNMjM3bnFSMXEwYUxHNmQrK3VWYXRYYS9ueUZlcldyVVFIRHRsZmtsUlJQbG9WNWFPM2Fkd3hvMGFxdExSVWtsVGFyVVJERHp4QVQ4NTVXdFhaR2kxZnNWS1MxS3RYejA2NFF3QUFBQUFBQUFCb0h4SUJBQUJ5OS8xa0pqTmJWT2hZQUtDanVuWHJwbGxQemxFVXhUSXpEZGwvc000N2QvSkdiUWJ1dTYvbVBQV01KQ2tJVElNSERkUkY1NStydmZicTBlRnhQM1hSK2MzdkR6M2tZTjF3N2RWNitkWFg5S1d2WFNGSk92Q0FJYXBNbnREaC9nRUFBQUFBQUFCZ1c3RkdLUUJBdGJXMU4waTZzS0tpb2sraFk4SHVyYTZ1N3RNdS9UWXdHMXhXVnJhdzBQR2cwY3k2dXFVbTlWKzNkbTIvOGVQSHIrams3b1A4cTBoU3NidXY3T1QrZDRnNGRnVkJ4LzRwL09KTEw2dTB0RlNEQnczczVLaTJuNW4xa1ZRdnFVRlNuSDloSnp2ajRaOTZvV01BMnV1dUU3N0czd1VBQUFBQUFPaUNXQkVBQVBad3RiVzFBeVZkNkdZekN4MExBT3dzSFUwQ2tCcWYrZ2NBQUFBQUFBQ0FYVmxRNkFBQUFJVlRXMXU3dDB2M3k2eDNhSFpWb2VNQkFBQUFBQUFBQUFEQTlpTVJBQUQyVUhWMWRXZTY5SXlaalpIN1o4dkt5aDR1ZEV3QUFBQUFBQUFBQUFEWWZtd05BR0NyWnMrZWZWd3VqcTh1ZEJ6b0hDYVZTRHJHRzk4dk1pbFZYbEdSTFhSY0FBQUFBQUFBQUFBQTZCd2tBZ0RBbnNaOWxhU2ZtZGxzbCs0dEx5OS9wOUFoQVFEUWxiajdXMmEyYjZIakFMYkczZDhxZEF3QUFBQUFBR0RISUJFQXdGYU5HVFBtVVVuSlFzY0JBQUN3V3pCN1V0SkpoUTREMktyR3IxVUFBQUFBQU5BRkJZVU9BQUFBQUxzMTMrakVmVW1oQXRuVHRmSFplNXNOc2VPNW1GekY3b0d2VlFBQUFBQUF1aXdTQVFBQUFOQVpYSkxYMTljL1UraEE5bFQ1ejk1RkFrREJCVUh3Zis3YVVPZzRnQzN6ZWk4Sy8xRG9LQUFBQUFBQXdJNUJJZ0FBQUFBNmk2OWJ0NDVFZ0FMSmYvWWtBZXdDN2h6L2xSZE0rbEdoNHdDMnhGM2Z2ZWU0TDc5WTZEZ0FBQUFBQU1DT1FTSUFBQUFBdGxmVFUrZytmZnIwV3lXZWhDNkErb2NmZnZpdmF2SGZvc0R4N1BHSzluNzNhcGMvWCtnNGdMYTRhL2JkSjZ6OVNhSGpBQUFBQUFBQU93NkpBQUFBQU5oZUxpbVdGSC9vUXg5NlllblNwYjhzZEVCN21yZmZmdnNucDU5KytvdksvM2NRaVFBRk4yWEVsZldCOUpsQ3h3RnN3aFZad2o4cHV6SXVkQ2dBQUFBQUFHREhJUkVBQUFBQTI4TmJIR05KMFljLy9PR2ZSVkhFY3RNN1NVTkR3OVB2Zi8vN2Z5RXAwc1pKQUNRREZOaWRKMXorbnplNjl5cVdkSTFjVWFIandSN09GYm5yeDIvMDZGVjYxN2pMbnl4ME9BQUFBQUFBWU1kS0ZEb0FBQUFBN1BhYWxxS1BKVVdQUFBMSXV0bXpaMysxb3FMaXJnTEh0U2VJSG43NDRTOHNYcnk0UVJzbkFwQUVzSXVvcS9oTVE1MzByVE5uL1BSdmNjNC9ZS1pqM08wWU13MHVkR3pvK3R5MXdNd2ZqMlZQaEFrOWVOZTRyejFUNkpnQUFBQUFBTURPUVNJQUFBQUFPa1B6OWdDU2NtUEhqbjE0ekpneGd4OTY2S0Z2N0xQUFBwK1ZGQlkydkM0bmV2dnR0Mjg2NmFTVHJwNDllL1k2U1RteExjQXU3YzdHQ1ZnbVlYZWcydHJhSXBlV21WbFBTVExwMlBMeThzY0xIUmNBQUFBQUFFQWhzRFVBQUFBQXR0ZEdLd0tvY1ZLNllmYnMyV3NIREJqdy9YdnZ2VGUxWU1HQ3ExYXZYdjFBRkVXTEN4cnBiaXlLb3NXclY2OStZTUdDQlQrNDk5NTdVd01HRExoeTl1elpheVUxcVBFelowVUE3TkVxS2lvYVRQcDcwM2tzblZmSWVBQUFBQUFBQUFxSkZRRUFBQURRR1pvbW51TldaZkZwcDUzMmxLUm4xWmlFYWkxZWFEL1hwZ2tYclY4a0FXQ1A1MkY0cThYeHhaSmswbm51L2tVeml3b2RGd0FBQUFBQXdNNUdJZ0FBQUFBNlM5TWtkZFA3bHRzRlJObzRFYUFKQ1FGYjVxM2V0LzVNbTQ1TjVTUUJZSTlXTVhyMGYycnI2dDR3c3lHUyt0WSsrZVJKa2g0b2RGd0FBQUFBQUFBN0c0a0FBQUFBNkV4TkU5S1dmeCswT0c5S0JKQklBTmhXM3VJWWErT0VnSmFyQlFCN05EUHptWFYxdDBtNlhKSXNpczRYaVFBQUFBQUFBR0FQUkNJQUFBQUFPbHZMU2V1V2lRR3NCdEF4YmEwSzBIcnlueVFBSU0vY2I1SFo1WkxrMGhtUHZ2Rkc2WEZEaHF3cmRGd0FBQUFBQUFBN0U0a0FBQUFBMkJGYVQxNUxyQWF3dmRxYTlDY0JBR2lsb3FMaTZabTF0YythMlFnekt5MTYrKzJ6SlAyMTBIRUJBQUFBQUFEc1RFR2hBd0FBQUVDWDF2TEo5ZFpMMnZQYXRsZkx6NUN0QUlBdE1mdEw4MXYzOHdvWkNnQUFBQUFBUUNHUUNBQUFBSUNkcWEybDdYbTEvd1dnSGJ5NCtEYmwvNTl4OS9UVFR6KzliNEZEQWdBQUFBQUEyS2xJQkFBQUFBQUFkQ2xIalJ6NWh0ei9JMGxtRm03WXNPR1RoWTRKQUFBQUFBQmdaeUlSQUFBQUFBRFFGZjIrNlkxTFg1am1uaWhrTUFBQUFBQUFBRHNUaVFBQUFBQUFnQzVuZFhuNVA5ejlMVWt5czMxN3pacjFrVUxIQkFBQUFBQUFzTE9RQ0FBQUFBQUE2SEltbU9WTXVySHBQSmErVU1oNEFBQUFBQUFBZGlZU0FRQUFBQUFBWFZKcGFlbU43cDZUSkpPT25mbmtrMk1LSFJNQUFBQUFBTURPUUNJQUFBQUFBS0JMR2pGaXhIS1QvdFowYmxIMGxVTEdBd0FBQUFBQXNMT1FDQUFBUUF1cFZHcmZkRG85SnBsTWRpdDBMQUFBWVB0NUl2SHo1dmZ1WnovOTlOUDdGakllQUFBQUFBQ0FuU0ZSNkFBQW9DdEtKcE45RW9uRUNuZWZrOGxrUmhjNkhyU3Rzckt5MHN3T1dybHk1VzExZFhWckpjbk16cFYwZlJBRTVaSm01ZHVkR3dUQnAzTzUzQ2RxYW1wZTNSbXhwZFBwM3U3K29XMjlMb3FpSjJ0cWFwN1pFVEVCQUxBN0dqdDY5T3ladGJVenpHeWNtU1UyYk5qd09VbmZLWFJjQUFBQUFBQUFPeEtKQUFDQTNVSXFsVHJEekc3Wm5qN2MvZEZNSmpPcDZUd0lndSs3K3lHUy90S2kyUkh1M3JCNDhlS1drK212U1RvOERNT25LaXNydjV6Tlp2L1FSbnhmTWJPK0hZMHRpcUlwMDZaTm05TjBuc3ZsaGlRU2liOXVheitKUk9KL0paRUlBQUJBQ3liZElHbWNKTG4wdWZuejUvL3dzTU1PMjFEZ3NBQUFBQUFBQUhZWUVnRUFBTHNGTTN2SjNXOXFVYlN2bVowdjZRRjNuOWRHKzlNbERYRDMzN2NvZnFYcFRUS1pIQ1pwbkpuOW9LNnVycUZGbTlGbTl1emN1WFBybXdxeTJleWpreVpOR2hORjBlMUJFUHcrbFVxRm1Vem10NjJHL0x5a0F6dDZmMEVRUENkcFR1dnlLSXBPZC9jSDJ0TkhJcEZZMzlIeEFRRG95c3JMeS85VlcxZjNscG50YTJiOVZxMWFkYTZrUHhVNkxnQUFBQUFBZ0IyRlJBQUF3RzZodXJyNmFVbGZiVHFmT0hGaWhidWY3KzYzWlRLWlRWWUtTS2ZUaDdwN1VTYVQrV3JyT2trS3cvQVNTVkY5ZmYzdm1zcVN5V1RDM1VlWjJlMnQyMWRWVlMyWlBIbnl4T1hMbDE4Y1JkRWZXOWRuTXBtaG00czlsVXI5d2N3K2xjdmwrdGJVMUt6Yyt0MitKd2lDWVdhMmZGdXVBUUFBR3pPenVMYTI5dWVTcnBHazJQMHlrUWdBQUFBQUFBQzZNQklCQUFCN0pETXJjL2VndUxoNFhqcWRiaTZXVk9ydTU2ZlQ2WSsydm1iRmloVXlNeVVTaWV1YXJnbUNZTitxcXFwM2QyQ2NQOTVSZlFNQXNDY3BMUzM5M2JyMTY2K1VWR0ptWTJiTm1uVkNXVm5adzRXT0N3QUFBQUFBWUVjZ0VRREFMaVdWU3IzZnpPYTQrOXhNSmpPaWRYMDZuZjYycEt2Yy9ldVpUT1lua29KVUt2VUpTWjh4czhQZFBaRDBncnRmbnMxbXN5MHV0VlFxOVRFenUwVFNhSGN2a2ZTNnBCc3ltY3l2VzR6Zlg5TFh6T3gwZHg4cXFjSE1ucEwwNitycTZyKzFFYktsVXFsTHpPeC8zSDJZbWExeTk3dmMvZXJOM1dQK1NmWXJKUjN2N3NXU25uSDNuMmF6MlNuYi9vbWhvOXo5SmpPN3YxWFphV1kyWHRJUEpLMXRUei9MbGkycjMzcXJqblAzeVZFVS9iczliUk9KeERhdE5nQUF3SjVreElnUnkydHJhLzhxczRzbEtYTC9naVFTQVFBQUFBQUFRSmRFSWdDQVhVb21rM2txblU0L2JXWWprOG5rc0pxYW11ZGFOVGxiamN1NS8xV1NVcW5VSDgzc0luZC9WdEpmekt5M3U0OExndUQ5a3BvU0FTeWRUdDhpNldPUzNwRlVaV2JyM0gyMG1aMGk2ZGVTTkduU3BJT2lLSnBtWmdlNit4eEp0MGpxSTJtU3BGdFRxZFRSbVV6bUN5MkRTYWZUdjVaMHFhUVZabmFucE5ETXpwSTBwcTM3UzZmVHA4ZHhQTVhNR2lUZHBjYko1ZzhHUWZDUFZDcjF1WlpKQ2RpeE1wbk0zMXVYcFZLcGl5VE55MlF5M3k5QVNHMHlzLzJMaW9xR3RhZXR1Ky9vY0FBQTJLMEZRWEI5N0g2eEpKbDBSbTF0N2JDS2lvclcvOTRFQUFBQUFBRFk3WkVJQUdDWEU4ZnhyVUVRL0NnSWdvOUkrbUZUZVRxZFBsTFMreVRkLzhnamp5eWFOR25TZ0NpS0xuVDNseGN0V2xRMmQrN2NwaWV6ZzJReTJhL0ZkVjlVWXhMQTQrNyt3VXdtczZ5cGJ1TEVpWWMxdlkraTZGWXpPMURTNVpsTTVxZE41ZVBIang5WVhGdzgzY3d1cTZ5c3ZEK2J6VmJsK3oxVjBxWHUvbndZaGlkVVZWVXRrYVJKa3lZTmlPTzR1dlY5alI4L2ZoODFKaXVzeWVWeXh6VWxPZVJYSVhqS3pINlNUQ2IvdHExN3lLTnpUSmd3WVlTWmpYRDNHNVBKNU41YmFwdkw1YUxwMDZldjJFbWhYYzhFUHdBQW5hT3NyR3h1YlczdC9USTdWVklnNlNwSmt3c2NGZ0FBQUFBQVFLY2pFUURBTGllZkNIQjFFQVJucVVVaWdMdWZZMmFTZExNazVYSzVvaUFJek4yREF3ODgwT2JPbmR2Y1JVMU56ZEw4ZTNQM3l5VTF4SEY4MGJScDA1YTFHRXBUcDA2ZEwwbVZsWlZIbWRteDdsNlh5V1N1YmRubWtVY2VXWlJPcC85WDBxMzVyUVdxOGxYL2t6OStveWtKUUpLcXFxcVdwRktwTDV2WjFKYjlGQmNYZjBKU0wzZi9Zc3VWRGpLWnpMSjBPbjJ6cEN2Q01FeEwrdWUyZm1aZFhUNEpaR2JMc2ppT0F6T1RtZjBoblU3ZjFNWmwzU1FGNlhSNlRjdENkLzl0SnBQNVN1dkdZUmllSzBsbTlybEVJdkc1TGNVVGh1RkxrZzdkMXZ2b0NIYy9KNHFpaDlyVE5wRklMTjE2S3dBQTlteEJFRndSdTU4cVNUSTdhOWFzV2FQS3lzcm1GRGdzQUFBQUFBQ0FUa1VpQUlCZFRrMU56WnZwZFBwaFNjbFVLblZ3SnBONVdaTE03S1B1dm16Um9rWDNTbEkybTEyUVRxZHJ6Q3paME5Ed1pHVmw1WS9qT0w2OXBxWm1mVk5mNlhSNm1LVDkzUDJ4YWRPbVBiKzVNYzNzMlB6eFBrbWJQSDY5WWNPR2FTVWxKZExHUy80Zkt5bGF1WExsL2EzYkp4S0pXVkVVdFI3anVQemJrZWwwK2djdDY5eTlMSi9rY1BCbVA1ZzlXQzZYV3hHRzRVYVQvV1kyVUkwclBWUzcreVpMK3ByWjZXWTJ3TjEvMzZwcWV1dTJ4eDU3Yktta1M5eDlscGtkNnU2M21ObHRyZHU1ZTZta3V5WE4zNTc3MlViOUplMi9FOGNEQUtCTEt5c3JtMU5iVy90UE5XN25wRGlPcjVaMGFvSERBZ0FBQUFBQTZGUWtBZ0RZSmVVbllwTm05aEZKUDUwd1ljSW9TY01rL2FMRkZnQ1NkSWFrYXlSOUtnaUNtODNzcDZsVTZwcE1Kbk85SkkvamVHQVFCREt6VjdZMG5wbnRMVWx4SEwvWlZ2MGpqenp5VmlxVmNqUHJKVW1USjA4T1Y2eFkwYy9kRjlUVjFUVzBicjlodzRiNlJHS1RiN0g5ODJOOXFvM3htNDZsVzRwelQxVlRVN05ZMGxkYmxsVldWbFlHUWZDeEtJcCtOMjNhdEh0YVg1Tk9wdzkxOTZKTUp2UFYxbld0ZGUvZS9kT1NCcGpaWjkyOVVsS3liOSsrbDAyWk1tV2piSTVVS25XNW1aWEdjWHpOZHQ1U3U1blpqVzE4TFFFQWdPM3p2NUkrTENtUTJTa3puM3p5cUxHalIvKzMwRUVCQUFBQUFBQjBGbVlXQU95U3pPeWY3djRyU1dkSitta1FCR2RMVWhBRU43ZHNWMTFkL1k2a3owNmFOT25LWEM1M1NSQUVYNUYwWFRxZDdsVmRYWDJsbWEyVEpIY2Z1S1h4M0gxMWZwbjVRVzNWSjVQSkFXWm03cjVja3FaTW1SS2xVcW1jcEg2U1RLMVdFUWpEY0VBYlk2d3hNN243VVpsTVptYnJlbXl6d1pJVWh1R1NyVFhja3BOUFBybWt2cjcrYTVKZXJLNnV2ck95c3ZMeElBZ3VXclpzMlZjbC9iaXBYU3FWR2k3cFNrbTNaYlBaaDdkbnpHM2g3aGRFVVZUZG5yYUpSS0xOUkJZQUFMQ3hpb3FLNTJiVzFmM05wUE1sU1ZIMFUwa25GallxQUFBQUFBQ0F6aE1VT2dBQWFFdCtndjgrU1dOUE9PR0VJWkkrS3VuSnFWT25QdGxXKzZxcXFpWFpiUGFIN241TXZ1ampraFJGMGRQdTNpQ3BZdEtrU1p0TXpyY3dVNUxNN09TMktzTXdUT2JySDIxUi9MeVpsVTZZTU9Hb05pNlowRWJaVS9uaitDM0VnZlliNCs2K2Z2MzZ6Vzc1MEI3MTlmWGZON1BCY1J4Zkxpbk9ack1MM1AyYlFSRDhjTUtFQ2FkSjBzU0pFd2RKdWwvU0luZi9mQ2ZFdmxtVEprMGFrRXdtOXk4cUt0bzNYeFNxTVhHdlBTKzVlNjlrTXJsL01wbmNYL3ljQndCZzg0cUt2dXZ1a1NTWmRNS3NXYk5TaFE0SkFBQUFBQUNnc3pCQkFHQ1haV2EzbUprVkZSVjkwY3dPY2ZlTlZnTVlQMzc4UHNsa2NsakxzdnI2K3RYZXFFR1NhbXBxMWtqNm01bjFqT1A0ZDhsa3NsdUw1a0U2blI0alNabE1wa2JTTTVLT1NhVlNYMm5aNTZSSmt3NlM5QU5Ka2FSZnRxajZoeVNGWVhqRFNTZWQxSytwTUoxT0gybG1WN1Z4UzdlNnU1dlpGY2xrOG4wdEs1TEpaTGQwT24xNnV6NFk2T1NUVHk0eHM4bVNaaytmUG4xRlIvdVpNR0hDMFdiMkZYZXZ6bWF6ZHphVlp6S1pYMGo2V3hBRS8wcWxVdCtLNDNpR21mV1E5S0ZNSnJPc0UyNWhzNklvZWlDUlNMemg3dFdTWkdaL1NpUVNiN1RuSlNrMHM2ODFuU2VUeVg1YkdRNEFnRDNXMlBlLy8yVXorNyttOHlpT3J5NWtQQUFBQUFBQUFKMkpyUUVBN0xKV3JGanhRSjgrZlphWjJjV1M2aVhkMnJJK0RNTjlFNG5FbkZRcVZXTm1UMG5xNXU0ZnpDL2gvN09tZGhzMmJQaFNTVWxKaFptZEhvYmhLNmxVS2lOSlpuYTBwR2NsblNISmM3bmN1V0VZVGpPemE5UHA5UG51WG10bWc2SW9HaTlwTDBsZnFLNnVudDFpL091aUtEcmJ6STdPNVhKelU2bFVqYVFla2lyZC9ROW1kbG5MZURPWnpGT3BWT29hU2Q4S3czQldPcDJlS3VsbGQ5OUhVbHFOaVFoM2Qvb0gyUVUxTkRSY2IyYjdTL3BPUi90SXBWTDlKZjNGM1ZkSFVYUko2L3FGQ3hkZVBHalFvREdTZnBndittQW1rNW5iMGZIYUs0N2p6NFJoMkxPTnFzUGMvUTB6VzkraWJXQm1BOHhzY1Z0OXJWNjkrcDBkRmlnQUFGMUFYRng4VlZCZmY2R2tZak03cXE2dTdrUGw1ZVgzRmpvdUFBQUFBQUNBN1VVaUFJQmRWbDFkWFVNNm5mNkhwUDl4OTMrMWZoSTdsOHN0Q01Qd1Q1SlNrc2E1K3dwSlQ4WngvS2xzTmx2VjFHNzY5T2tyamo3NjZPTjY5dXg1dWFUSlpqYlozVmU1KzFObTlwdW1kalUxTmM4a2s4a3hpVVRpQ2ttblNMcFEwbXBKL3dtQzROcXBVNmYrcCtYNFZWVlY3eWFUeVJQRE1QeUJwRFBNN0F4M2Y5SGR2eHhGMGQ4VGljUkdpUUNTbE1sa3JraW4wODlLK24rU1RuVDM4WkplbDNSN0VBVFhkYzRuMTNWTm1qU3BSeFJGTjZyeHY4MDkxZFhWZitwSVA4bGtjaTlKRDVqWjRYRWNmN2ltcHViVnBycDBPdDA3anVNTGdpQzRUTkpoYXR3U1lLeWt1MU9wMU8xeEhGOHpiZHEwWjF2MmwwcWxQcWd0LzB3OVVKTENNRHcxbFVxOXU3bEdZUmpPcWFxcXFtdlZkMXJTRnlTZGFtYS9xcTZ1dnF4RjNXZk43SmVTSHBQMHJ6aU83OGhtczYrMTgyTUFBR0NQZDlUSWtXL1UxdGIrVm1hZmx5U1hycEpFSWdBQUFBQUFBTmp0V2FFREFBQ2dQVktwMU5tU2ZtUm1ReVhkVmxSVTlJa0hIM3h3dytiYXA5UHB1OXg5ZENhVEdkcTZyckt5OG1kQkVId3BqdU52WkxQWkgwK2FOR2xBTHBjN0tRaUNqMGo2Z0tRU2Q4OUt1aktUeVR3eWJ0eTRudDI2ZGZ1bXBDK2FXYW1rWitJNG5pcHBhaHpIVXhPSnhFbzFyZ2F4WGVJNC9udzJtLzFWWldYbElaTE9DWUxnUEVsSHV2dFNTYjkzOXh1ejJleUNGdmQ0Z0tTUHV2czVabGFlMzNwaWhydmZra2drcGp6MDBFUEx0emVtYlZWWFYvZHBsMzRibUEwdUt5dGJ1TFBIUjl0bTF0VXROYW4vdXJWcis0MGZQNzdEMjJrQVFGZjAzMmVmM2MvV3JYdkZ6THBKa2tsbmw1ZVgvNlBRY1FFQUFBQUFBR3dQVmdRQUFPd3V4a3JxS2VtVDFkWFZOMjlQUjNFYy84VE1GbVN6MmVzbVRweFlFY2Z4NDBFUWhPNisyc3orRXNmeFRkbHNkbFpUK3hrelpxeVc5SzFrTXZuck1Bei9uNWw5SWdpQ0w3bjdQalUxTlErbTArbXh1Vnd1M003N1UwbEp5Y0pVS25XMm1kMmVMNXJ1N2hkRlVmVDNtcHFhOWEzYlYxZFh2eTdwV2tuWEpwUEpZV0VZZmx6U2hXWjJVeTZYZTcra3oyMXZUQUFBZEhWSGpSaXh1TGEyOWdaSlg1Y2tkLytlSkJJQkFBQUFBQURBYm8wVkFRQUF1NHZnK09PUDd6MTkrdlJPZjVvNW5VNS8zTjNYcmwyNzl2N0hIbnRzM2RiYUR4OCt2SGpRb0VFZnpPVnlEN1ExUWI4OWpqMzIyTkllUFhwY25zdmxicTJwcVhseFc2OVBKcE9KTUF6UGlLTG84WnFhbWpjN003YjJZRVdBWFJNckFnREFsdFhXMXZhVzJRTGxWL2h4NmN0ank4dXZMM0JZQUFBQUFBQUFIVVlpQUFBQTZEUWtBdXlhU0FRQWdLMnJuVFhyNjNML1VmNTBUZHl0MjJGSGpSaXh1S0JCQVFBQUFBQUFkRkJRNkFBQUFFRFg0ZTQ5SlNtTzQ1V0ZqZ1VBZ0cwU3h6OXo5NWZ6WjNzRjY5ZGZXOUI0QUFBQUFBQUF0Z09KQUFBQW9QT1lqWkgwWWtWRnhkcENod0lBd0xhb3FLaG9DSVBnMHkyS3pwczVlL2E0Z2dVRUFBQUFBQUN3SFVnRUFBQUFuYUsydG5admR6OU43ck1MSFFzQUFCMVJWbGFXa2ZzL204NHRpdjdnN21FaFl3SUFBQUFBQU9nSUVnRUFBRURuTVB1NXBGSlBKRmhLR1FDd083dE03bzByMjVnTnE1MDE2N0lDeHdNQUFBQUFBTEROU0FRQUFBRGJaZjc4K1NXMXRiVy9sblJlWVBiZHNhTkgvN2ZRTVFFQTBGRVZGUldMSkYzVlhPRCt2ZHJhMnIwTEZ4RUFBQUFBQU1DMlN4UTZBQUJkMTh5NnVzc2xkUzkwSE5qbEpDVzlKT21OUWdlQzdaWXc5NFBlV2JYcUtKa2Q2dExuSzhyTGYxWG9vQUFBNkFUWHVmc2xabmF3bWZXVTlITko1eGM2S0FBQUFBQUFnUGF5UWdjQW9PdWFXVnU3MU16NkZ6b083SUxjSmVOSDBPN08zZGVaMlJ4SnMweTZ2cnk4L01WQ3g0UzJ6YXlyVzJwUy8zVnIxL1liUDM3OGlrTEhBd0M3ZzFtelpxVmk5K3FtYzVOUzVlWGwyVUxHQkFBQUFBQUEwRjdNd2dBQUFIUnhKQUlBUU1mTXJLdjdxNzIzRXNEQ1hLOWVSeDV6MkdHckNob1VBQUFBQUFCQU93U0ZEZ0FBQUFBQWdGMlJ1ZjgvU1V2eXA0UENWYXZZQWdjQUFBQUFBT3dXU0FRQUFBQUFBS0FORlJVVjc4ajlrMDNuSmwwd2M5YXNrd3NaRXdBQUFBQUFRSHVRQ0FBQUFBQUF3R1pVVkZUY0wvZS9OSjJiKzUrZWZmYlpmb1dNQ1FBQUFBQUFZR3RJQkFBQUFBQUFZTXN1MDN0YkJBeFl0MjdkSHdzWkRBQUFBQUFBd05hUUNBQUFBQUFBd0JhMDNpSkFabWZVMWRXZFhjQ1FBQUFBQUFBQXRvaEVBQUFBQUFBQXRpSy9SY0NmbTg1ZHV1bkpKNThjWE1pWUFBQUFBQUFBTm9kRUFBQUFBQUFBMnVjTGtoYmszL2RwaUtJN2EydHJpd29aRUFBQUFBQUFRRnRJQkFBQUFBQUFvQjBxS2lyZThTQTRXMUlzU1NhTmxYUnRZYU1DQUFBQUFBRFlGSWtBQUFBQUFBQzAwOWd4WTJhNDlKM21BclBMWnM2ZWZYb0JRd0lBQUFBQUFOZ0VpUUFBQUFBQUFHeURpckt5cTEzNmQzTkJGUDExOXV6WlF3c1lFZ0FBQUFBQXdFWklCQUFBQUFBQVlCdVltU2VDNEZ4SkMvTG5QYU00dnF1MnRyYW93S0VCQUFBQUFBQklJaEVBQUFBQUFJQnRObWJNbUpWaEVKenA3cmw4MFNoSnZ5aGtUQUFBQUFBQUFFMUlCQUFBQUFBQW9BUEdqQmt6VTJhWE54ZVlYVnBYVi9lSkFvWUVBQUFBQUFBZ2lVUUFBQUFBQUFBNmJHeDUrZlZ5djd2cFBIYi8vYXhaczA0c1pFd0FBQUFBQUFBa0FnQUFBQUFBc0IyS2lvck9relJQa3N3c2pPTDRudG16Wng5VzRMQUFBQUFBQU1BZWpFUUFBQUFBQUFDMnc2aFJvOTR0U2lRbXlYMnBKSmxacnlpT3E1NTY2cW0raFk0TkFBQUFBQURzbVVnRUFBQUFBQUJnTzQwYU5lck5JQWhPbHJRaFh6UjBRMFBEL2JXMXRVV0ZqQXNBQUFBQUFPeVpTQVFBQUFBQUFLQVRsSldWMWJyWmVVM25KaDByNlU4RkRBa0FBQUFBQU95aFNBUUFBQUFBQUtDVGpDMHIrNWRMMzI0dU1QdFliVzN0L3hZd0pBQUFBQUFBc0FjaUVRQUFBQUFBZ0U0MHRyejhoM0wvVzNPQjJmZG56cHAxUVFGREFnQUFBQUFBZXhnU0FRQUFBQUFBNkh3WHVmUlkwNG01LzZtdXJ1N3NRZ1lFQUFBQUFBRDJIQ1FDQUFBQUFBRFF5U29xS2hyTS9XUkpUK1dMZ3RqOTF0cmEyak1LR1JjQUFBQUFBTmd6a0FnQUFBQUFBTUFPVUZGUjhVNXB0MjRUSk0yVEpETUxYWm95Yy9ic1V3b2NHZ0FBQUFBQTZPSklCQUFBQUFBQVlBY1pNV0xFOHNEc1JIZC9SWkxNTEdGeGZPZXNXYk5PS0hSc0FBQUFBQUNnNnlJUkFBQUFJSyt5c25Kd09wMStQWlZLVFMxMExBQ0FycU9zck94dEx5azUwZDNmeUJjVngzSDhNQ3BZa2dBQUlBQkpSRUZVWUYxZDNURUZEUXdBQUFBQUFIUlpKQUlBQUFEa21ka0Jrb1pJT2pxWlRDWUtIUThBb09zNGF1VElONHFMaWs2VSt5SkprbGwzbDZwcmEyc25GRGcwQUFBQUFBRFFCWkVJQUFBQWtKZkpaQjV6OTBseEhCOWJVMU9USzNROEFJQ3VaZFNvVWErRVlYaWlwTGZ6UlQwa1BWUlhWL2ZCQW9ZRkFBQUFBQUM2SUN0MEFBQUFBTml4WnRiVkxUV3AvN3ExYS91Tkh6OStSYUhqQVlBOVhWMWQzYUd4ZTliTWh1U0xZcmwvc3FLaTRzOEZEUXdBQUFBQUFIUVpyQWdBQUFBQUFNQk9WRjVlL3FKSlIwdDZNVjhVeU94UHRiTm1mYjJRY1FFQUFBQUFnSzZEdlc4QkFNQnVLNVZLOVhmM1M4M3NURE03eU4yN205bWNLSXErUDIzYXRBY2thZno0OFFOTFNrcWVrMVFTeC9FUjJXejJ0YWJyMCtuMEZ5VmRMK21YMWRYVmx5V1R5ZjBTaWNRaVNUT3FxNnVQYnpYV2NEUDdocnRQTUxNQjdyN0t6R1pFVVhUTnRHblRubWdWV3BCS3BUNGg2VE5tZHJpN0I1SmVjUGZMczlsc2RvZCtLQUNBM1VKRlJjV2lKK2JOT3laNDk5MnBaalpHa3VUK281bDFkZnVQTFMvL2ZJSERBd0Q4Zi9idU8weXE4dnovK09jK005dm9UUkVTUmF5SVVZUmROUWpFMlQwRHhzUk9iTkhFeEhUVC9DVXhQUnBqRWpWZlkySXZzY1dvTVdLTEdoVjJaaGtGUldSM0VRdHFiQ2lLMHF1VTNabHovLzVnbHl4TFcrckE3UHQxWFhQTnpsUE9jNThkdllBNW4za09BQUFBc0l0alJ3QUFBTEFyKzRPWi9WYlNRbmUveTh3ZWN2Y2hzVmpzMFRBTWgwclNoQWtUUHBUMGEwa2xablp4ODhUaHc0ZDNsL1FiU1ROWHJGanhxNDB0a2t3bVB5K3BUdEpaa2w2VjlIY3pxNU4wWEJBRUU1UEo1R2t0eDRkaGVLdVozU0twZzZRN3pld2hTZDJDSURoMG01MDVBR0NYZCtSQkI4MHZMaW9hNGU3UE5MZVo5TDNhMnRvN21rSmtBQUFBQUFBQVc0UWRBUUFBd0M3THpKNE9ndUR5Y2VQR3ZkUGNWbFZWTmM3TWJwZDBucVJKa3RTOWUvZnJGeXhZOEJVeisxSWlrYmdpazhtOFhGSlNjcEdrSHU1K3pqUFBQTE4wUTJ1TUdERmlOMG4zbUptNWV5S2RUazlvN2tzbWs4TWwxYmo3cldFWXB0UHA5UHhSbzBidG5zdmx6bkgzdHovODhNTWgwNmRQYjJnYUhpUVNpUjdiNC9jQUFOaDFEUm8wNk9NMzNuZ2pYTHhreWYyU2pwTWttWjFUVjErLzU5U3BVMGNQSGp4NFVYNHJCQUFBQUFBQXV5SytZUUFBQUhaWnFWVHFucFloQUVrcUtpcDZwT25IZ2MxdFk4YU15Ym43ZHlRcEhvLy9ZZVRJa2Z0cmRWRGd2blE2L2RqRzFpZ3VMdjZxcEM3dWZsM0xFRURUK2hQTjdBNHo2eVRwREVuS1pyTkZabWFTZ243OStsbUw0VkVtazVtM2hhY0tBQ2hnKysrLy82cnlJVU5PZE9uZUZzMVZ1U2g2WWNxMGFRZm1yVEFBQUFBQUFMRExJZ2dBQUFCMmFaLzV6R2YyVENhVDV5YVR5YXZETUh3OG04MU9raVF6NjlCeVhFMU56Zk9TYnBaMFFoUkYvekt6WmU3K2d6WXNNYlRwZUkrdXJ6T0tvdkZOUHc1dVd1Y0RTUmt6Mjd1eHNmR0ZxcXFxcnlRU2lkSXRQRDBBUUR0aFp0SGg1ZVZueXYxQ1NkN1UzTSt5MmJxNnVycmo4bGtiMW1FOGR1b0hBQUFBQUVBRUFRQUF3QzRzRE1QZkZSY1h2eVBwYis1ZVpXWU43djRmU1hMM2RUNEl6bWF6RjB1S3pHeXd1OStRVHFkbmIyb05NK3ZWTlBmOTlmVUhRZkJoMDdndUxacFBrblNEcEgyQ0lMZzlGb3ZORE1Qd1IrTERhUURBSmxSVVZGemlRWEN5cEdWTlRSMWRlbVJLWGQxdjgxbFhPOWZ5SW5QUTRwbkh6dmRvK1I0UkRBQUFBQURRcmhFRUFBQUF1NlJrTW5tTW1mMUcwb1FnQ1BxazArbFBwVktwa3hZdlh2eXpEYzJKeFdJLzBPcS8vOHlWZEc0aWtlaTJxWFhjZmFra0JVSFFkd1A5ZXpROUwyaHVTNlZTaTFPcDFIbEJFT3daUmRHdnpTeG1abjlPSnBNWGJkNVpBZ0RhbzhNSEQvNjMzQStYTktPcHlVeTZxTGF1N3RGcDA2WjF6R2R0N1V6ckFFQ3M2UkZ2OVRPUC9EL1c5OTRRQ0FBQUFBRFFyc1h6WFFBQUFNQ1dhTm9CUUZFVVhaMUtwZVkwdDNmcDB1WFE5WTJ2ckt3c2wzU0JwQWVqS0xvM0NJTDdZckhZLzBuNnhpYVdtaUxwV0RQN25LU24xOU9ma0NRemU3WjF4N2h4NCtaSStrTVlobVBNN0hWSlg1YkVOem9CQUp0VVVWSHgyb3N2dmpoa1ZXUGpReVlkM2RSOFhHTTJPN1cydG5aMFJVWEZTM2t0c1BDdEZRS1lNV1BHSWIxNzl6NG1IbzhmRVl2RmpqQ3o5UVlFa1YvdVBpdVh5ejJmeldZbno1NDllOXplZSsvOWtsYmZhaU5xSHBMSDhnQUFBQUJnaDJKSEFBQUFzRXN5czRhbTUwT2EyOHJMeXp2RVlyRXJXbzhkT0hCZ2NTd1d1MTFTTmdpQ245VFUxSXh4OXdtU3ZqWnk1TWlqVzQ5dnRjNnQ3cjVTMGc4ckt5dUh0ZXdMd3pBcDZWeDMvK0Rqano4ZUkwa2pSb3pZTFpGSURHZzVycUdoWWFtdjFyaWw1d3NBYUg4T1BmVFFoUlZEaG9SeXY3cEY4LzR1UFY5WFY3ZXBJQnUyM0pvZEFDNjc3TEpPSzFldXZMUmZ2MzdQbDVhVy9qRWVqNTlFQ0dEblpXWjk0L0g0U2FXbHBaZjI2OWZ2K1pVclYvN2h2UFBPSzlYYU93UUFBQUFBUUx2QWpnQUFBR0NYWkdZUFJGSDBjek83S0F6RHdaTG1TVXE2KzNObWEzL0cyNmRQbjE5TE9zVE1majl1M0xoM0pNbmR6dytDWUVvVVJUY25Fb2xCbVV4bTVmcldTYVZTNzRWaCtIVXorM3NzRm5zNm1VeW0zSDJtcFAzTmJMaWtaVkVVblRacDBxUVZraFNMeFhySDQvRnBZUmhtek94RlNhWHVmcHlabWJ0ZnVSMS9KUUNBQW1SbU9Vay9yS3VyZXlweXY5M011cGhacVVzMzE5YldqdXJVcWRPNUF3WU1XSnJ2T2d0SWN3Z2dlT3V0dHc3cjM3Ly9YV1oyUUw2THdoYUpsWlNVWEhETk5kZU11dUNDQzc3VnYzLy8rcWIyU093TUFBQUFBS0FkWUVjQUFBQ3dTNnF1cm43QjNVOXc5em96RzJsbW41ZjBydzgvL1BDY2x1TkdqaHg1bUtTZnUvdjdDeGN1dkxTNXZhYW1wdDdkN3pDekEyS3gySVViV3l1ZFR0K2R5K1dHdWZzajdqNUVxN2Y0MzhmZDczRDN3VFUxTld0dUM1RE5aajl3OXpzazdTdnBPKzUra3FTWG95ZzZKcDFPMzdRTmZ3VUFnSGFrdkx6OHdhSjRmS0JMLzdzVmpka1hsaTViTm0zS0N5OE16bU5waFdUTnJRQ3V2UExLenYzNzk3K1hFTUN1THdpQ1FmMzY5YnZuM0hQUExkWC9kZ1ZnWndBQUFBQUFCWTkvK0FBQUFCUzRLWFYxODB6cXVXTDU4aDRqUm94WW1POTZBQUJienQyRHVxbFRMMUFVWFNLem9xYm1CcE4rVkY1ZWZsMWVpOXUxclFrQlNJb3ZYNzc4ejJWbFplZmx1U1pzUXl0V3JMaXlRNGNPdjVLVTFmOTJCV0JuQUFBQUFBQUZpeDBCQUFBQUFBRFlSWmhaVkRGa3lPV3hXT3dJU1c4Mk5SZTdkTzJVdXJyN3AweWJkbUErNjl2Rm1hUmd4b3daUTh2S3lyNmQ3Mkt3YlpXVmxaMC9ZOGFNby9TL1hRRUFBQUFBb0tBUkJBQUFBQUFBWUJjemVQRGdGM3IyNkhHSTNHOW9iak5wdEdXekwwNnBxL3ZETysrOFU1clArblpCYTNZRTZOT256M2ZGNXlXRktPalRwOCs1NHZZQUFBQUFBTm9KL21FTEFBQlE0TnpkSk1uTXN2bXVCUUN3N2ZUdjMzOWxSVVhGZVNhZDRPNExtcHFMVGZybC9BVUxYcHN5ZGVybjhscmdyc05hUEFkQkVMQ3JRb0ZxZW05YjdnaEFHQUFBQUFCQXdTSUlBQUFBVU9ETXJDVGZOUUFBdHAveTh2SkhpNHVLRG5McHlSYk4vU3lLL2pPbHJ1NysrdnI2dm5rcmJ0ZGhXdjBaU1JDTHhmYktkekhZUG1LeDJBRnFlcDlGQ0FBQUFBQkFnU01JQUFBQVVQaUs4MTBBQUdEN0dqUm8wSnpEeTh1UGxmczM1RDZ2dWQyazBaSDdmMnRyYTMvaTdyRjgxcmdMTUVsbVpsM3lYUWkyajZiM2x0c0NBQUFBQUdnWENBSUFBQUFVc0xxNnVxOUtpdWU3RGdEQWpsRlJVWEZMTEJiYlg5TDFrcUttNW80eSs3KzYrdnBYcDlUWG45Rjh5eGlzaGEzaTJ3L2Vhd0FBQUFEdEF2L29BUUFBS0ZDMTlmWGZsdnNOa2haSzZyNXl4WW91dzRjUFg1cnZ1Z0FBTzBaZFhkMmhrZnZmek95SWx1M3Uvckppc1Y4ZlBuand2L05WMjA3R0pNVWtGVWtxZHZkRmVhNEgyNUdaZFpQVUlLbFJVazZTNTdjaUFBQUFBTmcrQ0FJQUFJQzhtakoxYWlMZk5SUVN5K1dLRlFUN0tJcU9rZGxKa3U1d2FiaEoreEVFQUlEMng5MnRkdXJVTHltSy9tUm12ZGZxazJvRDZkZmw1ZVZqODFYZlRxTDVudkVFQWRxQlZrR0FTUC9iT1FNQUFBQUFDZ3BCQUFBQWtEZlRwazM3WkdNMk96UGZkUlNvYVhML1ZVVkZ4WCttMU5XOVFSQUFBTnEzNTk1NG8wdDh5WkxmdWZ0M3phejFMV09lay9zRkZSVVZFL05TWFA0UkJHaEhDQUlBQUFBQWFDOElBZ0FBZ0x4aVI0QnRLK2ErYk1pUUliVXQyd2dDQUFDYVRaczJyWDlqTm51aHU1KzlUaURBdlRvSWdsKzIvbk9rSFNBSTBJNFFCQUFBQUFEUVhoQUVBQUFBS0hBRUFRQUFyZFhXMXU0bDZUZVN6cEZaVWNzK2w1NHk5K3NrUFZ4UlVkR1lsd0ozTElJQTdRaEJBQUFBQUFEdFJaRHZBZ0FBQUFBQXdJNVZVVkh4WGtWRnhUZUtpb3Iya2Z1TlduMWhWSkprMHRFeXUwL1N1N1gxOVJmWDE5ZjN6VitsQUFBQUFBQmdTeEFFQUFBQUFBQ2duUm8wYU5EN0ZSVVYzNUg3M2k1ZDYrNHIxM1NhOVpIN2hia29lbmRLWGQzOXRiVzFsWGtzRmJ1b1hDNlg3eElBQUFBQW9GMGlDQUFBQUFBQVFEdFhVVkh4NGVIbDVkODNhVStYZnVidWJ6ZjNtVm5jcE5FeXE2bXRyWDExU2wzZDkxNTc3YlhPK2F5MzBDeGF0Rmgvdit0ZVRhbWJ1dEZ4Ti83dGR0MTZ4MTF0dnJoK3hWK3YxZFhYMzd3dFN0eHM3cTU3L3ZXQWZ2U3ozK2pqNWN2elVnTUFBQUFBdEdmeGZCY0FBQUFBQUFCMkRoVVZGZk1rL2NuZC82Kyt2bjZVdTMvSHBlUE1MQ1pKTWh0ZzBqVkxseTM3VTIxZDNaTnl2Nytzck95Umd3OCtlRmwrSzkrMXZQcjZmL1g4bEhxZGMvWVprcVRGUzVib3dYOC9wc2JHUmgxZVBsaVNOUDZwaVhybDFkZDA3cGZQVW9jT1pWcTFhcFhHcG1xMCsyNjc2V3RmT2J0TjY3enk2dXNxS3kxZHErMitCeDdXc284My84TDg2Vjg0U1IwN2RHanplRFBUUjdQbmFNYTc3K21QZi9xTGZ2dXJuNnFvcUdpejF3VUFBQUFBYkJtQ0FBQUFBQUFBWUMxbTVwTEdTaHBiWDEvZk41SytwU2o2aHN6Nk5QV1hTVHBaWmlldldMbHlWVzFkWGJYYzc1ZjBjRVZGeGVKODFyNHJHRnRkby9GUFRWU1BIdDExL09lT1dhZi8zZmRtNnZxYmIxTnhjWkZPTytWRWRlaFFwcmZlbWFFb2NoMDhjTUJXcmYzRXVMUVdMRmk0MmZOTytQeG4xd29DTkRZMktydUpuUW0rOXBXejlNNk1kelY3OWh4OU1PdEQ5ZTY5KzBiSGw1YVV5TXcydXpZQUFBQUF3TG9JQWdBQUFBQUFnQTBhTW1USUxFa1hqWGUvcEV0OS9RbVI5QjJUUWtuTlYyeExKQjBucytQazNqaWxyaTR0cy9zN2xKUThkUERCQnkvSVgrVTdyMitlZTQ1ZW1mNmFici96SHUyM1QzOTE2RkMycG0vRmloVzYvTTlYSzV0dDFLOSsrdiswKys2N1NaSmVtUGF5SktsODhLQ3RYbi92Zm52cHFpdisyS2F4TjkxeWh4NGZtMXFuL2ZxYmJsUE5VeFBhdk9ZUGYvTExUWTY1OWNhcjFhdG5qellmRSt0S0pCSjd4T1B4RDV0ZVBwSktwVTdjMUp3d0RDOHpzNTlKVWphYjNUK1R5Ynk1Sld1UEhEa3lkUGZ6SkExMTk5MGtaU1Y5SU9rLzZYVDZoeHVhRTBYUlZ5VU5rN1NIbVRWSWV0dmRIMjlvYVBqcmhBa1Q1cTZuM2h2TjdGdnVmbkk2blg1NFMyb0ZBQUFBMmdPQ0FBQUFBQUFBWUpNcXpiS1NIcFQwNExScDB6N1oyTmc0V21hanRmb0NYaUJKTWlzeTZiTnkvK3lLbFN0dnJxMnJteXIzaktUeG5UcDFlbnJBZ0FGTDgzY0dPNDhPSGNyMC8zN3dIZjM3MFNmMGliNTl0SERSb2pWOXkxZXNVRWxKaWI1NTdqazZiTkFoYTlxZmU3NjJhVzRIdmY3ZjlWK24zWCsvZmZUQ3RKZjA4ZkxWVy84M05EUkk3cHJ3ekNSSjByNzc5Ti9tNXpMb2tJUFZyVnZYZGRxejJhemk4YzM3MkttMHBHUmJsWVhWamhzMWFsVC9jZVBHdmJPaEFVT0hEaTJUOVBXdFhTZ013eis2K3krYVhyNWhacTlMNnUzdS9TV2RMbW10SUVBaWtTaU54V0szdS9zWlRidEF6SkgwZ3FTTzd2NHBNenVzcEtUa3UyRVlucHBPcDZ1M3RqNEFBQUNnUFNJSUFBQUFBQUFBTnN1Z1FZUGVsM1NWcEt1bVRadTJlME0yZTdLNWozYXAwc3lhUDJzSUpKWExyRnpTajVjdVc1YWJVbGMzMWFTTTNEUHROUmp3L2dlek5HZk82aTg1SDVPczFKdHZ2YTA1OCtaSmt1Yk1uYWQzMzUycEw1NCtXckVnVVAzVWFUcHMwQ0dhOWVGSGV2ZTltWktrMy83KzhnMGUrNTQ3YnRadGQ5NmptZTkvc0ZiN0ZYKzlUcEwwelhPL0xFbHlkelUwTkxhcDNpanlqZmFmT3Zva0hYTHdRZXUwMy9pMzIvWGM4M1g2eHJsZjFyQ2hSN1JwTFd3NzdqN0R6UGFPb3VnOFNSZHNhRnpIamgzUGx0UlQwa3hKZTI3SldwV1ZsVWVhMlM4a0xYVDNFOVBwOUpxdElvWU5HOWE1ckt6c0M2M254R0t4ZjVyWlNlNCtROUozMHVuMFdFa3VTWWxFb2xzc0Z2dTFtZjNZekI0Yk9YTGtzT3JxNnRvdHFRMEFBQUJvendnQ0FBQUFBQUNBTFRabzBLQTVrbTZTZEZOdGJXMVh1Wi9rWnFmSWZaU1psVGFQTTdPWXBBcEpGVEw3U1hNd1FOSjRCVUdtYzFuWmhQWVFESGh5WEZxUFBqNTJ2WDJUcDlScDhwUzZ0ZHJ1L2NjdGV2US9xOGVQUHVsNGZhSnZuelY5Nzh4NFY0OCtQbGFEQngyaUVjT0dxcVNrV09kKytZdHJkZ1M0OFpZN1ZGeFVwSFBQT1V2UzZoMEI3bi80VWIzNzNreWRldFpYdDhmcFNaS1dMbDJtZEdhQzNGMEREenBndTYyRGpYclYzVHViMmJsRGh3NjljTktrU1NzMk1PNEg3ajdQektackM0TUFzVmlzVXBMYy9SOHRRd0NTOU13enp5eVZkSHZMdGpBTXp6Q3preVI5R0FUQnNPcnE2bGt0K3pPWnpDSkpQd25EY0ltWlhSeEYwYTJTdHY2ZUdBQUFBRUE3UXhBQUFBQUFBQUJzRXhVVkZZc2wvVjNTMzk5NDQ0MlNwVXVYRG8raTZHaVpKU1FkSVduTjN1OXJCUU9pNklKbEgzOGMxZGJXdnVObTA4MzlGUStDNlJaRnJ6VDA3djNxVVh2dXVhR0xtTHVjWTQ5SjZ2RHl3V3Rlei94Z2xtNi84eDVsczFrTlBiSkNvNUpWaWdYQm12NVZLMWVwNXFuVjExYUhEVDFTKys2ejk1cStjYW54a3FUREJoMmlzUEl6a3FRaGcvOTN2ZlMyTys5UldXbXBSZ3didWxZTlhidDIwYWl3Y3AzYWNybWNjbEdrNHFLaU5XMVRYM2hSYjc2OXdaM2xKVW4vZWJKYXIvLzNqVFd2NTh5ZHA0YUdCblh2MWsyMzMzblBSdWRLVXFkT25kYnNWb0J0dzh6YzNXK1RkRUZaV2RsWmttNXBQV2JreUpGaDB6YjhsMGs2dkdWZk1wbDhXTktKa3M1S3BWTHJ2SWxoR0w1dVp2MWlzVmpmWEM3M2NkT2F2ZHBZM3YrVEpIZS9JSlZLemRyUW9CNDlldnhoNGNLRlh6T3pRNVBKWkNLVlNtWGFlSHdBQUFBQUlnZ0FBQUFBQUFDMmcvMzMzMytWcEhUVFE1SlVXMXRicVNCSXVQdlJKaDNkYWtvZ3MzMU4ybGRteDV1N1pLYmlPWE5VVzFjM1E5TExMcjFxN3EvRVlyRTNvaWlhMDdGang5bTcyaTRDbitqYlo4MjMrcWZVVGRWZC94eWo0dUlpWmJOWnpaNDlWemZmK25mOTVQenZhcjk5OTVFa1hYZlRyV3BvYUpBa2ZUUjd6bHBCZ0xuejVrdVNkdCt0cmRkZlYrdmVyWnZPUHZQVWRkcHZ1dVVPUFQ0MnBWdHZ2RnE5ZXZhUUpGVWxSbWorZ29YcTJxWHpCbzgzL2RYWE5mSFo1OVpwWDdob2taNmE4T3dtNituUm96dEJnRzNNM1FOM3Y4N01mbVJtMzlONmdnQlJGUDNRekhLU2JwQzBWbG9rbDh2ZEZvdkZUcFIwdXFTMWdnQ1ZsWlhsWm5hQXBQdkdqaDI3b0txcTZwRWdDSzZRZEVZWWhwUFQ2ZlMxa3FMMTFaVklKTHFaV1lXa2p4Y3RXblRmeHM1aHpKZ3h1V1F5K2FDazh5V0ZrZ2dDQUFBQUFKdUJJQUFBQUFBQUFOZ2hLaW9xeGtzYTMveTZ2cjcrYUhkUHVQdlJNbHYzSytyL3M3ZWt2VTA2VG1iS1JhdXZNUzc3K0dOTnFhMWRZV2F6WFpvbGFiNjV6M2F6MldZMjI5em51UHNjajhVYTRsS0RwRVozYnpDelJuZHZrTlE0ZCs3YzdNeVpNN09USmszU3JiZmVtdHVPcDc5R1kyT2o3bnZnWVkxNThCSHQwNytmempuN1RGMzR1MHRWVWxxaXVmUG42MmUvdmxoZi84cVhOUENnQTFXZHpxaWtwRVNyVnEzU0I3UFcvdkwwelBjL2tDVHRzVWZ2N1ZacjN6NTdxRytmUFRZNjV2enZmVXZmKzg3WEpVbjMzZit3SHZ6M1l6citjOGZvckthd3djY2ZMOWY4K1F2VXRXc1hkZTNhWlozNWdkbTJMN3lkTXpOTHA5UHZobUg0aUptZEhJYmhpSmJiOW9kaHVJK1pmZDdkSDBxbjArOGxrOG0xNXJ2NzQrNCsyOHlPT2ZMSUk3dE1uang1U1hOZkVBUmZiUHJ4TmttcXFhbDVONWxNZmtQUzM4enNxakFNenpXemkxS3AxTDliMXhVRXdRR1NBa2t2MWRYVk5XN3FQTno5WlRPVHUvZmZvbDhFQUFBQTBJNFJCQUFBQUFBQUFIa3haTWlRcHlROUpVbnVIcXQ5OGNYOWdteDJZQ1FOTlBlQkxnMlVkS0NabFczb0dFMTllOXZxc0lCa0psdDlRSG56NnlqU1dsZjQzZGY4MkwxSEQzWHQxazBERGpwSVgvclNsN2J4R2E3cnBaZW42L3FiYjlPc0R6L1NFUlZEOU9NZmZsZXo1OHlSSk8yM1QzLzk2QWZuNlErWFg2a2JiN2xEeDQ0S3RXLy92WFh5aVovWEZYKzlUcSsrL3NaYXgzcnpyYmRWWEZ5a3ZUNzV5WTJ1dVhUcE1qMzNmSzBxang0dXVXditnZ1c2NlpZNzFobjN5cXV2UzVMdXZuZU1Ta3RLMXVrLzUrd3pWVnE2Ym50UlVaR0tpb3EwY05FaVBUNjJXbVZsWlRyOUN5ZXJyTFJVa3ZUc3BPZDE5ZlUzNjR4VFQ5YVpwNDF1Mnk4SzIwUVFCRmU1KzhsTnV3S3NDUUtZMmZjbEJlNSs5ZnJtWlRLWmJCaUdkMG42Y2NlT0hVK1U5SS9tUTJyMUxnRXpVNmxVZGZQNFZDcDFaeUtScUkvRlluOHhzNlNraDVQSlpHMFVSZCt0cWFsNXZzV2h1elU5TDI3aktUU1A2OURHOFFBQUFBQ2FFQVFBQUFBQUFBQjUxN1JGK2V0Tmo0ZGE5dFhXMXU1clpnYzFCd1FrN1N1cGo4eDZTK3EwNDZ2ZE10bHNWamY4N1hZdFhMUlkzLzMyMXpRcXJKUzdLd2dDbFpTVXFLaW9TTHZ2MWt1WFhmSWIvZDlmcnRXd296NnRMNTExdWpwMjZLQjd4enlrMTE3L3I3TFpuT0x4bU9ZdldLQzU4K1pyNElBREZZL0gxbGxyenR4NWFteHMxT0xGUy9UbHI1K25LSXAwUk1VUXJWaTVTaXRXck5EalkxTWJyTE1tTTJHOTdXZWVObnBORUtBcFpxRjQ3SDlyMy9HUGYycmx5bFU2NSt3ejFMbnp6dmUyTEYyMlRMVjFkWXQyNUpxeElCZzhlUERnRjNia21pMVZWMWMvRlliaE5FbW5qQnc1c205MWRmV3NSQ0xSU2RLNTdqNnRwcWJtNlEzTmphTG85bGdzOW1Nek8wMU5RWUF3REk4MnMwOUkrcjFhYmYrZnlXUmVsalF5RE1NUlp2WTdTUWt6ZXlhWlRINHRsVXJkS1VsQkVDeVhKSGZmOEwwbVdqQ3o1bkVMTisvTUFRQUFBQkFFQUFBQUFBQUFPN1dLaW9xM0pMMGw2YkgxOVUrYk5xMS9ZMlBqN2g0RXZRUDMzbTdXMjkxN20zdHZTYjNjckZSU2tVbkZrb3JrWGl5cHlLVmlkeS95cHRlU1NyZm5lY1RqY2YzcVp6OVNTWEd4ZXZYcUtVbTYvcWJiOU1xcnIrblBsLzFPZTM3eUU1S2tzckl5WGZqTEM5YWFlK2doQitzL1Q0elQxR2t2NnZEeXdabzhwVjZTZFBEQUFXdkdORFEwNnE1N3g2aCs2clExdHcyUXBINTc3YW1oUjFhb3VMaElLMWV1MU1FSEhhaExMdnJsT3ZYOTdmWi82SW14S2YzdCtyK3FaNC91Ni9USFdsejBYN2x5bFNTcHRPbGIvOU5lZWtXWnA1L1I3cnZ2cHBGaFFpdFdybHd6dGpHN2VnZjRiRGE3Vm5zems2MTNwNEZ0cmFTNFdCOHZYMzVaUEI3UHhXS3hLQWdDTnpQZjlNd3RjcUJKWjJ5blkyK3VhOHpzbGlpS3ZpM3B3bmc4L2xWSlhTUmRzN0ZKNDhlUGZ5VU13eWxtTmlxWlRIWk5wVktMSlgzUlYxdDNTNGttVGJjZ3FFd21rMTgyczl2Yy9jWkVJdkYwSnBPWkVVWFJPMEVReU13K2RlcXBwOGJHakJtejBkdHh1UHZCdHZyV0VkTTMrNndCQUFDQWRvNGdBQUFBQUFBQTJLVU5HalRvSFVudmJPSDBvT2xScE5YQmdPMzZqZkZwTDcyaXhZdFg3M2ErWXVVcWpVdVBWNmRPSFRYeDJlZldHVnMrNURBZHNOKytrcVFqeWdmclAwK00wL2luSnVqdzhzR2FNSEdTSkduWTBDUFhqSS9GQWozeTJCTnlkL1hiYTA5OStORnM3ZGFycDY3Kzg2Vk42NjJVdTZ0NzkrNXJYZFJ2WmszUFFSQ3N0NytsNWd2NlpXV3Jnd0F2VEh0SmtqUm56bHlkL2RWdnIzZk8vUTg5cXZzZmVuU2Q5czZkT3VtdTIyL2M2SHJiUW5GeHNZNGVNZUl5U1EyU0dyWDZHKzNSeG1kdG1TbFRwNTZvS05vcGdnQzVYTzd1V0N4MnVhUnZscGVYWHlMcFBIZWZ2M3o1OG5zMk5kZk1icGQwdmJ1Zk5IRGd3SCthMldoSlQ2ZlQ2YmMyTlRlVlN0M1p0SVBBdWZGNC9IaEoxOVRVMUh5UVRDWmZrelJnd1lJRngwdDZlRVB6VHozMTFOaUNCUXRHTjlVeHJvMm5Dd0FBQUtBSlFRQUFBQUFBQUlBZDVQRW5xOWY2dHI0a0xWdjJzZTRkODlBNlk3dDA3cndtQ0hEb0laOVNyMTQ5OWV4elU1UjUraGxOZisxMWZhSnZIL1hmZTY4MTQyT3htTTQ1K3d4VkREbE1lMzd5RS9ycXQ3Ni8xdkVXTEZpOXUzcTNybDIyK2p4V3JGZ2g2WDlCZ0gzNjc2MmpSeHkxM3JFZnpaNmoxLy83cHZydHRhZjI3cmZuT3YxbHBXVmJYUTgyTEpQSnJBekQ4R1l6KzBXM2J0MStJMm1BbVYwMmFkS2tGWnVhbTgxbS94bUx4YTZVZEhyZnZuMFhTZW91NmJiTldMNTVTLyt1elExUkZGMFZCTUVOa3Y0OGZQandweVpPbkxqZWJmL256NS8vOHlBSTluYjNWRHFkZm1rejFnUUFBQUFnZ2dBQUFBQUFBQUE3ekpXWFg2SmNGT214eDhmcXJuK08wUm1ubnF5VFR2ajhXbU91dnU1bVBmdmM4L3JVd1FldGFRc0MwK2VPU2VyT3UvK2xxNjY3U1pKMDB2R2ZXK2Y0SjdjNlZrdnZ6SGhYa3RTelp3L2RkTXNkZW54c2FyM2p2dmJ0SDZ6MU9oNlA2NEYvcnIwVC9JY2Z6VlpKU1ltNmRGNTlDL2NSd3o2dEVjTSt2ZDdqcGNjL3JkZi8rNmFHSGxtaE0wOGJ2Y0g2c1Aza2NybnJZN0hZQldiMlMwazVTVGUwWlY0bWsxa1VodUhEa2taTFdpRnB5Y0tGQys5dk9TYVpUUDYvS0lxV0xsNjgrSjY2dXJybExkb1BjdmV6bWw1T2JHN3YyYlBuM3hZdVhIaTZtU1ZLU2tvbWhHSDRqWFE2UGFtNVA1RklkSXZINDcrUzlCTjNYeFNMeGI2NXhTY09BQUFBdEdNRUFRQUFBQUFBQUhhUTR1SmlmVFI3anU1NzROL3EycVdMVGpueE9KV1VsS3pwbi9iaXkzcjJ1ZWMxWXRoUTlkdHI3Vy9QZi82em8vVHZ4NTdRNHNWTHRQdHV2VlNWK014bXJmM09qUGNrU1Fmc3Y2L216cDBuU1RwbVpKVktTMHMzT0dmU2M4OXJ3Y0sxNzVhd2FORmlMVm15VlB2dnQ0K2E3dCtPblZ3bWszay9tVXcrSk9sVWQzOGduVTYvMTlhNTduNTdFQVJudVB2SlpuWkx5NHY5VGYyOWd5QzRzbnYzN3RjbWs4bVhKQzF3OTk3dWZxaVptYnZmbGs2bk04M2p4NHdaazBzbWt5ZTUreGd6R3lucDJUQU0zNVgwbnBsMWR2ZFBTWXE3KzBvenF4bzNidHlHYnZ0eFlUS1pYT2MrRk81K1hqcWRmcnV0NXdjQUFBQVVLb0lBQUFBQUFBQUFPOUNpeFl2MWliNTc2SjBaNyttODgzK3FFejcvV1kxS1ZtcjI3RG02L01xcjFiVnJGMzNsN0hWdkwvL1I3TmxhdVhLVkpHblZxZ2JOblRkUGZmYm8zZVoxWDN4NXVvSWcwUDc3N3FObm5wMHNTVHB0OUVucTFiUEhCdWU4OTk3TWRZSUFiNzY5K3JyczN2MzIwa3V2dktwTExyMWlvK3ZtY2psSjBwZ0hIOUZEanp5K3dYRzMzM3lOT25ibzBLWnp3ZWJMNVhKWHhXS3hVOTM5NnMyWlYxTlRrd3JEOEgweis2UzczNzZlNDk1Q1REKzFBQUFnQUVsRVFWUVNpOFZLSlgxRzBnQkpwWkxtbTlrVDduNTdPcDIrdi9XY1ZDcTFXTkl4eVdUeUZFbGZsblNFcEU5TFdpNXBpcVFEemF5SHBOOG1rOGt2TjQxZmk1a05YbCs5UVJCcy9iMHZBQUFBZ0FKQUVBQUFBQUFBQUdBSEduREEvdnJMbi82ZzU1NnYwNy91ZjFDMy9mMXUvV3ZNUXdxQ1FLdFdOZWlpWC81VXZYcjFYR3ZPdkhuejlmdkwvcXhWcTFhcGMrZE9XcnhraVM2ODVETDk2UThYcVh1M2JwdGNjOWFISCttL2I3eXBBdy9ZYjYwZENMYkVzODg5TDBrYU9PQkFkZXhRcGdNUDJHK2o0eGN1WEtTWjczK2duajE3YUkvZXUyOXdYQ3lJYlZWZGtES1p6RWVTMXJ0Tncvang0NS9aVUY4cWxVcHM2SmpEaGczcktLbWJwRmRiYnVIZllzMDNKWjIvQmVWNktwVjZRTklEclR0R2poeTVmeFJGajVuWkNaS21WRlpXbmp4Ky9QaFhKQ21kVG45YjBqbzdBUUFBQUFCWUcwRUFBQUFBQUFDQUhjek1OUFRJQ24xcTRBRDk5dmVYci9tV2ZUd2VWenJ6dExwMDZiem0yLzV6NXN6VmIzNTNxZWJPbTYraFIxYm8rOS81cG41OThSLzE5anN6ZE9Idkx0TXZMamhmZmZ2c3NkSDFValZQU1pLU2xVZHZWZDBORFkxNmJuS3Rpb3FLOU9rakt0U2hRNWt1dWZBWEc1MlRIdiswcnI3K1psVWRQVnhubmpaNnE5YkhqbGRhV3ZwRk0rdms3cmZzcURXcnE2dmZHRDU4K0tkTFMwdkhTQXBqc2Rqa01BeS9uazZuNzkxUk5RQUFBQUM3T29JQUFBQUFBQUFBTzloN005OVhkVHFqNnBxbnRHTEZDZzBjY0tBK00rSW9QZmp3b3hwYlhhTlV6Vk82NGVvcnRHRGhRbDM2cDc5cThaSWxPbXpRSWZySitkOVRQQjdYUmIrOFFCZjg2cmQ2YitiN092K0NYK25yWHoxYm84SktOVFkycXFpb1NJc1dMZGFTSlV2VnJXdFhmZmpSYkQzeW55ZFZXbHFpRWNNK3ZWWWQzL3JlanpaYVp5NlhVeXoydjIvcVAvanZSL1h4OHVVYWV1VGg2dENoYkx2OGJyRHpTQ2FUWFNYOVROS0NYQzUzODQ1Y2UrTEVpUXNsSlhma21nQUFBRUFoSVFnQUFBQ3dqU1FTaVQzaThmaUhrcDVKcFZMRG05dkRNS3lSdEU4UUJFZFZWMWZQeWwrRkFBQWdueG9hR25YbjNmZHE2clNYOVA0SHEvOUs4SW0rZlhUNk43NnF6d3dmS2pQVHlLcWo5WjhucTdWczJUSTlNMm15L25IUGZZcWlTTU9HSHFrZmZ2ZWJpc2RYZjVUVHJWdFhYWHJ4cjNYcEZWZnB6YmZlMW5VMzNxb0Q5dHRYZjdubVJzMmVQVWVOMlVabHN6bnR0MjkvM1huM3Y5VFkyS2pSSjUyc3NySzFMOTRuUGpOTVphV2xHNno1dWVkcnRYRFI0algxUC96STR6SXpuVGI2eE8zMFc4TE9JQXpEcjBrYTZlNmZOck4ra3M3S1pETEw4bDBYQUFBQWdMWWpDQUFBQUxBZGxaZVhGNW5aRVpJNlpyUFpQU1VSQkFBQW9KMHFMaTdTakhmZjA3ejU4elg4cUU4cldYVzBEanYwVXpMNzMyM2I0L0c0VGp6dVdFbXJ0OVEzTTUxN3psbHIybHJxMWF1bkxydmtON3I1dGp0VlVsS2l2ZnZ0cGYzMzIwZUxGaTlXeDFnSDdiL2Z2anI3akZQMTRlelptdlhoUnpyMWxIVXYzcDk1Mm1qMTZ0bGpnelcvLzhHc05VR0E0dUlpbmZPbE0vWGVlek8xVC8rOXQvYlhnWjJZbVhXV2RMeWs5NklvK21KTlRjMC84MTBUQUFBQWdNMWpteDRDQUFDQXR0aklqZ0NIdW51dm1wcWFtbnpVTmFXdTdnMlQ5bHU1WWtXWDRjT0hMODFIRFFBQTdNU0Nwa2VScEdKM1g3UTlGMXU4ZUlrNmRDaFRVVkZSbThiUG1UdFB1Ky9XYTVQam9zZ1ZCQnYrbUdmVnFsVXFLU2xwYzUwYms4MW0xK3hNc0tzeHMyNlNHaVExU29xYUh0dmNsS2xUVDdRb2VqZ1dCSU1IRHg3OHd2WllBd0FBQUFBMlp0ZjhWeHNBQU1BdUpKMU92NWp2R2dBQXdNNmhhOWN1bXpXK0xTRUFTUnNOQVVqYVppRUFTYnRzQ0FBQUFBQUEycE1nM3dVQUFBQUFBQUFBQUFBQUFJQnRod2czQUFESWkwUWlFWS9INDdNazlYVDN2dWwwZW5iTC9tUXlPVnpTQkhkL0lwMU9meTRNd3l2TTdNZnVmbnc2blg2czFkamZTL3FWdTM4cG5VN2YxYkt2cXFycVRETTdYOUloWnRZZ2FhS2szNlJTcWFtYlcvT29VYU02NW5LNUgwbzZ6Y3oyZC9lY3BGZURJUGhwZFhYMVV4dWFGNGJoYTJaMllEYWJMY3BrTXRuTlhSY0FBQUFBQUFBQWdNMUJFQUFBQU9SRkpwUEpKcFBKZjBuNm5ydWZMT25HVmtOT2x5UjN2MzFMMXdqRDhISXorNm03ZjJCbWQ3bDdaek03V1ZMbHlKRWpqNjZ1cnE1dDY3RVNpVVN2WEM2WE5yTkQzZjFkZHg5alptWHVmcFM3SHk1cGcwRUFBQUFBdEM5QkZFVXVLWmZMVlV5Wk9yVmJ2dXZCcGgwK2VIQW0zelVBQUFBQTJ4SkJBQUFBa0RlNVhPNnVXQ3oyUFRNYnJiV0RBSUc3ZjhITUZwU1VsRHl5SmNldXFxb2FaV1kvbGZUY3NtWExqcGs4ZWZJU1NhcXNyQndXQk1FRWQ3OUswckMySGk4ZWo5OHE2VkJKTitSeXVSODBmN04vNE1DQnhYdnNzVWVmTGFrUkFBQUFoU2t5TTNPWHpQNW1VWlR2Y3RBMmx1OENBQUFBZ0cySklBQUFBTWliOGVQSFQwNG1rMjlJU29SaDJET2RUcytYcERBTWp6YXpQU1JkKzhRVFQ2emFrbU0zM1E1QXVWenUyODBoZ0tZMW4wa21rODlLR3BaSUpIcGxNcGw1UTRjT0xTc3BLZm5FZWc3elVTYVRXWlpNSmcrU2RJS2tOMmZObW5YKzlPblQxMnp2UDMzNjlJYnAwNmUvdXlVMUFnQUFvREJGWldYUEJDdFhWdWE3RGdBQUFBRHRGMEVBQUFDUWIzZWIyVzhsblNqcHRxYTIweVVwaXFJdHZpMkFtUjBscVNFV2k1MmFUQ1pQYmRubjd0M05URUVRN0NOcFhvY09IWWFaV1hYclk3ajdtWkx1bFpSb2VqMW0rdlRwRFZ0YUV3QUFBTnFISXc4NmFMNGt0cG9IQUFBQWtEY0VBUUFBUUY1RlVYUlhFQVMvbFRSYTBtMkpSQ0p1WnFlNCs0czFOVFgxVzNMTVUwODlOYlp3NGNLdVRTOS8xYnJmYlBXdW43RllyS3pwK2NWY0xuZHE2M0c1WE80NVNYTDNQbVltTTN0blMrb0JBQUE3TlYvcmhmc2NNOXM5WDhWZyszSDNPYTJiOGxJSUFBQUFBT3dBQkFFQUFFQmUxZFRVdkpWTUpwK1RsRXdtazEyaktEcFMwbTVtOXNkV1F5TkpjdmV5MXNkdzkwN05GL2NsYWN5WU1ia3dERmVhV1M2VlNuWFdKajdrSFRkdTNCeEo5MjlreUlxbWRmcTA2YVFBQU1DdXlDVjVRMFBEeXlVbEpWWDVMZ2JiWGtORHc4dHFlcC96WFFzQUFBQUFiRzlCdmdzQUFBQnc5N3NrRmJ2NzhXWjJtcnMzcmxxMTZ1NVd3eFpLVWhBRSs3YWViMmJsNnpuc2k1STZWbFZWRGQ3YStzeXN2dW41V0VtMmllRUFBR0RYNVN0V3JIZzUzMFZnKzJoNmJ3a0JBQUFBQUdnWENBSUFBSUNkd2IzdTNtaG1KNWpaS0VtUFRaZ3dZVzZyTWJXUzVPNWZUeVFTM1pvYnd6QThROUx3MWdjMHM3dWFucTg5NXBoamVyVHNHekZpUkorUkkwY2UzZGJpc3RsczJ0M2ZrdlRwWkRMNXM1WjlpVVNpVTJWbDVZRnRQUllBQU5ncE5YOUwzQ2RPbkhpM3BGVjVyZ2ZiWHNQVFR6LzlEN1Y0ci9OY0R3QUFBQUJzVjl3YUFBQUE1RjA2blo0Zmh1RllTY2RJNnVMdTMyMDlwa2VQSGpVTEZpeVlabWFEWXJIWVMyRVlaaVR0WVdaSHVmdkRablpTeS9IWmJQYUdlRHcrMnN5T3ptYXpyeWVUeWZHU1BuTDMvY3dzZFBkTEpUM1Zsdm95bVV5MnFxcnFpMlkyVHRLbFlSaWVMZWs1U1Qwa2pUQ3pQMGg2ZmV0K0N3QUFJSTljcTI5REZCMS8vUEgvblR0MzdqVzlldlg2U2I2THdyWXpkKzdjUDUxNDRvbHZxdWw5RmtFQUFBQUFBQVdPSFFFQUFNQk93Y3orb2RVaGdObFJGRDNSdW4vTW1ERzVob2FHWTkzOVhrbWRKSTJXVkpMTDVhck03SlhXNHpPWlREYWJ6WDdXM1M4MHM3bVNUbkQzTTgxc3R5aUtMbHk2ZE9tVm0xTmZUVTNOODFFVWxidjdIV2JXWGRLWEpSMGhLWlhOWnAvY2tuTUdBQUE3QlcveEhFbktuWExLS1ZjMk5qWk95Mk5OMklZYUd4dGZPdlRRUTYrV2xOUGFJUURDQUFBQUFBQUtGdmU0QlFBQUtIQlQ2dXJlTUdtL2xTdFdkQmsrZlBqU2ZOY0RBTUJPeUxUNnl4SXhyZDQ5c2JpbXBxYThzckp5YkZNYmRsMjVkRG85TXBsTVRwWFVJQ21yZFFNQkFBQUFBRkJ3MkJFQUFBQUFBQUNneGUwQkpHV3JxcXJxaHd3WnN0ZmN1WE92MGVvTHg5aTE1T2JPblh2ZGtDRkQ5a29ta3k5b2RRQ0Eyd0lBQUFBQWFEZmkrUzRBQUFBQUFBQWd6NW92REVkcWNkRi82dFNwdnZ2dXUvL3VrVWNlZVdESWtDRmhseTVkeWp0MDZEQWtGb3Z0a1o4eXNURzVYTzZqNWN1WDF5OVpzcVMrdnI0K2RjSUpKN3lpMVFHQTVrZkxuUUFJQXdBQUFBQW9hQVFCQUFBQTJva2dDTEw1cmdFQWdKMVl5ekJBeTdib2hCTk9lRkhTSzFxOXM2SzFlR0RuNFMwZXpZR08xZzlDQUFBQUFBRGFEWUlBQUFBQWhjNjlvNHhyRlFBQXRFSHpSZVRtbjF2ZUxpQ250WU1BemZoRE5yKzgxYyt0MzdQbTUrWjJRZ0FBQUFBQTJnV0NBQUFBQUFYT3pEcm51d1lBQUhZaHpSZU1yZW5ub01YcjVpQ0FSQUJnWitNdG5pT3RIUWhvdVZzQUFBQUFBTFFMQkFFQUFBQUtXRjFkM1djanFSTlhLZ0FBMkN3dEx5cTNEQWF3RzhET2FYMjdBclMrK0U4SUFBQUFBRUM3UWhBQUFBQ2dRTlhXMWg3aTd2Zks3Q05KZStTN0hnQUFkakd0THk1TDdBYXdzMXZmUlg4Q0FBQUFBQURhSllJQUFBQUFCYWEydG5hQXBGRXl1MHJ1cjdrMHh3Z0NBQUN3cFZwZlZEWnhjWGxueG5zREFBQUFBQ0lJQUFBQXRvSGF1cnEwcEtwODE0RzF1RXQvN2RXejV5L21MVno0aUp6UHhBRUEyRWI0UXhVQUFBQUFzTk1qQ0FBQUFMYWFtLzFkN2hQeVhRY2tjMThhQk1FTDhYaTgvdEJERDEwb1NWUHE2L05kRmdBQUFBQUFBQUJnQnlJSUFBQUF0dHJoUTRiY21lOGFBQUFBQUFBQUFBREFha0crQ3dBQUFBQUFBQUFBQUFBQUFOc09RUUFBQUFBQUFBQUFBQUFBQUFvSVFRQUFBQUFBQUFBQUFBQUFBQW9JUVFBQUFBQUFBQUFBQUFBQUFBb0lRUUFBQUFBQUFBQUFBQUFBQUFvSVFRQUFBQUFBQUFBQUFBQUFBQW9JUVFBQUFBQUFBQUFBQUFBQUFBb0lRUUFBQUFBQUFBQUFBQUFBQUFvSVFRQUFBQUFBQUFBQUFBQUFBQW9JUVFBQUFBQUFBQUFBQUFBQUFBb0lRUUFBQUFBQUFBQUFBQUFBQUFvSVFRQUFBQUFBQUFBQUFBQUFBQW9JUVFBQUFBQUFBQUFBQUFBQUFBb0lRUUFBQUFBQUFBQUFBQUFBQUFvSVFRQUFBQUFBQUFBQUFBQUFBQW9JUVFBQUFBQUFBQUFBQUFBQUFBb0lRUUFBQUFBQUFBQUFBQUFBQUFvSVFRQUFBQUFBQUFBQUFBQUFBQW9JUVFBQUFBQUFBQUFBQUFBQUFBb0lRUUFBQUFBQUFBQUFBQUFBQUFvSVFRQUFBQUFBQUFBQUFBQUFBQW9JUVFBQUFBQUFBQUFBQUFBQUFBb0lRUUFBQUFBQUFBQUFBQUFBQUFwSVBOOEZBQUFBYkN0aEdIN0J6TWE0KytYcGRQcm4rYTZuV1JpR3I1blpnZGxzdGlpVHlXVHpYUThBQUFBQUFBQUFvTEN4SXdBQUFHajNFb2xFYVNLUklDQUpBQUFBQUFBQUFDZ0lCQUVBQUVDN0ZvYmhIMk94MkZ4SmUrUzdGZ0FBQUFBQUFBQUF0Z1crK1FZQUFObzFNenRLVXFkODF3RUFBQUFBQUFBQXdMYkNqZ0FBQUFBQUFBQUFBQUFBQUJRUWRnUUFBQUFGS1F6RGZTUmRJYW5TeklyYy9XbEo1NmZUNmY4MjlmL1Z6SDdZUEQ0ZWo4OU1KcE9TTkRhVlNuMDJrVWowaXNmamN5Vk5qc1Zpbjh0bXMzK1dkTHlaeGQzOXNWV3JWbjEvNHNTSkM4TXdQTnZNZmlycEFFbHpKTjJjU3FYK0lNbDM4Q2tEQUFBQUFBQUFBQ0NKSFFFQUFFQmgrb1NaVFpLMGg1azk2dTd6ek94WVNlTVNpVVNwSkpuWkJIZS9UdElzU1hMM085ejlPbmQvcE5XeFNuSzVYTnJNRHBMMGhLVGxablpXU1VuSmZjbGs4anRtZHF1a3Q5MzljVW05SlYyU1RDYlAzMkZuQ2dBQUFBQUFBQUJBSyt3SUFBQUFDbzZablMzcFIrbDAraStTTkd6WXNNNmxwYVZUek96QWVEeitPVWtQcGxLcEJ5UTlrRXdtUHlXcGJ5NlgrMDBtazNsL1BZYzdUTkkxcVZUcUI1TFV0RlBBSzJhV2xEVEMzVTlNcDlOUFNsSmxaZVVKc1ZqczMrNytMVWwvMlJIbkNnQUFBQUFBQUFCQWErd0lBQUFBQ282N1QwdWxVbXN1eEQvenpETkxKZDNXOVBMUXpUeld5cVZMbC82NitYVW1rNWtuNmI2bXZuSE5JUUJKR2o5Ky9LT1NGa2c2WU9EQWdjVmJjUW9BQUFBQUFBQUFBR3d4Z2dBQUFLRGdOTjBXWUMzdS9vNGtSVkhVWlRNUDkvYmt5Wk9YdEdwN3IrbjV1ZGJMU0pwbFpyYm5ubnQyMnN4MUFBQUFBQUFBQUFEWUpnZ0NBQUNBZ3VQdWkxdTNtZG1LcHVmTit2dVBtUzFkVDNOajB6cXRBd0p5OTFXU3RHclZLdjZlQlFBQUFBQUFBQURJQ3o2Z0JnQUFBQUFBQUFBQUFBQ2dnQkFFQUFBQTdaMUxVaEFFc1h3WEFnQUFBQUFBQUFEQXRrQVFBQUFBdEhkekpjbk1Ec2gzSVFBQUFBQUFBQUFBYkFzRUFRQUFRTHNXUlZHTkpKblozNVBKNU0xaEdGNlc3NW9BQUFBQUFBQUFBTmdhQkFFQUFFQzd0bmp4NGx2ZC9TcDNEOXo5YkVtbCthNEpBQUFBQUFBQUFJQ3RZZmt1QUFBQUFOdlhsUHI2Y2VZK3NtSFZxZzVISFhYVWluelhBd0FBQUFBQUFBRFl2dGdSQUFBQUFBQUFBQUFBQUFDQUFrSVFBQUFBQUFBQUFBQUFBQUNBQWtJUUFBQUFBQUFBQUFBQUFBQ0FBa0lRQUFBQW9NQ1plMmRKS2k0dXp1YTdGZ0FBQUFBQUFBREE5a2NRQUFBQW9QRDF6WGNCQUFBQUFBQUFBSUFkaHlBQUFBQkFBYXV2cjY5d2FjOTgxd0VBQUFBQUFBQUEySEVJQWdBQUFCU29hZE9tZGN4RjBkMlNWdVM3RmdBQUFBQUFBQURBamtNUUFBQUFvQURWMTljUGFzeG1wNXJaQVdaMlQ3N3JBUUFBQUFBQUFBRHNPUEY4RndBQUFORFNsTHE2NzBuNlFyN3IySVVWeTMyZnlMMjNTMU1Vanc5UU52c0Z5M2RWQUFBQUFBQUFBSUFkaGlBQUFBQkFBVEZwdnFTMDNPc09yNmg0V0pLbTFOWGx1U29BQUFBQUFBQUF3STVFRUFBQUFPeFVEaTh2djFiU3RmbXVBd0FBQUFBQUFBQ0FYVldRN3dJQUFBQUFBQUFBQUFBQUFNQzJReEFBQUFBQUFBQUFBQUFBQUlBQ1FoQUFBQUFBQUFBQUFBQUFBSUFDUWhBQUFBQUFBQUFBQUFBQUFJQUNRaEFBQUFBQUFBQUFBQUFBQUlBQ1FoQUFBQUFBQUFBQUFBQUFBSUFDUWhBQUFBQUFBQUFBQUFBQUFJQUNRaEFBQUFBQUFBQUFBQUFBQUlBQ1FoQUFBQUFBQUFBQUFBQUFBSUFDUWhBQUFBQUFBQUFBQUFBQUFJQUNRaEFBQUFBQUFBQUFBQUFBQUlBQ1FoQUFBQUFBQUFBQUFBQUFBSUFDUWhBQUFBQUFBQUFBQUFBQUFJQUNRaEFBQUFBQUFBQUFBQUFBQUlBQ1FoQUFBQUFBQUFBQUFBQUFBSUFDUWhBQUFBQUFBQUFBQUFBQUFJQUNRaEFBQUFBQUFBQUFBQUFBQUlBQ1FoQUFBQUFBQUFBQUFBQUFBSUFDUWhBQUFBQUFBQUFBQUFBQUFJQUNRaEFBQUFBQUFBQUFBQUFBQUlBQ1FoQUFBQUFBQUFBQUFBQUFBSUFDUWhBQUFBQUFBQUFBQUFBQUFJQUNFczkzQVFBQXRNV3dZY002bDVTVWpJNmk2TWxNSnZQUjVzNnZyS3c4T0I2UEYxVlhWNyt3UGVvREFBQUFBQUFBQUFEWVdSQUVBSUFDRjRiaFg4M3NoKzUrY2pxZGZuZ2JIZk5DTS91eHU1K2VUcWVmYk91OFpESjVnYnRQVEtmVGt5UXBrVWpzcHczOFdiUjA2ZEwzNnVycWxqZS9MaW9xNmgwRXdlMUJFRlJLK2lpUlNNVGo4ZmhGMld6MnVyWUVBNElndURpS290MUdqQmh4Um5GeDhXOVhyVnIxODRrVEp5NXNhKzN0VVZWVjFhZ2dDTWE0KzEvVDZmUkYrYTVuUndyRDhHSXorNkdrMDFPcDFOaDgxd01BQUFBQUFBQUF3T2JnMWdBQWdNMW1aa2RLNm1KbWg3VjF6ckhISGx2aTdpZExxcW1zckR4QmttS3gySFB4ZVB6VjlUMjZkKzkrUkNLUjZCYUc0YldKUkdMdjlkUndzTHYvT0I2UDE0UmgyTHNOSmJpa2JIRnhjWGRKSjVTVWxOUW1Fb2tCYmEyL1BRcUNZSkJXdjg5SDVydVdIYzNNUGkycGF4UkZiZjV2ZkdPR0RSdldlVnNjQndBQUFBQUFBQUNBdGlBSUFBRFliRUVRZkZYUzZGbXpabDNaMWpsUFBQSEVxbVhMbG4zV3pLWUZRZkJBTXBrYzNkUjFnN3VQYlBFNHU4VzBUbWIyM1hnOHZrZnI0NDBmUDM2YXBOUGNmWDh6cXg0K2ZIajNqYTF2Wmk3SjB1bjA5Rnd1TjBKU0xCYUxWYlcxL3ZabzFxeFpWMGthN2U3bjVMdVdIUzJielo0VFJkRXBIMzMwMFYrMjVqaVZsWlVISnBQSkYwdExTOXY4L3dvQUFBQUFBQUFBQUZ1TFd3TUFBRGJidUhIajVraDZjSFBuVFo0OGVVa1locDgzcy91ejJlenJzVmhNa3Y2YlRxZFRvMGFOMm4zKy9QbkxPbmZ1dkhzODNyWS9udExwOUdQSlpQSkhrcTR1TFMwOXA3S3ljcEtaSGI2K3NlNityNWwxcnFxcStwNGttZG1OVVJRRkkwZU9QS3k2dXZxRnpUMlg5bUQ2OU9rTjA2ZFAzK3ozdVJBMDNXN2lvYTA5VGl3VzZ5UHBFRW5QYjNWUkFBQUFBQUFBQUFDMEVVRUFBTUFPbFU2bjUwdXFsS1F3RE5lMFIxSDBkdmZ1M1grZHpXWWYzcHpqcFZLcGE4SXdmRG1kVG85UEpwTVhTZnJGQm9ZV3Vic0ZRWEJGYzBNUUJITDNuMHNpQ0lCbWdhUW8zMFVBQUFBQUFBQUFBTEExQ0FJQXdIWVdodUVYekd5TXUxOHU2V1pKVjBpcU5MTWlkeCtmeStXK244bGtaclNlVjFWVmRheVovVURTNFZwOW4vWVAzZjJKWEM3Myswd204MzdyOGFOR2plcWZ5K1V1TWJOUjd0NVowaXZ1ZnZIR2FxdXFxanJUek02WGRJaVpOVWlhS09rM3FWUnE2aWJPNlZveis2NjdINXRPcDU5czBWNHA2YWVTQmt2cWFtWXozZjI2ZERwOVZWVlYxWmNrbGRUVTFOeXlpVi9aWmt1bjArTWxLWlZLWFN4cHZlZWNUQ1p2bGpRb2xVcTF1L3ZkYjZtVy8rMm0wK21mTjdjbkVva0I4WGo4Qis3K0dUUGJXMUpXMGxQWmJQWm5tVXptdGFhNUQ1blpTVkVVblZaVFV6T201WEVUaVVScExCYWJJeW1YeStYNnpKa3pKK3JidCs4WmtyNHE2UUJKdlNTOTYrNDNwZFBwS3lYNS8yL3YvcVBycU1zOGpuK2VtZHMwUUV2VGd0MmlxeUpTMFlxdUpZRUNiZkhtemlTdGdxeUtSUVhXSCt1dnFoeEVkN2NycTdKN0ZuK0FvbElWVVFTdFduRzFMS0lncGNuTTdZVmFTb1VBeTlJaVcwVkJLUndxSlZMYXBzbTk4K3dmbVZzdklhV0pMUTNDKzNYT1BYUHZkNTc1ZnArWnpEbjVZNTc1Zmh1T2JRbkQ4S05tZHFxN3YxalNOa20zQjBId3p1N3U3bzMxdU03T3pnTnF0ZHBISkoxcVp0UGR2U2JwN2lBSUZuVjNkOStRNTNpWG1iMVNVb3U3WHlUcEZFbjNwbW42bWlpS3ZtRm1IM0QzampSTms2SFhvNysvZi9INDhlTXZrRFRmM1NlYTJWMVpsbjIyWEM3L3BKNW5vVkI0dEo2UG1iMG5qdVAzNUQrUFM1TGs1cjN3SndJQUFBQUFBQUFBWUZqQldDY0FBTThoTHpDem04MXNxcGxkNCs1L05MT1R3akM4ZnNhTUdVMk5nVkVVL1djUUJOZEptaU9wSXVtN2Vmd0hDb1ZDVDdGWWZQbVErQm0xV3UwV016dGQwbThrWFdGbUEwRVFYQzFwN25ESlJGRjBRUkFFVitSNUxYWDM1WkppU2IvbzZPaG9HKzNKbFVxbGQ1bFoyY3hhSmYxVTBuY2xQU0twS0VsbU5pY0lnbS9GY2Z3RjdlSC9ueWlLam92aitQSDZKNHFpOSsvdW1DekxIamV6L2Zaa1hBd0t3L0JxU2FkSitwV2tiMG02VmRMSllSaXVqT040a2lTWjJkSjhlOHJRNHd1RndvbG1ObEhTRlpWS3BlK1FRdzU1c3didjhVbVNmdXJ1U3lTMW1ObUZwVkpwVWYyNDF0YlcvY013WEcxbTU3cjdIeVJkYW1acGZzOU5yY2NWaThXRGE3WGFUV2IyR1EwKzVGOW1ac3NsUGQvZG43UjBoTHQvWHRMeGtyNG5hZlVJTHNIQjQ4ZVBYNnZCSXAzckphMXg5OVlnQ0s3S0MxNjBZOGVPSGU1K3NidGZuWSt4UHY5OWNiVmFmV2dFWXdBQUFBQUFBQUFBOEJkalJnQUEyRWZNN0F4My8zQ2FwbCtYcEZtelpoMDRZY0tFWDVyWkVkT21UWnUzZnYzNmF5U3BWQ3AxbXRtbkpQM2EzWXZsY3ZtQmVoOVJGQzB5c3d2Q01QeTJCaDljMWkweHM0UGMvZXcwVFJmWEcwdWwwc0lnQ0M0Wm1rcyt4aUpKTnovKytPUHoxcTVkKzVna3RiZTN6dzZDWUpXN0w1WTBlNVRuOXkrU1ZLMVdqNjlVS3IrdXQzZDJkazZWcERSTkYwWlIxR2RtL3h4RjBTRnBtcDR4bXY0YmhXSDRtMnExZW1ZUUJPTWtYZXJ1VGJzN0pnaUNQMG1hOUplT2lUOHpzNHUzYjkrK1pQWHExVnZxYlZFVUxUR3pkN3I3V3lSZFBtN2N1R3Y3Ky90N0paMVlMQmFiSzVWS1gwTVhiNVdrSUFpK0kwbFpsdjIrVUNnVWt5UzVvUjdRMGRGeFlaWmw2ODNzVEVrWFNOS2tTWk5PTkxNWjd2NkR4dnVuczdQemdNYjhDb1hDNVpKZUxlbVNXcTEyVnFWU3FVclNqQmt6bXFaTm0zYklNS2QwZEc5djc4eWVucDV0STd3RS8ranVGK2F6SkdTU1ZDcVYzbVJtVndWQnNMaTF0ZlcvMTZ4WnMwM1NtWEVjRnlXOVVkS2FORTNQSEdIL0FBQUFBQUFBQUFEc0VXWUVBSUI5eE4xNzZrVUFrclIyN2RySHpPd3lTVEt6bWZYMmZLcCtaVm4yc2NZaUFFbEswL1JDZDcvSHpJNXJiMjkvcFNSMWRIUzBtZG5Sa3U1STAvUXJqZkhsY3ZrYkd1WU41L29ZdFZwdFliMElRSkpXcmx5NTJzeHVNclBqaThYaXdhTTVQek5yeXJkaFkzdFhWOWZEOVV1UXB1bEhKSjJmWmRrVnczWGg3ajVNKzVOMGRYVTlYQzZYbDFTcjFlODN0a2RSOU1YR21RSWFQKzcrcUtTRFJuTk9HRjZTSkY5dExBS1FKRFA3V2Y1MWhpUXRYNzU4aDZRcnpXeENvVkNZVjQvTEg5cWZLT211N3U3dVc2WEIrNjQrWFg5ZGQzZjNCak83Mjh6K2R2YnMyUlB6TWVvRkgwUHZzYTFkWFYxYkpTbU80MWRJT2xuU3J6ZHUzSGgydlFoQWt0YXZYOTlmTHBmdkcrYVV2alNLSWdDWjJUMVRwa3c1UjNrUmdDVGxTd0pjSjJueXBFbVRvcEgyQlFBQUFBQUFBQURBMDRFWkFRQmdIekd6WHc3VGZLOGt1WHRMUTl0eGttcFpsaTBmSmo2VGRJT2tJNElnbUNscG5ic2ZsL2Z4TXpXc3BkN2dOZzE1dTkvTWpwZlVINGJoZ2ppT0Z6VHVjL2ZKWnFZZ0NBNlQ5TWVSblowa2FhbWsvd2pEOEtaU3FmU2xnWUdCUzFldFdyVnBhRkNTSk9mczR2aG1TUU9qR0c4NFYyWlpkcmNrQlVId1dYZi9IM2Yva1NTWldhK2tBMmJQbmoxeDZFTnNqRjVIUjhkcjNMM2QzV2VZMmVHU2pwQWtNOXUvSGhNRXdWSjNmNitrVXpTNFhJUnF0ZG9iekd4L2QvOU9ZMzl4SEUvS3NxeGtac2VhMmVIdXZyUFA1dWJtL1NWdEtSUUt5NnZWNmlObTlyWW9pZzZTOVBrMFRWTTk4YjR2U3BLN0wxdS9mbjMvQ0UvbnB0R2N1N3ZmdUd6WnN0b3c3V3ZON1BWbTlyTFI5QWNBQUFBQUFBQUF3TjdHakFBQXNJKzQrMlBEdEcyVEpETUxKR25CZ2dXaG1iVzQrME9OYnpJM01yTUg4NjhINXR1cGVWKy8zOFc0VDNnWXVtREJnbENEVStRM1NmckUwSStaelpDa01BejNHODM1SlVseW5xU1B1WHNXQk1Hbng0OGYvNGM0amkrcHJ4bGZGOGZ4aS9JY2RwbzFhOWFCR3Z5ZjlLUnJOQnBwbXE0cGw4dVhsY3ZseS9McnZhNytPd2lDMzBuU2Z2dnRkK2llalBGYzE5blplVUFVUmRlNCsrM3UvbGxKcjNiM2h5UlZKTW5kclI3YjNkMTlvNlQ3M2YwTnJhMnQ0L0xtdDdwN05RekRwZlc0S0lyZUtPbTNRUkJjWldadmszU0FtYTEyOXdjbHFWYXJtU1N0V0xGaWM1WmxzeVd0TUxNT00rdU80M2hkZTN2NzYrdDl1ZnNoa21SbXZ4M3BPZlgyOWo0MG1tdGdaazhxY01sdHpiZTdYYW9DQUFBQUFBQUFBSUNuRTRVQUFQQU1zbXpac3BxN2I1YzBkZWpEOGpwM241Wi8zWnh2ZDBoU0VBVERUdVZ2WmxPSEdhTlAwdFlrU1lJa1NXeTR6OUNwMmtjZ1M1TGt5N1ZhN1lWWmxyMWJnN01kTEpSMDlaQzRMMnpldlBsT1NUc2ZHTysvLy83VDgzTjRVSHVnczdOejZxNzJ1ZnNHU2NxeTdPVjdNc1p6WFpabG56U3prN0lzKzNKVFUxTkxtc0FYNlZBQUFBc0dTVVJCVkthejBqUjkrOUEzL0hNdTZRb3phNWswYVZLY0Yzek1ON09mMTVlTXlKZWcrSjY3NzNEM3YwdVM1TVZKa3N4UGt1UkRraDRZMnVIS2xTdnZTWkprZnExV085TGR2K251MDRNZ3VEYUtvdlk4Wkx2MDU0S0FrWmc0Y1dLMis2Z25HTCtMOWhmbTI0ZDNzUjhBQUFBQUFBQUFnSDJDUWdBQWVPYTV4Y3pHYmQ2OHVXT1lmWUdabmVDRDFraVN1LzhxMzc1MmFIQnJhK3M0ZDU4OXRGM1NuWklPS0pWS00vZHE1cElxbFVwZnVWeGVVcTFXWjdyN3ZaS0tjUnkvcUw3ZjNVL1E0QU5lbDFSMTl5d013eE1rS2N1eXU0SWdjRWsxTXh0dW1ZTmRpdVA0MkN6TGZyU3IvVW1TL0VuUy9XYldXbThyRm92Tm96czd1SHRKa3ZyNys4OWJ2bno1am9aZHI5NUYvUGNseWN4T21UQmh3c2xtMWl4cFo5RkFFQVJIbTlsRVNUOU8wL1RPZW50cmErczRNOXRsMGNiS2xTdlhwV202ME13K1pJUCtJUi9udG56N09qVVVtK3hON3Q0NnRDMHYzRGxKa21xMTJ0cDZlOE45UEd4aER3QUFBQUFBQUFBQVR3Y0tBUURnR2NiZHY1Wi9YZHpSMGZIOHhuMVJGSDFDMGl2TTdDZmxjdmsrU2VycjYxc2g2VEV6bXg5RjBla040VUZMUzh2NVpuYlkwREhNYkdtKy9kcThlZk9tTk82Yk8zZnVJUjBkSFR1TEN0cmIyNDhvbFVwbkZvdkZDVStWZDZsVU9xSHhkNlZTNlZmK2RyYVpWZXQ5bWRrMFNkZExVcHFtMDZaTW1YS3h1Ny9YM1FleUxHc3RsOHYzSlVsU0dNMk1CR1kyUzlJS2QzL0tON3Z6NG9uNm0rTUt3L0JucFZMcFN5TWRCNUtaOVV0U1UxUFRxK3B0eFdMeFVETmJORng4bXFickpkMWhabStRTkUvU3c0OCsrdWgxOWYxaEdOYVhyaml5OGJpV2xwYnpKRDNoM2l3V2kwZk9tVE5uY21OYmZja05keCtRcEdxMW1ycjdieVFkRzhmeHZ3NDVma0o3ZS9zUm96bmY0WmhaZXh6SDcyNXMyN3g1OHlJemU2bTczMVNwVk82cXQyZFpWbDlHNEdWN09pNEFBQUFBQUFBQUFDTlZHT3NFQUFCUFZDNlhsOFZ4L0Ewelc1aGwyVDFSRkYxdlp0c2tIYVhCaDZWMzc5aXhZMkU5ZnZYcTFWdmlPUDZvcE12TmJHa2N4d3NsM2V2dWJaSU9rdlJqU2FjMmpsR3RWaThwRkFxbm1ObHJxOVhxUFhFY3I1VDBrTHNmYm1hUnUzOU8wZzJTRkFUQjk4enNtQ0FJL2tiU3AzYVZ0NWxkRlVYUkEvbmE3Z09TWnB2Wkt5WDlzTHU3ZTJNZTB5Rkp0VnF0cTM3Y0k0ODg4dkVnQ0dhNCs2cDhpdmV2TmpVMUxWcStmUG1PU3FYeVFMRlluRmlwVkxZVmk4VW5GVFJJT2pqdjl3eEpOL1QxOWIzeGlTblpvWEVjZjFEU3F5VDlRdEoxN3I2a3M3UHpKVjFkWGIrVjlQd2dDSDYxKzc4SzZ0ejl2OHhzanBsZEc4ZnhsWkthSlozbzd0ZVoyZHQyY2N4U003dlF6RTUyOTh0NmVub0c2dnZNN09Zc3krNHpzMUljeDJzazNlN3ViV2JXNHU2M21kbFI5ZGdnQ0lyTnpjM25SMUYwdmFUN0pFMDFzemRKMmhZRXdTV1NWS2xVcXFWUzZUUXo2NUwwdVNpS3pwQjBzd2FMQ3VhYTJXY2szYk9IMStCR1NkK01vdWk5a3U2VzlDb3pPMGFEeTNXOHJ6RzJ0N2QzdytUSmszOXZac2RIVVhTZHBFZUNJUGhpZDNmM0hYdVNBd0FBQUFBQUFBQUFUNFVaQVFEZ0dTaEprZys2K3hsbWRvZWsrWkxlS2lsMDkvTzJiTmx5N0twVnF6WU5pZjkybG1WdmR2ZGI4Z0tBazh6c0xuZWY1ZTRQRHUyL1VxbFVxOVhxZkhjLzE4dzJTVHJaM2Q5dVpzL0xzdXpjTFZ1Mk5MNGxYNUgwV0sxV1d6Tk1xclg2RnpQN3FnWUx6TjZSZjJydXZyQmFyYjZqSGhNRXdTbVNOdGJmbUM2VlNndk43RHgzdno1TjA5ZWEyYnNrdlg5Z1lPRG1ZckY0dUNTdlZDcVBTOG9LaGNLNGZCeHY2TytkK2RjVlc3ZHVmVjF6Yy9Nbm95aTZJNHFpTGZsTUNIOHY2WE9Tam5MM2JkVnE5U296ZXl6THNrOXBjSm1GUTdNcys3OFIvRW1lNjNiK25kTTAvYnE3LzVPWlBlVHViNWMwVTlMWlp2Yk5YUjNjMzk5L1JkN0hnYlZhN1R1Tis3cTZ1clptV1RiUDNhL1Y0RnZ6cDVuWjc4eXNhR1piR21QRE1QeUZ1NitVTk1mTVBpeHBqcnRmS2FtdDhjRjZ1VnorWlpabHJlNit4TXdtYS9CK1BFWlNVcTFXcjkvVGl5RnBqYnZQMStEOWZycWt3eVQ5TU11eVkvSVpFSGJLaXg1T2RmY2VTZTFtZGtLMVd0MitGM0lBQUFBQUFBQUFBR0NYbnBhMWN3RUF6MjV4SFA5QTBtbVNqa3VTNU9hUkhETjM3dHpualI4Ly9zSDg3ZkNQdVBzWHpldzk3bjVqclZZN01YL2dyNDZPanJZc3k2NHhzMHpTZkhkZjRPNWJneUFvU2VvMHM1ZDFkM2R2eUdPbnUvdjUxV3IxOUVxbDBoZkg4ZG51ZnFTay81VzB6dDN2THBmTER6VG1FVVhSV1dhMldJTUZEa1YzUHo1TjArR0tISjd6NGpoK242UkxKWjJUSk1uNVk1M1BXSXVpNkMxbXRzemRMMGpUOU9Oam5jOW8zTkxUOHdtVFBpMzNwcmEydG9IZEh3RUFBQUFBQUFBQStHdkcwZ0FBZ0ZGejkrbVN2RkFvalBodCt1Ym01cFlzeTNva0plNStscG05VzlKRnZiMjlpeHFuaXUvdTdyNDFqdU5aWnZhU2dZR0JSd3VGd3IrWldTaHBtN3N2VHBKa1EwUHNCa21uMUg4blNYTFI3dkpJMC9RclVSUWRMT21qWnZiek5FM1hqdlFjbm12Y2ZicVpLY3V5UFpwS0h3QUFBQUFBQUFBQTdGc1VBZ0FBUnNJa3VTVEZjWHlzcEtNbHJWNnhZc1hta1hhUVA3U2Z0V0RCZ25EVHBrMFdodUZQMHpTOWM3allKRW51bDNSLy9yT2d3YVZzc2owNWdVWnBtcDRyNmR5OTFkK3pqRW55S0lvT2tuU2F1Mi9mdW5Wck90WkpBUUFBQUFBQUFBQ0FrYU1RQUFDd1crM3Q3Y2VFWVhpQnUyL0sxMFlma0hUT1g5TFhzbVhMNnV2TkQxc0VzQXQ3clFnQVR5MktvaDR6dTF2U1hFa3ZrSFRPMnJWckh4dmp0QUFBQUFBQUFBQUF3Q2dFWTUwQUFPQ3ZRcSs3djFUU1NXYTJUdExyMHpSZE5kWko0V21SU1hxTHBENUpaeVZKY3Y0WTU0Tzl3TndudVB2MnRyYTJnZDFIQXdBQUFBQUFBQUFBQUFDQVo3UmJiNzExeFMwOVBUZU5kUjRBQUFBQUFBQUFnSDJER1FFQUFBQ2V4VzY1ODg3REpMV2JkUHRZNXdJQUFBQUFBQUFBMkRjb0JBQUFBSGdXcy83K3kxeXFoVUZ3MFZqbkFnQUFBQUFBQUFEWU53cGpuUUFBQUFEMnZuWHIxazNZM3RkM3VhVDJRSHIvekprek40eDFUZ0FBQUFBQUFBQ0FmY1BHT2dFQStHdHcyMjIzemFpNW56cldlUUNqNVdiVFRab3E5OVZqblF2MkRUTnJjdmZENUg2OG1VMlcrNWx0YlczZkhldThBQUFBQUFBQUFBRDdEak1DQU1BSTFLUVpKdjM3V09jQmpKYTVTKzZTV1R6V3VXQWZjWC9jM08rUTJWV0IyZWVQYW0zZE9OWXBBU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UNqL3dkVkx2eFFBTko3K3dBQUFBQkpSVTVFcmtKZ2dnPT0iLAoJIlRoZW1lIiA6ICIiLAoJIlR5cGUiIDogIm1pbmQiLAoJIlZlcnNpb24iIDogIjU3Igp9Cg=="/>
    </extobj>
  </extobjs>
</s:customData>
</file>

<file path=customXml/item2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E C B 0 1 9 B 1 - 3 8 2 A - 4 2 6 6 - B 2 5 C - 5 B 5 2 3 A A 4 3 C 1 4 - 2 " > < e x t o b j d a t a   t y p e = " E C B 0 1 9 B 1 - 3 8 2 A - 4 2 6 6 - B 2 5 C - 5 B 5 2 3 A A 4 3 C 1 4 "   d a t a = " e w o J I k Z p b G V J Z C I g O i A i M z E 2 O D U 1 N T c x N j Q 0 I i w K C S J H c m 9 1 c E l k I i A 6 I C I x O D k z M z I z M j M y I i w K C S J J b W F n Z S I g O i A i a V Z C T 1 J 3 M E t H Z 2 9 B Q U F B T l N V a E V V Z 0 F B Q m 5 r Q U F B T m 1 D Q V l B Q U F B M k o r N 1 p B Q U F B Q V h O U 1 I w S U F y c z R j N l F B Q U l B Q k p S R U Z V Z U p 6 c z N Y b D h Y R l h a Q i 9 E Z m M r N m R M S 1 V O T G F X V U p V S k x B e T J o b W R 4 e l I y U m Y 1 V 1 V U W k V l U V h W R l I x b G Z j U U V I Y 0 t x Q 0 F R S l V k V 2 x s R W l x e G x V M T Z x Y k x K b D d p U X R B Y V R L W W x s a 0 t k Q T F U V 2 J P O C 8 2 U k 8 z R T Z u U 1 R U T m 0 y U z V 2 Z j F r N C t a Y z g 4 O T k 3 b V R T Y 2 1 j W j g 1 e k F D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L a V F V b j Z P d 0 F p S W l J a U l p S W l J a U l p V 3 J m c E F 4 a U d h b 3 l B a n k x a H N C Z z V 2 S U 9 s V 0 N n S F l G b C 9 4 M F k w b U R I S l E w U k V S R V J F Q k 9 D e U 8 y d X J h M G N Q M i t E S X Z m N 3 h q Z 2 k w d i t N a E l p S W l X a G Z v a F R E W l B m e m R q U 2 Z I a T J C S F F D W k J 0 U T J D b H d U N l p J Z G 1 w e V Y y U l l 1 Q W Y z O F J y U W 9 t Z V l p S W l J a U l h T W k 2 K 1 o 1 e E l 5 c 3 E v U z h Z T V V j c X N C T W d Z M V R 4 R m t U L 0 F y Z 1 p y M V h O L 2 I 4 T D k w U z J 2 K 0 1 r S W l J a U d v e D B G b 1 k 3 M 3 o 5 Y n h K d 0 t Z T E 1 T U F J U Q U h J S D d C W G J P M 2 N r U D J o Q 3 R Q Q 1 o 1 a U Z i Q 0 h o Z k 8 4 c k 9 W a T B m N H l J M k d r U T J 4 d E d Q Z V V p e G Q 4 Q n p t T H N L R k Y 3 c i t q b y t J a U l p S X l u Z m 4 v O V Z 1 b G 0 w Y m R o R U 1 E Z 0 p r L 2 V X U H F r T H h E b 0 E 3 M U x Y O T R 0 Z 0 Q z L 3 E 0 W D R J a 0 l p S W l H c V Q w U l F 4 e l N 4 U F h p T W p 4 b l E x e C 9 p W S 9 J N T F Q N T B o b m c 3 c n N 0 O D B p O X p 1 V 2 J 5 T m F P V X p 5 R U p W c H A x O D l 1 b E Z D b H g w c m F n N k N h a U N D V W F w N E Q 4 R G Z J Z m p U K z B 1 W H p t a T k 4 S 2 o y L 2 8 2 V G l J a U l p S H I z a D R m c X J J c j V x e X F H a T R q c H Z x Z m 1 G S G h D M V o x d z N B R n o 1 N j I 5 Q 0 l t S W l J Z 0 d M M z B l R z d 0 b G l T a 2 l j b k x j V X B E V U t l e V l i K 3 R z R k h Y b k k 1 R z l V b m J B Z 3 J V V k s 5 R m d 4 e V F Q V V J s M i s 5 W D k 0 e V V u M X h q b 0 x o Q V p W b m h N Q V J Y Z 1 l 3 Z D l W S m J L b V g r O T h L Q V A r e X R P S W l J a U l 1 c m Q 3 U T l 2 d l F z Z 3 Z 3 U F E w R l V Q U k R V L 3 R 4 Q S 9 S d n h 1 S 2 Y 1 a 3 F l c k 1 S Q 0 o 3 M m x I L z g 2 K z M x b W F z U k V S R V J J T 0 5 Q b 3 V 4 e U h x L 1 Z w a G p 1 N 0 k z S l R N O G N i d W l v S n N 1 V k 9 q R l p t S D I x M X p S U T F R Z U p u b U l l b k x r b m Q 1 d T I x V i 8 z b E 0 4 M n R X b U N z M S 9 1 Z 0 F v b U F B Q U Z N Z z R 6 W j N 3 e E E 4 T 2 1 i M 1 d Z e V V p S W l L a V h 0 M z I 2 S V N V N U x 5 Y k l H Z 0 F S T H F i Y m x o e E l r S V Z 3 S 3 h z e D d K V F R 2 a m l t N i t 2 a F Z D S m l J a U l C a D J k a F p G S W V K Y 3 J 6 S W x Z L 2 l N M E t 6 T 0 t F K 1 I r Z 0 F Y d V N p W j Z p S H J Y U T F r Q 0 l 0 c k 5 W d T l y R k Z N Q l F M d i t 0 e U x W e m k 4 Q k F p U G V W Y n Y 5 N 0 8 1 d D F u S 2 9 S R V J F U k 5 T T D I v N j h W U 0 E 1 N y 9 G O G d n Z m 9 U T 0 d V b m 4 w b 1 B p S U N Z R T h 2 V V h u Z D l B Z H F T M n d h V E V S R V J E U z A 2 V F B Z R E J Y Z W x R c H p 3 c W 9 u Z U F C Q W p N S z d D R F g r R C 9 W W j F Q U m R o R V R y S m l a N W l M c X g y M F g z N 1 d h T S 9 o W k E z W E l I U k p a L 3 k 3 L 2 l m N 0 o y a z B U a W p 6 d G Z m T i 9 F T l I w a k V S R V J F W l h u M W 9 l M z N F N X l 1 Q U V p T m F z K z Z T Q W l 3 T 2 N U L 3 J E T G J u b G t p M D M 2 T m t L a T d s b H J 4 d 1 J C O E 9 W Z S t w e F F X M X R i d m F y W G F H e H M z R G 9 N d z l P V H l l V D R W U j B q Q 0 l L U j F 0 c m Z K W l B K c 0 5 U e H l a T W 5 q N 1 h X W G o x N T h 1 V F B y T 2 8 x V m x V c W x V c U V Z V m l Y V E N i W E s z R l l 4 b z B i V j R X a W Q z Z X B W Q 3 B S W D E 5 Z n N i c l h i b X h z M 0 N V S W d t Q j F 4 M W x W c V Z S c V d C Q U U 0 M U t w V k t L b m Z w T W 5 U e D Z i V E N a c j E x W m N Q U W 1 D N E 5 o a 0 1 y b m E 3 N m 1 U e V d S d E d J Y V B o R 0 Y 0 V U Y v R V Z T d 0 1 3 L z J z d F Y v c z d i b n Q 0 M n R 1 c 3 p M U G p i V j J 0 M l F 5 d V Z H c F k 0 M k 5 q Z H N H U V h C Q T M w V k h R N W s r a T d G d y 9 o V 3 E 1 a m l n c C 8 w T 3 l 5 V k d J Z W U 0 R H Y 4 T W Z R a V Z x e j h l M G J y T D c r O E F p Q W F j S S s v M D l n a U g 3 U 2 5 p S G d I R X l 6 Z E x E O V V O Q z Z j S n B Q U G R m M E 5 D N W R h Z G Y z c i 9 T V T l m O E 1 X W D F t a T h S R V J F U k 5 T a j J 4 O G V u d 1 Q 4 c V F C S 1 R q e X Z I Q k Z B a n p D d V l 0 Z 2 Z I a D U z e G p I N 3 Y v S E c 2 b z l K M U R N U i t i R 0 l u Q m F H W V d V N m 5 i N j U r T G k x O W h n U m 1 U N W 1 6 S m g 5 N T g y Y m Q y e H Y 0 M W x y a n d I d 0 R l Z m N h Y z N O e l M 4 Q m d P Z D V u d 0 5 3 b F R G b U h v Q l Z L a 2 5 Z M X R i b V Z W Z F g 3 K z k 1 M 3 V G Q k V P e V N 5 V 1 J l S 3 p o c 0 V v b k V O Q U Q 3 S k J L S k p 3 R D h v W m Z o V E Y x Z F h h S 2 l v a U l o S W h X K z c x Z D d u b G Z k M G R G U m J Z e X B C c k N l a U 5 R W V k w Y W 8 2 Z 2 d S R 2 F X c W 9 3 R n N D T 0 N S S 0 l x S 3 g 1 O E E 0 R 1 h Q O D Q 0 R W N G Z l I 4 N U V T a 1 J m V 1 g z L z l Y W n V i b T U v S 3 R 6 d m 5 a b F J X V n R Z Q m 1 M d 3 F 6 M G V l N T N r M 3 F P b 2 N B R W V z N m h q Y m J y d n R C b 2 x F b 3 F 4 U H M 0 d E l l e F J G N y t R Z k 8 r Y 0 9 N T W J N N k 9 q b 2 F B Q X d w O V E 1 c V Z S c W 1 L c S t C T 0 J K Q U l l d W F w e D l v Y k d 4 M F J w a m J q W E d 6 Q U J 3 M U 9 x T W x V Z 2 t o c X Z x d m d C b W x q Z 3 N 5 V 1 J 5 b U h O d W V F V k Z 4 U W h W S F N r a W 1 3 R F l W R l U z Q m J B c G d F M X p 1 Z H h Q V z F w Y W 5 p c y t 1 Y m E y d G x w V m J 4 Q V J i O U d p U l Z z R D Z G a W R X R k 9 w M U x C b H k 1 Y U 5 U a V F T W T B W a z Q x d 3 U x O T d j M 1 B 6 b k V s M X Y 4 V H h 2 R V l B O W V o c 3 p U b E k r N k h u Z V h B Q z I 2 T E F 4 e H R 3 S l l J c 3 d E T G R M c D l N d n I w N z h O T F R w a X h q b W x u b y 9 G W k h E V m 0 4 R l R 6 R V p K c 0 J Q T U 5 4 O H F u Z T Z x K 1 V v N V B w d W J L S j F C N U 0 4 U k V W M n N 4 W D d p d V F 1 Q j R 6 W G U r O G V p S 1 Q 4 Q 2 x 5 M T I 4 L 3 V Q d T J K O H c v a k g w d E V S R V J F L 2 V E V 2 g 3 Z m N E d W 8 v Q n N H S X Z w d D B F Q 0 9 D T H p n a 1 J r O S 9 v U G J J R X c r Y T k z Y m Z q R X R V V 2 p h Y i 9 i N 2 5 l Z n N B d U x x a G 9 l S E Y y Y k 5 u Z C s w Q n V 1 M j I y M j R B N E h K V m 5 a Z k w 1 Z j Y z e k N G U E F Q R F p 0 c m E y d D F Z b n J p Q U l E Z 1 l 3 c H F q N U F S R T V D Y 0 R S U V J D O G 0 y O F V r Z T F G W k Q 5 V m Z V e F Y x d 3 V D N E p U Q 2 t 6 S 1 p 6 S T B B M U Z w N 3 B v a G N C c U R r K z d G R V l z V U Z F N U x m T S 9 X L 3 Y r S U d 2 U 2 V S V m x r U U J P T k V w S z Y 0 U F U 2 U X Z l d W M y N j d v M E R B U j J j a G F 1 M 2 R S L z B 4 V F U 5 T 0 h B R 0 N 0 M 1 Z G V n R 5 M T F Q U k Y 1 W F V R T 0 F u Q l d P Z k d w Y W p P Q U h s Y 0 9 X V 3 Q z R k p I M U M 4 N k J x a j R s S W 9 j R V F Y Q 1 N N Z W E 5 b 2 h o Y W 0 1 c W F W d X Y x V W k 3 U D g 4 N E V n R 3 c y Z T l H Y U d E O E 1 3 N z h E c U Z m V j R T T C 9 Y V z F R O F B v c C 9 E N W 5 q T G t Y d 0 F w S m 5 q R m p 4 c H d u S X B 1 c D Z u M 1 Y x Z F Z m S 2 5 P e D F z d V p U T 2 J w Z 2 x q T 1 U 5 V X p B W X h V M W N x S 2 l 2 O H V I S X R m V D Z 1 M T Z x M n F x b X B Q Q U 1 N Q l R D O X g y T 1 Z 5 d W E v N H Z 2 K 1 V x c z Z v c m E z Z G J 0 N j h l V X R Y N T N v M E 5 P a 3 o y Q X p M d k Y r S 2 1 H U D d O c 0 V U R S 9 G V X Z D d G t V N 0 9 S e n N w Z U p u d m l r e j Y v Q n R F Z 3 h 5 U V B V W U h k T H J w d k 5 3 U D V y W X B z c 2 J y L 1 Z a T E 9 4 V D k 3 S U p I N D Q 4 N F g z W C 9 N M H o v Z 2 l o N G l J a U t p d G V u V 2 g 3 Z m N 6 c 0 M v d W J O R V c x O F R F V 0 N I d U h U Y j J j Z n Y 5 K 2 E 3 d l o 5 R D F M c 3 d E S G R R M W I y T D I w V m t q c X F 1 b j B n a 0 R y Z l d I b H h 3 Y U R j U k d h d X F k M 3 V l O T N W c m w v K 3 d 2 b l B 1 c j R X c l U 2 e T F X N G p J L z Z q c X J h K y s r d X J D M V l s V l J M N E 9 v T E c 0 W F Z X W G l N a F B S Z V J U V l Y x V T B Q N D J n R z F F N U 1 J U 3 c 5 M E 1 J Q W Z n R 1 Z W O V N F U 1 d x b W 9 i Z 0 t V a T B x Y X F T K 1 B 2 d H d K d 2 5 L c m V L Q 0 l Q c X V w Q z U 5 d 0 M z L 2 N Y W k x Q W m h X M X R i U X R l Z m Z Y V l J T W E d Y M D V E U T h N b z M v Z n p 5 Y k l F Q U J o a j d y Y l d 0 a G Z j M z J n Q X Z y V j J Y c 0 d w R n N C e E l 2 S 3 o 0 a k d k Y z l l a W N 6 T D k z c U x u W T V p S W J K c H Z q e E 1 M M W F w N k V P S V Z K a U p 5 c k l p Y 1 Z p c F d W Z j J U Y y s 0 e U V Y b W x v S G t i R V R s V F Z l O E E 4 T G V p V X o 3 c z d m N U Y 1 R 0 p W W F d G M W 8 2 b 3 V G c E d w c W l 2 c 1 J 2 d H R B T m Y x T n U 3 c V N x V l N r M V Q x T 0 F E d 2 Z m L z V N Q 3 h 2 Q W F h c X p v c W k 2 S C 9 L N 0 h z Z m d E a 2 l z a W g r Z l M 0 Q 3 N K V 0 l m R l Z W e j F m V n h 6 M 1 B t N z k 0 O G V J U F h u b m x s Z m 5 B a W x 2 e k 5 q W T J m a z V F e m d V Q U V U b F l S Q T R 1 N 3 R Q T n R h O E Y w S l h r e W V W e W Z 6 Z k d i Q z R p S H d I W V Q x W E h p Y 2 l Y b l h Q L z h U e n Z Q K 1 d N M m N 2 M U R o R 1 J q b X c y Z X p 0 S 3 p B R z J 0 T F E w V 1 d 2 U E I v R H B 2 S G 5 6 T 2 t y M U F l R G l M N k l W N k R Q W U R N N i 9 R d E h Y S z N p S 2 l W S G d I U E Y 5 b 3 k 5 b X A 4 a G 5 z V 1 R O W F l 0 b z h G b U R 2 M 3 h F Z z R u S z d o Y y 9 1 S W V C K z B 0 a G l i Y S s 0 a F N 6 T z R 4 M z Z E U G Z P K 0 N m Z l Q w M k V S R V J F Y T J v c z B S Y j R u b 0 E y N j N a U 1 F k M X F 2 c V F r U T Z X Y n F N K 1 l h M D l F O E N V W H J w V m k 0 a F I x Y 1 c 5 a l N j a V A w M m 4 w N W Z r S D R k a G V E b U F z M V c x S G N 1 W G w v S k Z w Q k p B b T Z w M l Z 3 N 2 5 3 e W l L e H Z W M n p U Q U 1 U d 1 p 3 R T R E Z D B 1 b j B r N z M x W H h u V z J p T k V a S V p 6 N 2 1 1 W l R P Y U c z d m 8 z T k R R M E p C S 0 p 6 W n h 6 d G N h W T Y 1 M X p 2 e k R H U E 9 X Y 1 c y Q 0 0 y U 2 Z 1 d G l t Q X I 2 R X o w V l M 0 V 3 V W b 1 Z k M U F S S D Z Y Y j J o c m E v d D F k W F c x b D h 2 b F J 1 W G J q R E Z U Q W V 5 W H k r V U 9 L R l Z l S 3 d 6 R F Y x U j F U a F J G U n d C Q U 1 w b W N I Q 2 V Z R G t x b j B 6 U G p 0 d l V T a V V R M U F E a m 5 i a E t S M 1 V W a 0 F n Q X N X c l J v V 1 h G Q 0 x n e k R T d 0 I 4 V j F X M 2 p h S 2 9 0 W n p u T E p 2 T k 5 y U z B 0 Q 3 h Y c m k w S W d t T k Z a S j h v a W s 0 c 0 d 2 O T d B R F p 0 Y T J 2 N 1 V X d H J h N j l K c z c 1 a X J i M F B 3 S U V B T G h H U l p X V 2 U 5 b T F W Z l R h S 2 9 2 e l B F M k V Z S G 9 m T y 9 Y V T N C S E N h c W o 0 c 0 l z O D c 1 O T d J W k R M V F N s e j N D Q k d a Q V d E L 2 R E c j l T R T h Y c T Y r d j M 3 a X l z d k p a Q U t O R l p M a X F Y b X V N K 1 Z G M y 9 W V T F x Y W 9 6 Q U F 4 M 3 p 1 M 1 g z T n c 4 c T F R L 2 E r M D B B S H R I V W R T M U w x S V l o b l d x d X R 3 U 2 9 U a E I x d 2 J n e D R Y d H k 1 W X R l N n E x d G J W c k J k Y T R j Z U 9 x U m 8 w Y T l h N k l 6 R l R W K y t M N 1 c y b k 9 1 V j l r T X B s d T c 0 K 0 d M c D J G a 2 F q d 3 J v e j M 0 R m x M Y z h 6 c X h P W E 9 S Y z V k S m 5 z a X U z Y X V T V F R 3 Y 1 N V U E V Z R G R w d H k z d j Z q N U x h V H Z F e n d B S U l M S k N a Z T d u c V h i a U l p S W l O Y T h Q L 3 l s e m 1 y V 1 B B a G c 0 e l U v N l p B d j N W W l J m Y 3 N q V 3 h 6 U E Z U M j B 1 c U l v d W h M Q W x U M z F D Y 1 B 3 V F F B Z l J W R z B V d n R N V F o 0 O C t U T U F 2 b 0 h P V l F 6 L 1 Y z U j R F b 0 I 5 Q V R 3 b U l p V S 9 u T 2 F j V z J H e T M x c D d L W U R p Z l l C R 0 F J Q 3 E z b V d 0 W F d F V l J D R V J P U 3 V k V H Y r e H p G d F l h Y j d 2 b n d Q Z 1 J H T T Z x M 0 l a W T M 0 W V g v Z F A 2 W F Q 2 Q 0 F D d z F u N V d S T D Z X e S t W d V V 0 V V B m T i 9 m S 3 B 2 T l p q e l B D d 0 R V c G R Q c F V p d V B Q b z N Q U F F m Q U Y x V D F y R n d 1 M X h 3 R X d T S E Z I V l Y x T 0 l C T j g 4 Z E V a S E 1 B Y 0 0 3 d E V B U 0 J i N H l a a z A 2 b j V 3 S l l I S S 9 a R G t E e n B k e E t V Z F V q Q V B 5 a n R 3 U l B i M F N r V W t S T 3 N O Y T J S R k Y w S 1 F B a 2 s 4 b G F W Y j F B U k t M V z F 0 Y T I x U m w v W m N T S m x p K 3 E 2 b F Z S R k o y N 0 V 1 Z D l F M W h o c 2 5 k Z l Z k M F R u Y 2 x M Q U 5 o U l Z a T W k 4 b m N B S 3 l S N X l q V n g 0 c 1 F S b F p X V k R 3 R F l S R l g z R X B F a l J P V H N Y Q z c z Y 2 l h V H V h S k V i S H V M e U o 5 R V p G Z 3 V s e n U y d X d S U E R 3 N F V r Y 3 V M R y t O N 1 d p N X B V M V Z W M W J V e U R B Q k d q a H g 1 b U l p T U J Q Q W J B Q j g 2 N T A 0 d U 1 j N z N S R 1 F i V m Y y e H F w W X N 4 e G V Y L 3 l O Y W p 2 N E 5 u N E d Y K 0 p V c W p s c D d D U j R B R U t Q R y s 2 W E N i S 2 l 6 c 2 x O W X V v M m 9 F N U 0 4 T k 9 U b F M 3 U k J a S X M x Z F E y V 2 J p T W l J a U p h T z I 1 L 2 V I e F N P O H c w Z E c 2 Z X Z a Y U l D S F F 2 b z V V W D M v N 0 F w d C 8 r O G t I d j l G b 3 F p V 2 h W V F p 3 N G N Z U 3 F m Z 1 p G R T d 6 b F N D U V N G d 0 9 v e n V W e V g y M X V i b j Y r O E Z p O D h t R m Y 1 O X l O b V V 6 b T N 0 S W p y R W h W L 3 d T Z 2 E 0 O G d F W m t N N E J 3 Q T E 2 d n F N N z J k T H l K T l p k L 0 F L b E R W Q 3 d G T U J i Q 0 Z p T n d G N F B 1 c S t u Z z J t N T J m N z V Q T l p 1 Y 2 5 F b 2 s v R 2 1 O R 2 l N a T l B R W I 3 d m 4 r a H F q N H B J c T k x T j N Z W W h n Z X E 2 a V V B c m 9 1 a T Z N b 3 d E U G R U M V Z 0 T G R C M G 1 J a H N E d U J Y b 0 t 0 Y 0 d Z O H c 1 c X B w V D F m U F F T M k t 2 V U J B R T I 0 b k l l R l h 0 Y 2 M r Y U 1 B e H Z V Z F Z E S m Y 0 d 2 8 r L z d 6 M X R y S F l C d j R y K 3 J 1 S l l B Z U V 0 R U R y R F c 1 d m N Y T 3 g 3 Q U 1 G V z l 4 M X A 3 U k g 2 O F h D N z N R R X R M U z Y r c n g x W k Z L c F h h U k Z X d k F m R H V 3 b 1 V M V j N i V m l J K 2 l K R T g 2 b l Q 0 K 0 h u Z V N x c j R z S X V l b j A r b X B x V l J x d z Z E R T V q b H h t V F E 0 N T d Z c 2 R m e k R E e j k 4 Z G Y z M T E 2 K 3 V x S 2 g 0 R 0 V C S 1 Z V K 0 8 5 O V o 1 T m d 6 R G J V V G t j b X Z 0 N k N p S 2 Z n b 2 d X M W R Y V n p s a X h J Z 2 Z p c 2 d Q Q U x R N T V 3 N X V i b T U r c U h o Y 2 E y M G o 0 b k t C S W p K Y V Z S U F c y c z h D Z 0 h P d W E z O G N W U j F u a k Z r Y 3 R 6 O E d Z T E V 4 N W 1 B Q X l H Y X p r e n p Q V z J I R m 5 J a W N E d U R U Z E R x Z C 9 4 M W J M c m t W Q k 1 G M j Z F e n V R a 1 N l a T Z M b z B k S l B M O U h 5 O U J s c 3 B q b i 9 X Z 0 Q 3 c m Q w R V Q 1 N F l F W n d K M z I 5 b j Z U Y W l U a 3 p 5 M E J D M l p r d T B G W l B P Z C 8 4 T n Z z b 2 Z k c n J r S V p a d U l 5 S W l J d X B q Z C 9 4 b H E y M W N W c V p D M E x E M n J 5 N G k w R 1 B o R D Y r O D l h R z Z j N D Q 3 W U 8 2 O D N z O G g 2 b D R 5 b V Z 5 d j F K N G M w d m t S Z m x I V j A 2 M j F w M 1 o z Z m p h Y l R j N m V Q Z n R m K 2 N m V z J z T k Y 1 Q m d B d H h V b m V G W k h K c E 4 1 Q m t C W E 1 p Y 0 1 3 M X N B T E 9 u b z Z Q a i s 3 T m 1 6 U D E 3 W j h S b 2 F H c m I w Z m I r b H U r U D V o S V d J V E x Y V y 9 x Y W J i c T F S R k g w d W p 1 O E 5 B R y t r V X F s R n F n c F Y v V m N V U l M 4 V 2 R w N D l l L 2 E v N n V 2 c n o 2 N n F x c H F s c W d h Z E N a Y 0 x W U F h 3 L 0 9 x V 1 l z b G t j a k t B M j B Y a 2 I v R m t P d U l 5 W D h P T C s v W l F y d T N J S 0 l w b U F r Q X F s V n B m V m N j Q W d L c X V C O E N F W V Z n S E F P M 3 Q 3 U X Z u e k p u V D l W b 1 F r Y T h D Z 0 h Q d W 5 1 N m V w M 2 l j Q j F Y M V R R Q 1 R S T 1 J 3 Q U x l b z Z n Y 0 F x a 1 R r b H d Y O U F H Q W l n R j h Y b l A 0 T 0 9 2 Z m h L Z l F V N H R W R 2 Z h b S t 2 c j V D V m U 4 R U 1 C c E F 0 c W F t W m 4 0 d m U v S H N r M D Z u S D g 4 L 0 V C R S 9 M a i 9 Z S z F V O T J o a H p W W G Z I a l R H L 0 x k V S t a c 3 l Z N 1 V S a 2 d x c H V w N n F u W n p L W j Z m R 2 g z U H o 1 O H c v W l l J T U 5 i Z 0 J 3 d n J W M m J 3 Q 1 h 4 W H M y V F F M U W t z M W 1 q M n B w Y V h t M W 0 w c y t L a U p q Q y s 0 R k F G N k l Z M 2 t K d 0 E w Q X N H e l p z b y 9 5 W m Z Q Q 0 1 N e X F h a 2 Q r c F Z j e W 1 W e G h K W U 8 x O X Z N a X N p U G l G V 2 V s Y m x W R X J o Q 1 J I R H I v U G R r T 3 d I S k p u a 2 1 U S m 8 x K z V a V l h Q d X J t Z k J x a W R C W k d R c j F m U X F T Z k V q d 3 h r V W 9 G e n B V b F p v S E 9 Z d W s y S W l a N W F N a G E w e V h h d X N Q U 2 J V U k V S R V I 5 N 3 c 5 L 3 F i T X V L M n V w U k Z 0 M 3 h B Q j Z w S W d a e m R K d H R M c X k y Y X o 0 d n I r Z X F 2 N U Z W Y n Y y Z V l r b j V M c 2 x J a n V J e U 9 H S l J N S V V 0 V H R W Z m J t O X Z m M 0 1 2 b 2 d 2 R E 1 Q R E F O e F o 0 c E F I Q U l s R T R v T m V K d X F M N 1 p O T 3 B 4 L 1 A 1 W E p M Z k 4 v d m F V K 1 V 6 U U R z S U N K e l Z M W G t Q b G p k b F o z S 1 N 5 Y V R 0 W j d u a F Z F V T N R O E F x V l J x Y y t m Y 1 k 2 c T Z P W U I 5 b 3 l q N l d 4 a U d t N H Z J a k R B T V Q w N m 4 w O H V 0 e m h r M 2 J s e V Y 1 M 2 t Q Q V B C e X V k d z F 4 c G p k c m J Y S T V Y T C 9 U a V F T S H p u b j l p N k t a N F N J M U Z w c m o 0 N G Y x N k t J c W g 0 U D R D c W d h N k l m Q U Y 0 R G d J c U t p d H N B S E J m S H V x R 3 F u Z 0 F n W j R 6 N V l X T m o 0 N F d l N T I y M F l N R 0 N 2 O C t k T z N k Q j R a a F J G T j B C Z E p a Q k E z Q j R O c H U 5 c W 1 C U G 5 1 d D d l b z d X c H N y S 3 l o c 0 E 3 S 0 t x b H d J N E d w M n J p e T R y N 2 l j a U Z z R F g 0 M F J j R j F X d E J G R F c v a j N P d V p u R 2 1 C V m V O N n E 2 c z R q O F F G V i 9 M Q 0 x w N H V Q R 2 1 O Z W F t c H B l d E 5 h K 2 t z b G t s a X R m O X N Z Y m I 3 U z k 4 Y 1 l i e D F s c l B S R T V H d k V x T z F X Z G J v e j V X a 3 R M U z B m e G V B W F h Q V X h W S z F S V l B N K z d E O E F 5 N T l 5 U j h l S E Z J c k p 6 T 2 Z k V l R F U i s z T k 5 4 Y S s x N W N S T G 9 R Z 0 F I a W N q M l J j Z V B B W E I 5 R 0 l i S H A 5 U H B I c E 9 K T k h U M F g 0 b T I 3 a F N V Y m 5 z b W U 1 S H N o U G 0 5 b j B P M G J t S 1 N o N G F r d F Z H a X J U c 3 M z V V p F U k V U V X Q v c W 5 S R n Q z V 0 x x T i t w Y U l Q Q k 5 G M G E 5 N z c 5 a 3 B Y d D F 6 Z U Z H e j E 5 Y l c 5 c G Z x N n V y S F Z U V l h Y M S s v d 2 1 v V F Z h M F V F W W h J V m F u a m h W c G J X O X Z h M n R x Z X F h c X F L d H g v U n R C W k Z t M D k 1 O X h Y a l R H N W N t T U d B Q k Z w a W N k K 0 Q 4 Q V I z Z l d M O T I y W j R a e T d K c F B K M 0 x B e T E 0 a W Q 3 W G 5 l W j B Y a 0 x 3 R H V 0 O W J 1 N 3 B 5 N 1 U w U k d B R G c 0 b l U 3 L 0 x Z N 2 5 X T 2 Z j Z l F C K 0 g 0 Y m h q a U x 5 M 2 F h b X B p V U F N S H I w N k 9 H c U 9 n N E F Q T S 9 y M m s v S T g 3 e X B 1 V n p 1 O X l L e T N N O U x S R F l D T U F y e F N o a 1 J X V 0 V 1 U m t R Z X p r L 3 V p O G c 1 Q U p L c W V p S U F 4 S 3 R 4 Q U F E T 3 V X K 0 t T T F d x M 2 k w a W g z b W U 5 M W R W d m J T b X B 1 W j J 4 S W 1 n Y 2 9 S a C t B d F Z Q Y X V j d m l K e V Q 3 N z g y U n F 5 S G 9 C S G 9 5 a j Z m c H d J Z X l l S 2 9 t d U t P O F U v K z Y r W E 9 E O G h J b V V s Z V V T a 1 B a M U 9 6 e X h 1 d D l a V 3 h j Z W Z q M W R r b F J S R j B Y S U p u a m h o Z U Z p O H V p b 0 p v Q T F B Q n A y S n l C T l Z k V 0 l Z a H Z k a 3 M 5 b k h X b H B h b W d F c z k z c 1 J y N F J E W T J Q a k x n Q k d x T 3 F D V E N i e j E v e n h N Q X h Y T 3 N r V E J N R 3 h B S G F O e T l S d F d u d z h E T U 5 k Q V Z 5 b 3 F z O U h V Z l N M T U F 4 S E F m a D Z N c G x j c j Z X b F p V a 1 l o a j h I Y 0 I 2 Q U Q z T z V I U G M 3 S V F D Q V B v M H Q x U G x Y b z k 5 S 3 R I V W 5 M d D J X O H o x O U 5 2 c 1 Q y U U V M Z W o r S G F O M 0 R K Q T h O T V d 1 M 1 J G d D N X T H F O a U l p S X F H L z B i N G 0 y N 3 J C M E c v V W R W Z D B v T G c x V 3 J o V W 1 k Y T I x a D R y S U R G V k Z W V l Z W a n l l T H l C O T Y 2 M k 9 0 U F N a Z U p k S T F X U j R F d 1 Z u R 2 1 N M V Y 5 U T R S U 2 F o c W 9 w e G d j N 2 5 j d z J 0 c W 4 1 Z T h a R E s 1 d l h Q d X U z R V N L N l d x M T Z u c X B X R V k v a E N k S 3 h s O E F I O E V z R l V Z a G x z Q l h T d W 1 I b 2 x Y a j N 6 T E 9 i Z C 9 F Q V E v e V d R e X R 6 W T F O Y z N Q O T R z T k E 5 Q X N J a D l H V W Z R Q 2 d P V l c 2 a F N Y Y T V z M G F k T G 9 x c X F x a z N P N V h H d S t U M U 5 U M H o 4 Q i 9 C T U F y T F Z I a T h n M l V S V G R W V G h P b k h 3 N 0 R j Q y 9 S T 1 J P Q U l j Q m V C b W R 5 Y l V 6 c k x X U F J s R j B T e m 5 Q U 2 J 6 N l p a R 3 F I d D F U U H h I N W p h c F d s e l B t c W 1 w d m I v O W F J c E Z 3 S 0 V x Q W x L T z J 0 c l p h U k l 5 c W x u d 0 5 P Z W M y R X h H b z Z q Z X R 0 Z W N E U 0 F Q W W Y x V m p U Y V Z T R 3 p y b n R s U F Z Q V V J r T H d B c E V S R l Z m U j N B Q l F D d W l h T G 9 n e k F N a 3 d E T 1 J t Z k N k U W Z m O X h H R z R W S U F y Y X I 2 c W 9 p O G s 4 M W 0 3 M n B w Y V h r T 0 F J d 3 g r U V J k d 2 x w N 2 R U Y W I v Z D N z M m J O b m w 0 c W h O O G F Z W D Z y c V E r a D h i W n h T Z U 1 4 Y V d 3 L 2 d I Z 0 N l Y y s 0 T U F O b G N M d m V R N T N s b k d X T 0 9 E T V B 3 W U F D S E F F a X I 2 b U h O e m M x d n J u Q U J H b k w w Q 1 l 5 Q i t w Z j J l N G 0 y N 2 5 T V 2 J q d G J P d n l G T 2 l 2 N 2 M 1 W n V v N k d J U 1 I 0 Y V V 2 c X J S R n Q z V 0 x x T m l J a U l h T l h k L 3 Z E N H B P d V F 1 e U h Z Y 3 V C T k 9 z U 2 w y e U R E Y n I 5 d i 9 D b G Z Q d m o x R m Z a V 0 l T c U h p S H p U O S 8 x d n J z N F l 1 V n h 1 d H V k N T U 1 W V k r d 2 g w Y m l K L 0 F Z Q 0 9 n d m J 6 V m Z V Z E F E Z D J F O U 5 5 c X h u Q 0 1 O e F Z W U y t K a n g y a X F n Z V Z F W l l 2 S X B X K z c y O E Z Z T z V L M 0 0 1 S 0 N Z T G d Z b V B N O T F U V k F Z Q n o 3 c X V M R m k y Y V d W T l R N d 3 R B c U t w L 0 Z a R V h W U F Z i Q U E 0 c 0 1 j U m Y w S m 5 z K 1 p X S V R B d k R j T D Z J T k t 2 c W F k b H M 5 a 2 N 0 T F M y T G d 5 R F l 6 a G d E N T l 4 c l F S Q n N a W X l a V U R p Q X F x N G 5 J b V B E T U 5 5 d m 9 I b U 9 N V 2 J V e X R 4 T F p X W G x E K 1 A 5 V z c 2 a X F y b D h X Y m N Q U H Z q Z y s y U E d q T m s z M 3 F m b 2 l T a U t 5 c H F Z R n h F S F l G R X Z m W E s 5 b F F o Y 1 h T K z k 5 R k p 4 a W F W T m d p Q T R w V V R Y V k h I R D J M R m o x N H Z q V 3 k 3 S k U 0 Y m h 6 U U Q y Q m J B S k F J a k l a M V Q x S 1 J H W l h s Z F h W M U 5 U V T F O Z j J O O D V 0 M V g 4 Z k U 0 S 3 c 3 Q n c 5 Y 3 F T Z E R y Z D B 0 R F F N T X I z L 1 N a V k h S O G 5 D N k d x Y z B Y a 3 l s d 3 V k M W R 6 Y y 9 Q V E F M c W V x S F E 2 M 1 F M Z 0 s r U E d q Z n Z X e U p F a j l 4 T 1 J m U X F T U W l r Q U h 5 V V N p W X N C b 0 s 2 d X J n Y k F z U U N 5 N l B 5 O T J D Z V J T Q n l j U 3 F W M l d K W G 5 Y b F d m T T h i O H d E b T M z T D h i e V d S e V B E c G Z 6 N k 1 C d 1 B P O C t R R G c r L z R z N T l 4 O E V i a 1 J n Q U Z 3 M 1 l J R k M 4 N m N P M 2 R 1 V 2 F 1 a m F O M m 1 q M k d z a z h U b E F o d z I 4 U D d X S 2 l S R 0 J l Z X I 3 M E 5 u W l g 4 a m U 0 S 3 I w R 2 h J W V p L S G h v e i t M T k h X S F p a d U l 5 S W l J b G 8 x d H p 3 O G Z p T F V u d 2 F S Q 2 I z M z d p O G l J d m l D K 2 9 s Z l h I d m 5 s d W Q 4 N D Z o L 2 R i Y 0 J O b E c z V l B W Y V Z W M m h k R l V Q a m p E R y 9 M Q 3 d J Z D c w L 2 F M a W p t R V k 3 Z 0 t n T F l x a W 5 4 V z F m d 2 Z B b T F F V X J Y Q k 9 z V l F x T l V s V j d 3 Y l F E c U R D T 2 J k L 1 l i b X A 3 Z 1 J C Y 0 p L S T N G e l V k c V F 4 W n Z l Z X p s U F Z D U U J n a l B s e U d J W k J M N W Q 1 V W x V W H F 1 c F V B U G N D Z U V 4 R T J 1 Z k 9 u Y n N n R E 1 N L 0 F i Z 2 x p c U l y M E R r N S 8 3 M m V C c X F 2 c j c r d n F x c n F p K 2 w w K 2 9 G a 0 1 o b j Z 2 b i s y T W V Z W k F E T 0 1 N W l B q M k Y 0 M H h o e X R x d D h 2 T 2 4 w W W d F M V V k Y m 1 W T 1 h I S n V F T j d 1 U W N B U U V O R H c 1 W U E v a G Z B N 0 h R N l B k M W F l M W o r M k x 4 N T g 1 W n V 0 T k Z H S n d K N E N z Q j B B S H V p S U 9 I U U h W W G R H R U N Q U D Z 0 N E Z j L 3 I 1 Y 1 R Z V j B S a 2 F 4 R X B h O D h n V l I w W m Y x c z h v Y n V i c X Y 0 T H d M M G k 4 a z B B N T B W U k 5 C V U F n a U R Z Q T h D c 3 d z N 0 d k R z N 6 Y z N u U i t D O E J t R H g 3 O X V 5 U H J i V T N 4 V 1 g 2 b m h H U n p 3 Q l l w c W 9 3 e H V 4 a X J k M m x s M U R m V X R W c E F C N F d r W n B j T H J l c 3 V i b j V R d 0 N v c W F u N U J v Q X F W W D B N U U V N M m 1 6 M 1 k 5 L z N u V k h X b X F 0 N H B J c W l z c k h 6 U F d w d V B x U m 9 B c k x X T D R 1 Z H J 1 V D J L b G l 4 W j h w V l h Y M z E x W W I 0 L 0 F E U T J O b H B q e k V 3 Q U d 3 T j R G c 0 F P K 1 d O T l R V M G Q x d H B w S X Z K d E F E O U 1 w O U 5 U Z X J r W E d p T D B X Z F J x a D M r M U N M N H d z Q k 0 4 Z V d J R S t B R j h m d 1 J M d D l G U X d 5 U V B E U U V E b z B S Y m Q x a T Z q W W l J a U d q b D N Q S G d s b H M 3 Z U 5 k Q X B M Y 0 o z Z 0 Z B U k l 5 Z V B H S 0 V Q N E t s M j J o V m l N a D d V U l J s e X U x d n J k M m g 5 M T V k a 3 F x N n l 1 O C 9 r c 2 5 r U k Z W O U h F Q l d S T T R F Y 0 p N e D V t R n J i V G x s d D F h W W o 0 Z 1 R Q S 2 Y x Z E p M O G Q 1 N X h 6 L 2 l y V z Z y c V I x R j B L d E N W a k 9 v N m x w L 0 l E c 1 B 3 U z g 2 N V h z d V J l W j c z Y k Z O V D A z V U E w T k x T a 3 J i V 3 Z t Y U 0 r V E t B R 2 V n c y 8 v V m V j M 1 B 6 U H d E O E x Q N 3 F V b H l 1 c l V 3 b U R N T U R B Z X p 2 b k h 2 S k d M T S 9 n R X B W L 1 Y 4 Q X J y a H p P c D E r M W x y N 0 9 4 R T V 3 M X A 3 U m h S R l Y 1 W n h q Y m V p S 0 J y W F V 3 Z H J i Y T h K d T c 2 b X F u K 0 x v b W l Q T X Z 0 d U Z h K 3 E r W G R o K y 9 2 d n Z 6 O T U z c n g 1 U y t P Z m U 4 b V Z j T T Y 1 O D R 3 e H M w b 2 R p M T B P W U V U K 1 F S U k Z Q O D k v Y j Y x O V N r U l d l c j h j V l g w e G 5 V N C 9 s b j g 4 Y 2 V M R U V l a E 1 N T j R E W U F t Q W h w Y V d s a m x C R U p 3 V 3 I v a F p H b m U 5 Q k o y Z D F U M T l B Q U F n Q U V s R V F W U 0 p W Q U E 0 U G Y 3 K 3 V 2 a n h X S F N X a G d N Q X Z Q c n F x d 3 N M c n h t R z R Y N X h n c k Z h V m I r c X F o c 2 F Z N W I 3 Z H l L W H k w M z F m Z j h N Z E w 2 V 2 Y 0 a 3 l r b 1 M w Y n R O W j J C Q W R p V X N 4 Y U J J O E 1 a W n V v e U d L U 1 I 1 Y T U r M y t p L 3 Y z R U p Y c k J r c U p 0 d T Z J W U h L R l p x Z n V k T W x E c H p Q U l E w U k V S R l R h d F B 2 c n R z M k o z Q 0 9 R d X N F e j Z m R G Y w b T N U S D Z n O T l j U 0 Q 1 c j N k M 3 h I U j R L R 3 F Z V G V s c T B v c W Q r S z V z Y k Z 4 V 3 d D Z l F U Y 2 w y Y m 9 U Q k 1 F a G 4 z e n l 5 U 0 1 q U j Q 1 T U d X U H V R K 2 Z x b m M r T H l Q c n h a U H Y z b k h O U m I r T j R u c m M v T 2 p k M z c 5 T F c x d l p 0 Q U Q v b z Z i e X F x c X B E Q U 5 3 Q z R Q U z J 0 c m J w U G Z W d G I y L 3 Y 2 T 2 s 0 Q U t q c U Z j Y V l z V 1 g w T 3 d Q Q U t 3 V k 4 x N m p x c j h N d z N B d k F R Y X A 2 Y 3 l x V l d s O V Z k e X h 4 Y n F s e W J m b G o 3 M F p S M U F 6 Q W E y e H N U S W 5 J N T B Y a 2 M r a E 1 M a n l n c X U r S V N E M k F Q U U R j S E V Y U i 8 z V V g 0 O E t G Q z M 5 V V U x T n p K S U F w U V J E Y 2 4 4 b G s z a W c 4 Y m 9 6 W k l n e k R u Z V A 5 Z U N B a X c 0 T W d P S 2 1 u K 3 h h U m p W W D F 3 N T c 2 c k V W K 1 k y U G p S R 1 B N e C s z d D d X M m U 1 M j B L N E N l c X F z Y V k 1 K 0 l W V m d l M X R i V m Q y O X J h K 2 w 1 d m c 0 b k l h K 2 w w K 3 R u d W p v Z G g r Q 2 t L a 2 p 6 R l Z Q V 2 x L S X J L K 3 J C Q l k y U G p Z W j d u L 2 J H N G Z k a X d Z V k 1 B Y k J p W E 9 6 d z k z N T d K W k t Z Q m 1 C Y V h R c n g w M m J K b E Y 3 V z J 0 c m J I Y 1 I y a H F v d n l L K z N x N i t z M 3 J x e X N 6 S W x J e V h r R V Z S M F R y L 1 k 1 S W 9 x a W U 0 S W c r R T V 4 b j V h V 2 x 0 Z X R 0 V m V M e U p s a E d K N l d U c W V u b G 5 O Z n R H N 1 N K N 0 F K S k h H e E N v N F l Q S D l y R m V v c T N W Y X B q M l I v S m Z 1 a H V D U W s w V H F I U 1 I 1 Y X A r M C s 1 W U V k W W Z S R 2 l Q V D Q 2 Y V N C U U F C U n l M N E p s N 3 V I c G R 1 S W l J a U l W a l R 0 L 3 J w d E t 4 S m 1 H a U J i O W Q 1 N 2 9 P a 3 M z Z V o 3 M V p k Y 2 U r Z V c z M k x w T m l x W G l P d 0 h Z S z l 5 K z Z 1 c U w y W E 1 5 U m x q e m d N Q T U 5 e W Q 1 W T V k W D E 5 Z l l Z e T V a N E 1 O T n J o W F Z X O V R W Y U 9 x K z J j e W 1 S Z X N 0 W H Z I M T g 5 N W 5 0 Z n J K N m R W M V J Y S E d V O W l 0 N W M r b z V P M X R r M U U 0 S n h i M X R y Y T J 1 T i t N d V Z T M W J 1 a k t Q c F N x V 0 9 O a l k w V F B j K 2 J V O X h 1 a k x s R 1 Z i K 0 x 6 a F V Z V l F C d X l 1 V n l X N H Z J W F N z T T B r M j V 0 d G h k Q U U 0 S 3 c v Q W h B U H Z F O G N 3 V G t T d W N j e k 5 F W k p H S V B L d X E 4 N 0 x a N 0 R r O T N j Z m N 1 W E 1 Y Q k V G d 2 p q S G 1 O Z 0 Q 3 T l R Z M l B t b U 0 y V j V F R G 8 x a m 5 n a 0 F J b k t i c X I 0 S G 9 F W k V 6 a G F S V 2 d B a l Z Y V U 9 n Q W 9 S M l V a V j N 3 R H d x Y X J X Q W x q a C 9 2 T 3 N 0 Y W V L U 0 U w N m 5 i N F V R R G t y d U Z h S G V w N z N Q S U J o b F p X V i 8 y M V V u W n B P c C t k Y W E 3 O E M 0 T U t x c X F v V 2 R Q N W M x b 2 F 5 V m d r W V k x W l l m U l U 3 V U Z Y d m l L T G 9 4 Y 0 x 5 Y W 5 u c G R Q c E p B R S 8 y T k h h Y z B G b 2 h j W k 1 Y U m R G d D F 0 c V d P S m 5 Z V T R 3 W H F P c W h B Q z R Q Z 3 V E V l R D Y n p s N T c 2 M D d w S l o y R W N 4 T D l C Q l h z T n p n U l B u a G d C d n V P R 2 V T U D F r Z H d Q b W V p a G R S M l R Q T F N P V X R s O X l v T z d p T k h I U l d U U X Z N N E x T N 2 Z 0 O X J P N 3 Y v V E U r W W U 5 M 0 4 4 e E V S R V J F U T B F d j M 5 M G k v R 2 V N M W V o e E 1 i Y m c 0 Z U l D S T R l U H N K c n Y r V 1 J M Y z Q 3 Z n I 4 M z M r M 3 Z p R 2 h R b U J K R j B Z W G x k c m J X b m d y Z z Z w N z Z o R 0 Y 0 T m 9 B d n E r c l R 6 Y z N O Z j E 2 S l d E W U F 1 b G F m M 0 Z W W F Y v Z m 5 1 W F B u T H J m b m d U S G 1 O N n J h M 1 l S M k Z 4 b F l s U l l V M 1 V 6 V y s 3 N m Z L e X p 6 b H R m V T F M U W t E T V B 2 b 2 5 O V j B i K 0 5 N Y T F O V F U x T E F B d 3 Y 3 b H R P d V R i b j N B c 2 k 4 b 3 F x L 2 p H V H l m d z l q Z 2 x C R U p 3 b E l w N n F m b W 4 y N 0 5 r Z j k z W W p t V X p t O W p B T T M 0 d W k 2 U E V 3 R E I 5 W D F U M E F 2 S 1 N x M T Z q c W s 5 b H M 5 c 2 s 1 Y y t i O H U 3 N i t 2 c U s 2 d X Z x Q 2 R E c T l 4 R m 9 i Q W Z o W E Z F V 2 Z D N E p n b k l p O E R 1 Q z d V U l R k V l Z 0 Y l c 3 M 2 h o a H R X V 2 1 0 Z k V K S H Z w O V B w e C 9 Q W G 1 q a H g 0 Z 2 d S b V F y Z 1 J Y U 1 d F M X Z U Y 3 F y N k h R Q 2 J x M n F s T V d Z Q m d H Z W p L S G 9 F Q U V T a 0 F R Q n l 1 Z H h n K 3 N E a 0 p j d V d M V n Z U Q 1 N u W F U 0 S W 5 E T U 4 5 V m Z X V X B x Y W 1 J O E 1 3 U E Z a V k h 6 U E c z Q m V H N F h I c G R Q c n V O U n d i R F N D Z E s z a j h x M V J r a 0 N k N F l p S y t p U G s 2 a H N 0 Q 2 5 a V T l q N l h i Y U Y w M m F D Y S 9 p V m J H c m h j O X V B L 2 d y a H B N Q 1 o 1 Q 0 l w a U 1 S T 0 s z T z E z e T B O Z F l 1 b z J J a U l p R 3 V s c 2 V I a i 9 S N U J K M 2 l L Q n g 4 R T g 2 a U J I Z 1 J P T X E x N 3 Z s a 1 M z T 1 l x S 0 g x c W F H a G 9 a U n Z 1 O W Z B d U F V Q U 8 v b W N y b W p 1 K 2 5 h T G l J c k p D c 3 F L e X N u e H Q r K 0 J Y U 3 V I Q 2 5 1 N D V 6 Y k o 1 U E o 5 T H F Q U 3 h B R U p 4 b G p i a T Q v K 2 k 2 Y n g v K y 9 V c E 4 x S F I w Z H Z 1 L z d R T i 9 0 T m V L c D Z v a 2 l r b z F Y d T h 3 T 2 d 1 Q 1 h p e F l 0 d X J Q V T g 5 S 2 J U Q 2 J 6 b z I 3 Y X I w a W x V a k 1 6 b V V 6 W j d 3 d n p p W m h j T G 5 l c W M r N k R V c 2 1 o M X R i V z l s U X F w V 0 V Z W G c 0 Z 1 V O V 3 Z G a D U z e m h r Q W 1 E Z H Y z d E t O T n R w b 0 h J R F B P d W M y T C t 4 V F h W M j l B e n F m a D c 1 T V V u d 0 t Z R U l x b F V v M E 5 U V 3 R V R z R 2 a X F L U 0 N j e m E y d H B x V l Q w Q X d D Z k 5 6 Y z J 2 N W R z N 0 9 q c U c 5 Z k h Q d l U 5 M W R 6 O X J r a k Z H Q U V C V n g 0 V m g r Q 3 N B a H d E N E R 3 Q 1 R U c W V m R E l M Z 1 p C S D V 2 Y X J P Q 0 l M Z 2 l x V k x s L z Y 0 Z U o 4 Z l d 2 Z m 9 F O W d F S n Z F Y k J R N F k v S D l y R l J L a n d E b n E r e m 1 X Y n F O M T J h Q 2 N B Q 2 Z x e W U 1 V E h 0 a F J S S z h G W l B Q Z W V 3 O U 1 B Z 2 d F Z T d C M E d 4 R V J F U T E x Z H p 4 V U 4 4 R 3 B t U T Z S c 3 Z Z O U d C e E V S U F F J b 3 h X T H I z M W c w O U 8 r Y 2 R B N 1 M v b z d J a H J R e n J Q V 2 R s d U t x W V F W M 3 V l b l V x a 0 p x d m 9 W Q U t j Q l d C O U F X a 1 F P Y l d s c G 1 k Z k 5 H S z h B M k R N T X d 6 c 0 J 2 Q T h B c W x v c E l n Y 0 N n S F B 1 d W U 0 d U x p S j N X M n Q 3 T E x r V z k 2 d n U v V l p n c k x W c E V W b X F x b 3 R G e E t q c X p 2 S D V y N V p 4 U H F 5 M X U 0 b k l 2 Z 0 I y a U 0 5 Y k l l R W h J b H V Y M n F j R U F I S z U z Q m h q V E h H e m I 2 M j l T V V Q y Z H M 1 O V h V V C t C Z U J h W T h 6 M U k w Y U 0 r R z B Z a G k r c D Z o d 1 J t Y S t x Q y t J a 1 N F Y 1 l o d W N C R U Z Y M T B Q b H p T c 1 Q 3 N C 9 3 O W s 4 b k 0 2 T z R l b X B x Y V Z 1 b U R m O D N O e m Y 4 b 2 J x d X J x N n N j T V d K R U N H Q i 8 1 O X d K S X J L R m M r N 3 l U Q 1 p 6 V T N 5 L 2 5 4 c G p Z S X o 1 b H J W M k 9 B Q U I 4 R 1 V B T U 1 Z O F Z U a V d N V 1 p u Q U h E T z l X V 1 M 1 d 2 t S T 1 Z W V m 4 3 U F d Q a W N p N V p T Q U c 2 Y X F l M H B u b W Z i Z k F G Q n I 3 W m 1 x T 3 M 0 W X N 6 c 0 F 4 T 1 h w b G l N a X Q x a H J w L 1 V 3 Y m h X V z M 0 Z X A r U H h 0 d 3 p B c 0 s 5 b W 9 x Z 0 5 t M G x 4 V k o 0 Z 0 l S T 1 N S K 1 B I V T l 2 Y j J I d 0 5 3 U U 5 k c X N L V W l j c H V J L 0 c 5 M W R m V T d B S D d k b n p I V G 1 0 V l Z v Z z J E d l V S Y m Q x a T Z q Z F o 5 V F B M U U 9 x U 2 d S T n M 2 O E 5 w b T Z U W W l J a U l h N m 4 3 L z Z C Y m p j O D V j T D h E b i t q d V d 2 a W N p d 0 F u R C 9 m W E E w b T N V a T h m e m s 3 R m w y Z 2 5 B a 1 l V T n p y b H Z p Y 2 k z Q W J 5 b n F 1 Z k h x d 2 U 2 b l p 4 V z F k T k Z a S 3 F x N 2 l Z a V Z R Q W d J a D J x K 3 I 2 c V h 0 b m M z R H l y a C t 0 Z n A 2 c m R U b 3 d Y M k V W R X Z 0 c E x u M 3 p a d H g z e S s v Z U l 5 R W V x Z W 5 V V V J Y O H Y 0 e H B R M W Z F a W N s N z g 4 S E V S S 2 J X L 1 N i M k l s Q 3 l K S n l V M k 9 M T F d Y a U F p e D Z 2 c V J a b E 0 1 d n E 0 Z V d 0 c j d i N G l j c U N x Z m x a R T l r W m 5 R c T B x U D F U O G h j S W h S U V N x Z W 0 4 N T k 5 S U h 2 S n F h b X V j Q k p G V z F I Y 0 J N V l Q w b U x n O E h B S m c 5 Z S 9 i S D F 0 c W Z B e m h k U k c 2 T W 1 6 O T B 6 c D J Y e V d U b U Z n N F d K O X h h U 3 l X V F Z s V T J t e j B 2 a 1 V n T U I 3 Q 2 Z p S 3 k 0 U 1 U w M 3 B 3 R j R X M V V 2 T n N h Y 0 R 3 Q W l Z a 1 h r S k F B Z E F P N W R 0 b X p a Q X l Y T y t 4 T j Y y R z l J V l U v d T V i c n Z P Z W N 1 T F N m Q X V K V G N D Z V g w W F p O U 3 F k U X c 1 O X l 4 O G N O T U x w Z j d X b k 5 6 Y z F U Y 0 w 1 M U 8 z N U 5 L c F V K V i 9 V b 2 1 r e W 5 y S G 1 s d 1 d 1 Z E t 0 S F d I c G R 0 b 0 h U Z m 9 K O E t K O G d a N 2 l i Y n V z S F F i R V J F U k R V W H J W b 2 0 y N 3 J C M E c 1 W G w y W F E 2 L 1 p 0 e U 8 x d H I y M F J r d V N U U H d v V U x 6 e H N 4 W X N U Z m p U S D N w Z F B w R l V w Z 0 Z Z d W l x Q l h B W H F z U U s x V D F r V E x M d G F H T U p B K 2 l L T X F 2 N G p Q b 1 R K S 1 V z N 0 t q U z N 0 N y t 4 K 2 N j e k 1 Y T F Z x M F p O N j h l V X U 3 a W Z u Z T d 2 Y k x T Y V Z T a z F S M X V R L 2 N k W F I w W E Y 5 U l V m R 2 Z L S X A r V z l E c 2 9 p a D Z H T U R E W l l R b F J W O X J h N 0 l 4 N T V 3 N 1 V W V z M 5 b j M v M G F h b X B r O U x k W X F p N k h 3 Q T U v Y 3 l s Z 2 R n Q j F X O W 9 p O E R q R X Z M S G I r N j Q 3 U z F 0 W D J q d m I z O X J M b H o 1 e T V C T j g 5 d i 9 I T y 9 x N 3 N 4 d 2 p E Y 0 l 5 N 0 Z W N U t x Z n B U S l p N c G E 0 V 0 t 0 U F F L O U o z b m F B Q 3 d 1 W j d 4 V k Z l O G w 5 V X R W S F J 0 R j B i Z l J 3 K z l U V T F Q V E t 3 Q y t 0 e W J q b 2 Y 2 b C 8 0 Z k 5 Z Q k t Y c l h z b D J y b 1 R s M j d 6 Z k Y r Z n l m N W N k d U t L S G x w M 0 R J R m Z Z Q m 9 L Z H A v e X d J N 2 k 0 U T h B T n B k M T h I V 3 R n S 3 B p V G h i S z B t M U V S R V M w e n J 2 a m 9 i b 0 p E d V k y a U d 6 Z j M 3 R 3 N I Y W 9 L b l o 1 W X V Q U m J S e D F W Z W h L Y W F C R H c 2 d X Z y c T F 0 Y l c 1 Z G l K U k 1 4 U k d 1 W m 9 E T k p s Y 0 1 B M 2 F 1 S G F F M 1 R X Y W h U e i 8 4 O W p P d 3 d O Q k k 4 a F Z S V j N j M G 1 t e n R I O X N R b i 9 S M E 5 V V j h Z W X I v R X R P N H B L T k V t N i 8 3 S 0 5 L Z V l y U j B k T E 4 x R 1 J F U k U 2 N n h i S D Z x c k 5 X S 3 V C N 0 R 2 V U p w M F V G V W 4 w S 3 M 2 S 3 B i O D d N U z k z L z Z v d i t N a E l p S 2 l k W k 0 r Z 1 U x Z y 9 G c 1 Z z d W R R K 2 x 0 c m V l b 0 V l a k U 2 c 2 h l d 2 R C d X R D M W J Z U F p C b 0 1 O b j F v Z 2 Y z Z 1 h F M 0 R v V U V E O U J a d W s w U 2 l k L 3 U 5 c X Y 3 e C 9 k M 0 x F U k V S R V I 5 N 1 p i N 0 p 0 U U p 6 Q j B Z W W d r Z U F C Q V J v N U F 6 R X U z R E x y b n B v Y m 9 4 L 1 I w U E V S R V J y W H Z p R W 0 y L 0 d k b 0 p I Z 0 F R b 3 l y Z l E 0 W C 9 D M z B H R y 9 S M 0 5 F U 3 J h d 2 o v T X R O Z 3 Q 2 N l h h T 3 V P Q W d w R n M 0 a C 8 5 S 3 p 2 N y 8 5 c W Y 4 Z E R S R V J F M U J l R 1 h v b T J i c W c 2 R m R 5 a z Z z N D U 3 b 0 M 1 Q y 9 v N 0 h D S W l J b G 8 z N k 4 4 d 0 h z Y S 9 U a 1 U r U D d R V F B J W F V x Y n F y a l p l N 2 d I d j A w R 0 R H b F R 3 M E N L b n N Q b V h t c m 1 M d 2 h B Q m J E S 1 V F R H d B S U l D S U l W T E 4 z N 0 R M b H d h M z d P e D R p S W l L a T F Y W E h R M 1 V U b k p p c E V I e X V 2 M l B w Z H l K R 2 d K T U Z j d k g w e H p Z Y j N k L 2 h F Q k V S M G V D b l Q y S n p l U D R O V F B B V U V 5 T m l 2 Z 2 4 x T D l C b l V O M 2 Y w U k N 0 S 2 l a N W F K Q l J H V 2 9 s M n J v b G F Q U 0 4 r K z B l V X g 2 W T F O K 2 h F Q k V S R W E y c V c r N m J V T 2 R n Y n N N U U x O S F d Q Z k V B K 1 R w T H R 4 R V J F Z E h x M G 1 k U k M v R 3 Z a S W 0 y N 2 9 o U m x k T 2 g v a T l a d W 8 w R 0 s v N W k w N k N 5 K z V T W n U z W W 1 l S 1 J 1 c U s z Z z Z Z W l Q x U m V n Z X R 4 Z n p 6 M T R i b j h I U T B S R V J M U X l i b j J v c m x a Z z d o Q 1 J u Z n M 3 b G d H c H M z V G I x Z T F W N 2 Q 4 N W V j O D M y d m 8 3 S E N J a U l o c G M 5 R z h Z c j h h L 0 J T S T d N Y 0 h U R z V a d W 8 4 R 0 x 2 O X c w U 0 t q c 1 B 1 W E J Y Y 1 R v N D B O K 0 J V O E p x c 2 h r b m Z u U 1 U r Z D k 0 U i 8 5 S F F z U k V S R l J P Y W J m d i t Y b W Z z S y 9 V b 0 F 2 Y 3 R L a E o 1 c F R o e X Z i M j l 0 L 2 V 2 S 2 h i M 3 p T M z l F U U V S S F I 0 S 0 J Q W W 5 P S W Y 3 U E M 3 T l h m c 1 F 3 Z T Z r V D B L a 2 o y W E 5 r S l M v c z d H c U p 5 c 1 Z 3 Y k R R S X M w Z F l y b G 0 0 a k l p S 2 l R Z V Q z O T I 4 e F B w S H d i M m F D c H h 6 a V F Y Q l d W V 1 h G e j Z i Z n p U M T Z p S W l J c U h m T G w y a W o 4 a F d V Y m 5 z T y 9 M d U x C Z z I r b 2 F J Q m p 5 W G F 5 c 2 J T Y l V S R V J E V G d z V V R i S 2 1 M c E 5 p S W l J a X F E e m t L Z C t 2 N j B B V j J p V F N x Q W 1 w M G d t L z h J c U t 3 R l B 2 N H o 5 S z B w U U 1 k N y 9 S M V p U S j J x b T J Z M D l 3 U F p E U i 8 w Z H p S R X Z l R k t I a H J B V k h h Z k 1 u T l h N Z n E 0 R W R t S 0 N a N W V H U k h a S G 1 K b T d E T G x 3 Y T M 3 T 3 h n a U l p S 2 l Z d F B 2 M z N K e k V U T l Z C R H Y x Z H l 5 R G p v Z 1 I 0 T l N L S l J W V G J y N W 4 z T W o r R G 9 m V 2 5 t U X l P V E V J Z 3 U y N k 9 4 N E V 3 Y 2 h r T W h u V z E 5 Z F h y T T I 0 M W l H b X N i S H h L R 3 Z 0 b V A 0 T 3 B K Q z E 5 b 2 l l W X J M V 2 Z q R U 1 3 M j N X W m t 5 O U 1 N b G t j c j M r R H F J Y 2 t 5 W k 5 H Z z N B S z I 2 d n I 2 L 2 Z P S m x N V H V 5 S G t I b 1 V C T U Z X S l g 3 V 1 h o Q U V R V 0 5 q N D J a b E R H R W F H e H V Q U W 9 s N 3 B u V 1 B Q b z B K N n Z 1 M 1 F z e k 9 B e m J C W T Z x Q X N T Z E F 0 c D R H M U 9 3 S 1 Z J N E h O a j R G c 3 R X M X d I c k o v b z R 1 S m t i R W 5 P U 0 1 O M F V m U W s x L 1 I w U F V H N W E r b 2 d F c U x 0 R U d k N V d J O E h X N k 1 2 N W J 1 d T J N d j U 1 M z B D d j l I U T R S R V J F U j B G b W l 6 V S 8 0 T n d E W W M 4 Q k 9 P Z 3 g 0 N G t I M H J L c k t p c 1 Q w d X p l N z h N V E Q z d j Z v d n l P a U 5 j L 3 p 2 T z h D M k F I Q T V G T E h q V E V Y a T h p S n h w a E p B T j R v Y z F p L 2 9 h R m h H O C 9 6 V W l L U 0 F y Q 0 5 N V 2 I v c H F h b W p u T G p h b W h v R 0 N V a T V V d 3 d J N U Z J d k p m T D V Y Y n A 0 Y j N k T T F F V X Z R T U F 5 V 1 N 5 M X Z m O W 9 O d z R T b k h P e m N s a 0 1 t V T l G M E V R S E c r T W 1 h Y X E w d 0 d j d E N y W H M 5 Y i t E T U N 1 S W 5 K b U 9 w M X U 2 Y W J Q c j B Y a 2 5 M Y T J 0 a z F h V z F 0 N y 9 L a D Z R M E 5 E Z z R q T V V O V z d B Q n h a Z k x 5 d X J x N E d 3 Q X d B c n d C b z d D M i t N Q X k z Y 2 M 1 O W 9 h e W J L Y U t x R H p j M 0 4 3 L 1 V V N T l V S 2 p Y T U 9 m Y 1 F n R T F T c W R U L 0 5 E V T F 2 Y l V x M S t w a m Z q S 1 o z T G k 0 V V V T R 2 V a N D N K d 3 p E d z l M c D l N e k N Z N V d W b G Q 4 U 2 t i T n F h M n M z b m p k d j N p c n Z 4 V E Z 1 M 0 x p c T R j T 0 h q M G t r R W 1 O V m R h e U l i Q X h n Y 3 d C Y k F C a W 5 x c G R r T X B t S D h 2 M 0 R N T n h Q V l U 5 Z H V I R G h s K 2 J P b m J 1 c 2 V E e G p 6 Q z B B T m d S U W w y O U x w V k t q V k R V Q 2 N B V 0 F z M 3 V L S n d 6 R E 1 3 R m N I b 2 J o Z G V s M C t o d X J l b D g w O E 9 u V G 1 L R E 9 u d 3 F S e i 9 W M 0 x E M G F 1 U S 9 r T S t j Q 0 Z X T U x H a j F n N U 9 j a H B o c j Y 2 Z 2 t E W k V X U E d J R T V H V F h J N m 5 P N U g 4 b j I 0 T j l k T k d C e D h w d 0 d w T j J u U E x o T G 5 P Q 3 A 2 N z A z R l J K Q U l O a E x q V T d i N D V m M 3 N Y U W J F U k V S O W J 2 c E Q 5 U n U 1 d m 1 W M T R F S m 5 0 V W 1 J a 2 F C Y i 9 q V j Y 3 W G Z m U E 8 0 S D U 1 O E 1 r d T N y V 3 Z H a l J 0 W E 5 Y T G t 5 S 3 F D c G d v Q U p n a U N y a F Z j N 2 U z d D J k Y l c x a 1 Z C R U F T c W V n c U F m e H R q d m h P R 1 l l R l E x K 1 V U R G c w T k R R M k p S T 0 l i Q U 9 w V W R Z S 0 l q R U 0 4 S D Z D c W 5 3 Q m 9 S d W N r O U Q v T G p k U H p 2 T U 9 O T W R l W D A 5 Y z V k N j Z J L 0 V o R V N x N z B j T T R k Q 3 V C Z U F E R E c 3 Q T N n W m d D e l Z k W E Z Y Y X B G W k d z Q X I 2 a H F m a E x j R j V G d E F m e F R W U m N W R E p j M H h w d 0 p Z R 2 8 1 c 1 d V e W 1 W d k R N R H d I d 0 F s Q k V G e V h 5 V 1 N l S 2 V l O E l z Z U t 5 T V l p O G 1 h K 3 d W c D d 2 c X E y W k R L W i s x W j J N T i 8 z a j Q y L 3 Z h c l U 4 Z U h E a H g 4 b 0 l o V n h Z c W 9 j S 1 d Q T X J 3 Q X N M W G h P Z X l R a U J r Q z F j K z V E Q U Q w b W V a c W F t c F p Z Y T Z j Q 3 V N M D U 5 M G g 5 Z m Y z b l d s d G J G L 1 Y w e n B x V 1 R D W W 4 r Y j Q v d T d o Z F Z i Z F Q x Z G R F N U N z Q V p q W T B O R F F Z W T l h U E R 4 K 2 h x a S t N S G o w N k 5 Y c j B j b H R 4 T E c 1 d W J v N 3 l E N n k x U D B G b n d t V T l B T V B p L 3 g 4 c E l x T U F q Q V J R b m U 4 c n B m K 1 R s d 0 R R b G V S U j F X M U Y 1 T 0 N h b X B w T E F a e S t p c m R j a 3 J X M k V j Q X Z W U F d U a m 8 2 T 2 5 3 T k F H S V l I c W V x T W N z N F h r V 1 B T N m Z R O W Z S a 1 R y U m s 2 Q z N Y c S 9 G c z d F e n d E O V c 4 d E Q 2 a l p B V k k z R l V p T U J h Q k F i a E d R L 1 J p b z N C U 1 F C T E Q r c n B D N j M w T C 9 l U 2 J R L 2 5 a L 0 J 3 e E F Q S V g 1 d X J h a l F w O W c 2 V F l h d U p q a 2 9 R R k d a Z m N w R C s 0 a V J o L 2 5 D c D d W W W t S a 2 U 0 W E 0 y R 1 h L Z z E 5 N j Z y d 3 Y v S 0 8 v Q X l J a U l x S 2 g 2 W l p I d H R q R T A 4 c k x B S H g r N E U 0 N k R E b 0 p V W n h W T 1 R h e D l N Y j d O c n o 0 c X d k L 3 V M Q y 9 B N k s r T T J y V X F K K 0 x 5 R G 5 G N 1 N M e W N m N z d x c X F x S m d B N 2 l N a n Z S R 1 F o Z 0 E v U n V k b 0 h B T V l C R 0 s y c U R 3 S m 9 B W U N L a W 9 v b H F u b 1 l P c E 0 0 V D Z 0 c U F w M T d l d T V W d U 9 J b E R N T U R W Z l d P b n V J V G t W b n B k U H F n a m 8 2 T 3 V 4 T 0 p 4 S X Y 1 Z G 1 Q T U 1 3 Q i s 3 c H g 3 U D A 3 K z d P Y W N X d 2 d B e n J s M 0 F O e V V 6 V 2 F Y S 3 h s Z l d W a z V V V V Q r V 3 V v N m J X M X R P K 1 V U Q m R i Y X p 3 S j R R V V F P V G F m V H J 3 Q 2 R w Y l d x c X F y Z W R j N m R r c 2 x r d X N h d z F x N X M 0 a k 1 I N E h z a W N w M n F i c l N T N T h K Y S s x a 1 J H U S 9 n d H F h b X B r K 0 J 6 b F Z P Q U M 0 V W t Y c 0 J s S n Z r T V V F U T F I U j B k Q m d S T 1 Z G V l g x Y l Z s b n h 5 e n p u W D B k T F N z a G d B a k R F b n F x c m 1 j c m 1 u Z 3 l B W X Q 4 S U 4 1 W E t m e n A 0 O S s r U G l k Z 0 I 3 U l Z I M D d F c m M x d 3 R s e G 8 0 b 2 l 1 N E t n c U R D R 0 h O Y l p X W G x W S 3 p p c X F p K 3 B x c V h p a 2 d H d 0 Y 0 Q V R q Y k d m T 3 l j d X d Q Q S t R M E 5 E Y U 4 4 M z c r N m F J K z R i V H p Q K z N 6 U k d D O W g r W l Y w a D h j S n h p V n h n b k V 4 Z 0 F X c S t n O E F u N G p J e D Z v N k g 4 Q U g r U z h S Z V Y 5 V j M x M j R j T 0 Y 3 e G F 0 M W 9 p a T Z 6 R n E 3 d j R p Y z F 0 a l k r R V J 6 Y y 9 P Z G Z Y S H Z j Y m 0 v Z T F T M U N z Q X h j K 2 J N K 1 h k O D Z F M F J 1 Y U d j T V p 4 e n I v Z E Z M T F J t N m J P b z F R N S 9 H c 1 J z M z k r e G R F d D h Z T l F Y S U Z 0 Z U V p Z D R B T 1 F X U W Q r K 0 Z Q a j B D Y 2 h t W n d F Y k h B e k F B S 1 A y a F d 4 M U R m V D F j N E V s Y y 9 v M T d F N m R w Z H N n V 0 t x e m N 0 K 1 J Q Y 0 V Q M k 5 D Q X c w b D B H a 0 J Z b 3 E z U H N Y U W J F U k V S O W F O Y j d w d F E 1 N m w z T F F i b 0 N o N F J I O E 9 x e H F L e V l o U 3 F L e m R D U l d K O X F P Y l E z d k V w M n B a O W h D V n Q 3 N k t 0 Z l l C V z V o R H h W S E h 1 c 0 1 R R z Y w K y 9 1 N U t s M j l Z a E l u S W p n T U x F e H h r Q U p n R T R M Z C t R e S t V K 3 N k W m V K U 0 k 3 T 3 V j T 3 p H U X l E d 0 t k W m J 4 R 2 p C a n h E d 0 F 2 U m x I M D U z e i 9 w c W F t Z n d M W U 5 Q L 1 l X d n N Z Z 0 k y T F M 1 b z U 1 M 3 h q e k h v Q V p x T D B x c D Z 2 c V d v M U F M e j A w a 3 Z 6 Q W N 3 d k d O T 0 p 5 R n N B N X N W a n p j N W t N c C 8 w Z E s v S l p I S k Q z e S 8 5 M X E r e X N 2 T E F J Q W p 5 R T J r V E F F Q l Z Q e D h F d 2 F T N G J T U U F p T W d 1 a G F 1 Y z R o V W 9 Y Y X k x e n d P b z d 5 a 0 9 W W V d J Z U N K e X E 3 V z I y M z R p O H M 5 M E 9 0 M V k x U G E x K 0 5 1 d W x V T 0 p S R 0 l m Q U V a V j c r M 3 B 1 b 1 d T e V d T O U 1 X W j J a V 1 Z s Z n R 5 T k N 4 T j d 4 c G h I Q W V 5 W F N x V T J k O D d 0 T F N M a S s z N 0 p o S T J J W E F U Z z N I S 3 Y z V m N 5 b W N 6 d D F 0 b z l S Z V F V Y S s y d F V S U T l 0 c l p q S 0 N Z a W Y w M m 4 w e k 9 0 d F Y 4 Q U 1 E Z W R U d j h 6 Q 0 l J S F J P U 2 5 p V V R p a 0 x h M n R p T X F L a X F x a k R G V E F X e n F u R H V z e E J q d E p Z W i t O W j F P V H l y U n Z p c F V W V T h S a 1 p j O H o 3 c 2 h E T U 8 w Y z I 2 V U 1 l Y k U r T 0 E 0 R W F r S 3 c 3 R H J O Z W F j c X h J U n F P b 2 V C Z T F Q c H R Q c F B 3 S m R p Y 1 k v a T h o N F Z m M U J G R V g z N T g r T l Y v a j E 2 W W 9 o N m o v N k 5 D W m 9 o e j h W S W d O N 3 Y 4 T V I y M E 8 y K 0 R G U X V U a 0 F C V n d i Z E 4 0 b H d E d F h B V z R w d E 8 w T m l G U U F v L 2 F O V i 9 U c 0 J a b H d C Z l F m S n d I T C 9 0 M 3 I 4 R 3 V l R 0 l V N V Z S T H c 5 S W 5 j Q l Z 6 U l F 3 T U 5 K O U p w d 0 J o S U p k b 1 N u c 0 h 3 U 2 g 4 a n F p d F F V M V d C c 1 R Y V k d G N 2 x Z N z N L Q k J L Z X d a S m x X Y l J s Y z V p L 2 V C b m V Y N 0 F V a T l v N n N M Q 3 R B N H V Y Z F V E N 0 8 v Z 0 N M T j F H U k V S R S 9 X W D Z B N 1 d i R 2 Q v O E h z Q U 9 B e V h C N D N 2 c l l W a l Z X Q X d m d G p u R 2 p 0 N G V u e G 0 3 R D Z v c V I w T m d B Q k V J T 3 N O V U t L Q U s x U n p t T D J q R m Z 6 N z Z P O T c v d U F t T G w 4 e k Q w b V V m S U 9 j R 3 h n Y z R X Y n B 0 M 1 p S T 3 A x O E c 4 S E w r c 2 J Y M k V B Q 2 J S V k U w c z Z E d E R C R T V W V l d u N W h N O E F G Q l R V L 0 1 q Q U J z Q T J B Z W R L M V J X a V h Q d X h r d 2 1 z M E t D d 2 x w N 2 R P S G o r d n I 2 a l N z c U t x b 0 F R R H J y V W 0 w b 0 l s a 0 F N T V p z b m s r K 1 p E S 1 p O N E d W Z T Z z a 0 l 0 O F R r Y 0 x T W W s z b 1 h J b V J L b m p j S k N L S G l N Z 2 g r V T Z x N m h l V 3 l J c F g w e n h m T U 0 1 W D B M b n k 2 W D R V S 1 N x d D l V V U F u M U h W Y T B R a y 8 x d 3 V O N m x Y V j F k W G 8 2 c k h v a k 9 w M X B W d 1 V k V 2 o 0 c k V h c m J W Y n h N M D d B R U J s W m V Y W j F 0 c m x T c G x G V W Z U e m d v Z C 9 W d F V u a S t M c V N 0 a W 8 2 d i 9 H a W F 5 Z n h Q Z U J n b V B q U m V U Y k F F b 2 x K Z U N j M j l O Y V c x d n F X R E V S M m J L Y 2 Z p V 3 V j Y U h u Z W F l Z 2 M 2 K 1 l K R m J q Z G R p S G Z B R D d x d W 8 w Q U 1 o a 0 1 w b k d 4 c 1 l 2 c W V x R H J h M n R p M U 9 w M U N S V j N j O D V k M H k 1 Z X p u M X R V d 2 0 4 N G E x O W 5 3 U k d U M S 8 v d n g 1 R z J 5 d 1 F Z T 3 E 1 b C 9 Y b 3 d C N E J Z O E x r N W t U V k h Y R C t Q d U Z B U D V v c m Q w V X d J T W l F Z 0 Q 0 Z F J S R k Z 6 Y z J O b T Y 5 Z V B I a T k r Y k 9 u Y n R n c m Q w V X J Y S D Z G Q 2 F x O D Z j U D Z C S n Q 0 Z 0 0 x T z B I c X J n R 3 F K b l M y N V J Z Q y 8 3 a 0 p l U G Q z Z 0 l 1 M 3 Y y c C 9 H L 3 I 2 O X l E Z W N L Q m 0 1 L 2 k 4 S F N I a m Z 3 W D k x M 2 V B O W 5 u O W R 3 O W Q 0 d E p 0 W X R i W F d S M 2 Z s a j B 4 R U R Z T 0 l n S U F E T X g v Q U d q S T J Y M 0 t B e n V L d 1 J N a S 9 a Z D R I R k d W d 1 B n T l I y Q 1 R r Y 0 9 3 N V p n Y T F J M W R I M X V P R 1 l F U l Z S V X d Q Z n l t T 0 Z X O D k r b F M v U F A 5 Q l h q b D N V L 3 c 3 c W R M O F B v S E M v R D J 4 N H V S Z F F N b j V h T 0 t w d l p z K y t I U C 9 P a n d O M 3 Z 2 V F V S R V J M V H E 0 a E p 0 d n d G d z V F Q 1 p k T m h r d z E w e G Z y T 0 R N Y X F t S H N P c X h z T D N o b U Z s M 2 c 1 b G M 0 d X h l T 2 5 i K 0 9 E a k N L K z k 5 U W Q 4 c 2 5 B Q U x a S l d 6 U U Y 2 a 1 l O Z W N 0 d 0 J u T U J i R j R S a C t Q L 3 N u W G Q 0 V k d Y M n g 3 L 2 5 2 W G R L S 2 d R U 1 F n a 1 l J Q W d F b U 5 6 M 2 p y M n N 2 Y U d z Y T E 5 W D k 2 Z X V h O W 0 x c m 1 Y d G J l M j l p N 3 R y R j E x R j F 5 N T J z U 0 R X M 0 h z e l N B Q U 5 K R U p B N l R X a 3 p N d z l 2 e j l t Q m l h V G 1 X U V N B a k 9 z O S 9 N O F B H V G V l a W F a K 2 4 3 d i t a N D d z R G 5 6 W m p k R W l x N X Z F b m x z M j M 2 W m l D N E J j Q z h 6 e H c 3 U m M 0 b m 9 T U U N m T W Z Q R E F C Q U t o Y j c 4 L 3 Z 2 d m w v c D h 2 d E Z F V k J L Y k w 0 U z R G M E I v M j d i L 0 w 5 Y k d 6 T X V G R U d P R k V L L 2 F 0 b j F V Q 3 B I b k Z 3 R G Z t N l o 1 W V B U M k o w U z B U M W Y z W j l X c V Z U a 0 5 E U j F G U 0 o v U E 4 x N V Y x V m 1 4 L 1 N v c U t q e j U r Z m 5 E Q U l 4 V E Z H V j Z j M 0 5 6 Q j R I Q T Q v R j h B N k M y d G J V M X F S M l k x K 3 Z k a j R o K 1 h M b H l a V U 9 5 U G F X V U h 4 R F J l T U 1 3 Q m 5 V V 3 M 1 U n l N U k d 0 T X d 4 a m J D Z G p M a U t p d T V u N X Y 2 W n B I Z 3 N B Z n I r L 2 1 K a 1 h J W E l v d j B s c 0 l T S T N J c l Z Z T m p K e n V 5 K 0 t w b W 5 t e D M 0 W H p I e U Z h W n E z e G Z m c n V y N E N 3 S G Z N L 0 V j Q T l Z a U l T d n N t e G x O V l Z i V 1 h v a W l m Q T d q S 0 1 J e G I 0 d W F m R E 9 E W n p 1 N X Z L b X p i U G s x U m x L K 1 l l W i t t c H F i b j U 4 M m I x N m s 5 c E s 3 c l J 3 U D R i M n l 1 W l Z s U D l X V G Z M U 1 g y K 3 d R d 2 l a b l h F O U V u d G 0 z d k Y y L 3 R G M F B Y O W F r Q W p r T 1 N 2 d z B 6 U D J 4 W j F t W H h i V k x L N z R t b 2 x K b n Y z N U l Z b H k 5 Z m Z u Z G p Z M k 5 6 V i t P a 2 x G O E Q 2 R 2 V h N X F o W V c v U n h 0 a H p B L 1 l a a F h K Z 2 t 2 b k h N Z k k 5 c G 1 o Z j c v W D Z Y Y m R z V 0 V S V V J r Y S s 2 d W 5 w R j R o N E 8 y e C 8 4 S 1 l h e m N M M k N p S m l Y c F V T d D E 4 c H Z C W E t q T D Z Y Y 0 J p e S t G N 3 p r S V N D N H J P T 1 V Q Q T A w L 0 R h Z 3 o z N 1 I 4 V U Z n e l F m Z 0 J S Y 0 R M U X U y W G V p Z F F X d 3 o 0 M W t S R E o 3 d F d M Y z V a Q X R P S m 8 5 R G h v b F l 0 Q k h 4 U H l s R G o w Z F Z F S G F 2 S 0 1 W R T N 6 Q U 1 M e W x B d n N j R n I w d U J T U E 0 4 U W h C a G N O O W N E T z Z i a T k x R 0 R r Q n J L S X d W R z F x e G F P V U d 2 R k p k a j h D a W x k b V I z V V B R M 2 F y N 0 1 j Z T Z 6 Y 0 h C d 2 N I Q n d X R n I 4 c D k z e X N 0 d D I v V W d D Q k 9 6 U W V B c H l D M k h 2 L 0 l x R E 9 5 L 0 8 3 Y k V F V m h W O H R B b m Y w Z j B 5 Z D h S S T h 1 T 3 d a e j Z 4 e k c z L 2 t t M E J q d D F v O W 8 y R U N r Q U x o Z U 1 3 d W Z l R 2 5 i Z F N V Y 3 N U R m F M d z J I N z R y Z k 1 U Q U J t Q V Z D S W l K a l p T M F J E R U J G O X p t W G 1 2 a 0 t J b D V N V W R q K 1 F p Q T R F Q U x m Y l B R b k F X N n F x M 2 d E Z 2 h N U 0 J V V U V n e G 9 2 U l d p W G R n c G 5 m W k 9 a c l U 5 V G s y V l V J Y 1 d l N m F 4 V V d G a j R k a T V P W j R m V j Z V d z B k N i 9 W N m o r a 2 t K d l R y M S s r O W h v Y U d R N V A w Z l V 4 R U I w b 3 B L M D N U c k U w M l g 5 Z j F D a 1 J F d H B S M m E z N i 9 Q O W U y N 2 I 4 b l d m O U 1 B T j V F b 1 V 4 S 2 V S Y 1 J Y Z H p T M G p L e X R y Y T J S M W Q v R T l G T k F Q S 1 k r Z H B r L 1 V J S U p S c E R h N 0 o r Q U l j U 1 V Y V T Z l e k Z 6 Q l l E N 0 F D d 1 B o O E 4 3 Q 1 N F Z X p j b k p X U V J n V 2 h k V E o w W C 9 Y e U d F d U J y Q U Z B Q 2 h k U G J j V 2 h E U k V j e T h 4 c m J 0 Y j Z P Q 0 Z 3 R E F N S X p u c E p T S E l p T H d n S m 5 Q S j Z M N D M 5 M G R S T 1 J K c 1 d 3 e E V k M j R K W E d W b H B Z K z J 0 a l k y S W I y V n h 5 R T B j M n N 0 e V Q 4 b D V t Z k 1 F M 3 p I Z 0 J n N X I 4 V F V T V 0 F o e D J C N T M 4 R C 9 n S W o y V m I v R F V K V j E 2 T X p T T T Z P b 0 d I W E F M a z d S b T d i R z R F b E Q 0 T V g z U T d Z V G N u b k 5 G b m c r c 3 R B R l p P Q m Z E M W k z Z G I z S U Z E N U x l R D U 1 e W N Y a H J Z M V R J T E F m N F J M Y V h h c z J 4 e X l C V W Z r Y 2 N n b 0 1 Z c z J n S V p 0 N j c y T G N 0 M m 9 H d G 9 m U i t y R F V U V z B Y N i t z N l Z K R T F P c k 5 o Z k w r K 2 R o N W V B b m V t Y l V J S D l V d X h v T G w 2 O U F T e k Z 5 b W V y e D E y M z Y z d j M 3 S z l N d U 9 u S m V 4 W U J 3 Y 0 h C d 2 N I Q n o r S j N u M j N S M E c y Z X g r a k F q N 1 o x c m d V W l U 4 R E I v e U 8 0 d 3 U v e U 1 L Y 2 p 2 V U p k O G l p R l N N S F h F R 0 J 2 Y m Z F M 1 B x S D B Q a j B v O W d j N 0 J Y O S t o Q l Z B c E F a N U h p M 1 R C d F d z V U 5 F e W Z X c F R y a 2 R k a C t l U H k w Z k 9 z Q U F D Q U F T V V J C V k 5 N M H p V d W t s S T h 4 O D I 2 b W F S N H J w V H l X a U Y 2 S 0 h 4 U U 1 C b j F F d E Z v S U 1 V d 0 l v W V J D b 1 h w R l V V W V Q w Y V o 2 S 0 t G U T Z C S U F O d 0 d B R U d J b k l j U 1 R 6 R n d Y R G 9 l U G l s d H F q U k J p c H g 3 R X V j c X l y Q m 9 w c F l l S T V p S m F w O G U y N 1 Z s R V Z C b 2 J w R 2 5 h N F V T V V d Q Q m 1 R U H l O M X R i V 3 Z 5 c U t j a 2 x u b T Z t c S t p R X p 6 d 3 V I d y t k M E 5 z N 2 x j a V c 5 d W x v S T h S c U F X d 0 N j Q 0 9 D Y V p H T 1 k r Y 2 l v Z V B a T 3 F 2 V n Q y e j Q v L 3 Y 0 Q m d N L 2 5 5 M l B t O H d I O F p G b l d t N T N G M X h O c z I 1 N H B o Q W l G U X F G W l V z b 1 M w e l F U R H h a Z D B m L 2 I y Y l d G d y t F M l J W S E F 6 Q 0 h E T U 5 J O T V G K 0 J x T V d j b F B J W k F D R k Z V Y j d v Y k l M Z j c 4 O W w 1 b U 1 R R V N m L 0 N l Q W h L Z V V m V E 5 O O E p z M D l 0 e G I 3 Q S 9 n a E h B N T d W R l c 5 T H l x W T V v M F p N K 1 l k Q V A 4 R 3 N C S k E v O W J X M W h k c m E y c z N X Z W 5 w d W 4 1 M U o y d k 9 i V 2 x w M l h s T G d x c X R y Z D B n c F p 4 Q l J I d k c y b E p r R 3 h H N k l m e V l w b m w 5 Y k x 5 b W F U c 0 R 1 Q T d B M 0 d Y T G x s M n F h Z H B F S W N U R W J v Y j Z w b U V Z N z N W e m p z T l d Z c n V 3 Y U F N Q i t S S z A 0 N U 5 B V H J S M G x k M E N M S H N X M 0 5 p S n d C T 2 p x U V p j Z H c 1 b z V B T k F 3 V T R S b 2 F m Z l J G Q m 9 M Y m p o Q 2 l D M H F 2 U D U y d 1 F T a m 5 X Y l F 6 Y m h p R H d P R 1 N O a T B j W W Y w N V p j V X R r R G N 0 d 0 t 0 S 0 h G T 0 Z J d n g v Z 2 h S Y 2 h 4 c D d j O U E 0 Z 2 t i a k 1 B N n R U Q 0 x Z Y l h w Z U F v d l J 6 N 2 p o b U 1 y K 2 N 2 e F V 2 Z k x z Q l B L e m Z B N W 9 6 b D l n Z 2 k y c F V a c i s x e D A z O F B k Y X p i S E J 3 Y 0 h C d 2 N I S H F M T 0 l 1 M m p B c z h 1 Z D Z C O E k y N k F H V 2 x C O E d s N W 5 j N j F 1 W W d R c U d O Y U c x Y m h X Q z R D V 0 R B N V N w Q W p x Y 1 l x c E t Y Y 2 g 1 Q m 9 G K 2 Z j Z k N Q d l F w O T h r Z G h i c 0 9 U Q 0 l Z M n B C e S 9 U U 0 M 0 d 2 Z q N 0 d w Q T l a V n F G W T k z M k s 4 S H R k d j l j W F Y y O V F r c j V F R E 1 Y Q n d L Q n Z Y d y t Y M T l W M 2 Z 3 O U p 4 Q U l O Q U p v Q k 5 v Z F h M Y 0 d B b 0 h 2 N D l m U 0 5 L M G 5 J Z z k 4 U H Q 4 U U l o T G h j S G h a c X U 5 M 1 J I U V V J d l Z 3 T n N h M W l m Z 3 h z M m Z Q W G d W Z z F i a H g 0 L 3 A 1 U E o 1 V U d T U E R p S 2 h Z V m R X W F U v U m Y x O W 1 C d E d F W W M z U m R u d z d n c k l x S 2 l w d n E 2 a m 9 J b 2 d U Z 0 x B Q 0 x E T U 5 J S 3 Z L T U h 6 O S t L S U N y b U 5 r a W 9 w R 3 h k b F Z W V H d O U W F 0 d j J P Z G d L d F d n c 3 k z c T Z v c U x p a G N M Q 3 d 0 b k 0 v R X R s W m V Y K 3 R i V z E 4 W U t P Q 3 d B U 3 N s R U F Z S G E w L 1 E 1 T j B 5 W U x J Z E t 5 R j d K d F d 4 R k N q Q W R 3 S W p P L 2 J 4 a k c y c z d H a D h Q a D Q 0 V V F C U U J l W E x a c z J S T W x K U 1 h Y U m V z S l R R R m d k e l o z Y X h J T 2 g y O V h G T 1 Z G a j h j e j B U Q 0 1 Z b D N Y e n d Y d 1 l F N U 9 6 a 2 t B W E 1 4 O E F 4 R T k 0 U E Y 0 Z n B G e X N 3 N 0 p 6 T G x F O U c 2 U 0 p R b E F N R j R R M m d L Z U F Q Q W h n R X B F T T R v N m J F Y W t K T n J J Z F F F R H d J U U p F N H F J N k 1 W b z I 4 b U 5 q W T N O Q X d Z T T B K Z z V x Z F Z o O V B t W U F 5 Q 1 l Z R F c 0 R U l B a j h t U U I v Q 2 1 H T T d 0 Z X l H N k x O Z 0 F G d T R C R z N M T l o 0 Q U d B N W M r R E Y 5 M F J x Y 2 V U R G s w V 2 V N S G Z R Q 1 B 1 Q l F w M k F j Z 0 R s S n d B V W 5 M Q k R k Y 0 F y U m t w b j V V Q U N S S j h n d T F 5 d G Z H T T R I b T B G O U s 4 Y 3 c 0 T 3 Z Z O G o 4 a m h r Z 0 1 4 W n R K V V c 1 d U Q 0 W F V a a T M 5 R 0 R V S l N Y S 3 V 0 N k 1 5 d l d 0 M k R a K 2 1 i O H R H S U Q x c m N H c 2 J F d E J O d G 1 x S U x n Z G F z W V V K a U R n W V U 1 R 0 5 Z L 0 g 3 b W R p R V Z G d V c 0 Y 0 5 L N E 1 G Y V Y 5 O E 1 I M 2 p Y a k Z x R W M 0 a y 9 W N m l F W T c x b T B P R G c 0 T 0 R n N E 9 2 V V U y V 2 J U b G V n Z G h U K z B l R l B k T l R C a U l 3 Y k R 0 S U l L a E R W a T A 5 S D N N Y l h n Y T Y 1 c 2 E w U E V p Y V V K c H Y x M H d i d V R a N k 4 v W E J 5 S G N F S 1 N p d m F z T 3 d l c 3 B 3 Z m l L Y z V D Z k 9 4 U m Z 6 N 2 9 x O H h r O W p u W G J y e G 9 p N n Z S T G h w U n l C d 0 F 4 b T d N O E t l W E x S S F M 1 W V J o M V c 3 S 3 Z F T 0 l B Q U 9 G Z 0 1 H a T U z Z T Z Z Z m R B K 1 J K U m 9 t Y k R R T k 0 x T n F Y W G p 4 N D h m N m 5 L N T d n V 3 d P S D R R T T d z Q j d N c k 1 k d 1 A 0 S 3 A w W W l L Z 0 F r U V B 6 a 3 E 3 R 0 1 2 T j l S U F I 2 U V V I Q k 9 R R H V p Z S t U V W g 1 T l J L T 1 k r U n F r R U d y Y 2 J 2 Y 0 R 6 S n p I e k 9 j U z B k d X g 5 b F d y V m o x V 1 Z G U l U x d G J X O W x n N k 1 h Z T R I d 2 R y b X B h b 1 R 1 Z k d m c W l y c T J 2 V k 5 P M V J J Y 1 N k W H E v M 1 V V U 0 V z e G d 1 Q U x C d H U 1 M 0 l V M U 5 U T T F 0 S 2 V R V V J Y U m 0 x M G t z T E l R U 1 k y U 2 F p V D R M Q j R O b G R o M D Z Y Q W d p M n R M U T h I a F V V N 2 d k d 2 s 1 V H k 1 R X h t O D l U V T F F e V Z V c D Z L U 0 R i Y j g z R m R M e E 5 S U F R Q b k F R Q V J u Y z N N O F F K W X F w b z d M Z 0 M 5 a 2 k x c G 1 1 W V R B Q k R O M G p z d S t 2 T S t B R z Z J a l d I b T B V U W t w S l N i T W 5 4 c z I z W V J F W m o 1 V 0 N t b E Z q Z j J U c 3 V 5 M 2 k 0 d k w v Z T Z Y S z d Y Q V F 3 S E 1 N O H d q R 2 9 B a U 5 a c T J s U 3 Z L W j Y 0 b W s 2 M 1 J M T 0 J I T E l J L 2 h q a l d L Z 1 B a c j F G b T N j a 2 F J Z n J n Z n p v N X p C d U J W Y T h B c T Y v Q W d o M 3 g r S 1 d n U T N m Z 1 J z d U E 0 M T h F T W d k R D R n Y 2 9 Q L 1 J J T G J C O V p k b W x Y V 2 J E U m Z 6 V j h I T G F U Y 3 N 6 W F J J R H I 5 T 0 h K S E h Z W n V U Q 1 l z M k F s Q 1 E 0 O F p s R X p Y N G h 2 W l B t b 1 Z q T X h B S z I x a l g w b 2 J h e G F z e E x i Q V E z O V N u W j Z 0 W m 1 P U E d i a U 1 H N E x o Z F J t Q k F R U T Y 4 T G d X c U l 0 b 2 R B U 2 l D V U R H Z 0 V D U D J H N H R o e G Z s N D d O T z V X T n Z j b G 5 M T n J Z b G o z Z W J n N E 9 E Z z R P R F F X M l N U U l p 2 W F V 3 S j l 6 R 1 V v S 3 F 4 T T B z d G 9 E Y T d G c 2 x Y Z m 9 I S H B o M W k 2 O G l z M H Q z W j J P T U J Z d X V w c k x G M z F O Z k p 5 a H F C c 3 d B R V l W T E k z U 3 Z 2 d E N p S G N I V V l Q S F h n d 2 d x R W 1 W T S s 1 R 2 N 3 W k x U O E J 4 N 3 J 0 Z n d N a S t x d X U 2 N m N 5 Y 3 o 0 U n F i c X V y d 0 R R O G N H M 0 d j S E 1 u V 2 F Q T V B N R m l C e E 9 6 e W F p Q W N 5 O E U 0 R F B k V j A v e E R D T V F B O U R k U W t o T G d M d 2 J t M X Q 3 U V p O M D J Z e j g 3 S 2 9 M V n F u Z l A v O T k 0 c 0 F I S n V x b j R o K 0 N J V k N h W W s 4 e k Z 6 a 2 N y b T Z I Z 2 p B T k 0 w M 2 R G M y 9 H T U E v T k U x N 3 h i S 3 N C Z 0 N v c k t 6 T U I z Q W Z N e S 9 a d U h G a n F n T i t N U E 5 H S W 5 y R U 5 N M H Z k R j N m M U 4 3 U T B O R F M w T k J 3 Z V Z w Q n B G N T d U e U x h S m F F N U o v N k d a V m w z U 3 l s L 1 E w U 2 5 T U 2 0 v T V U z e j B l a G N E e E V o V 2 F h T 2 F a c T N B Y m h 0 d 2 9 R S l J X N j N X K 2 t z Q n R 1 M m p 3 U n d I b 0 F M V E 5 Q O E F t b l U x T k Y x L 1 h n Q W x j e j h i S 3 p t M E x w M T Z 4 N H N M Q 3 o 4 R 3 h I Z F Z G W l c 5 b E p q W T J O e l Y r d H N M W W p v Z m d E d l N p b j N p c l d a c H J r T X d K d F N 5 d D h E U U V 0 T H k y c 0 p k b T A z c F Z q T H c 4 e k x B R U R U d E Z F Q V R 1 b E 9 M R U t J N X d 6 R G 1 K T 3 E z N 2 J 0 c 0 t J b z h Y L 0 R Q R 1 p l U 2 t U e G J i S G 5 l a W k r b l l o Q z V l W G w z c U t p b 3 F r Q T l 1 N U 9 Y Q T d a Q z M r T W N Y Q 3 B U N E h J b i t u U F d w M l N P d z Q w O G 4 2 Z 0 1 Q c l E 0 e U N 3 N m k x d y 9 l W G R G S G p p V 0 R j e m 1 0 R n p Q N U E 3 Q m l B V j Z E O E o x U F l 6 Z U 5 G T l F E a k R X Z F F B Q U J J R S 9 q O E 9 x b j E 1 W n V o Y z J x U D l o U X N P R H R z Q 1 I r U n g y S 1 p r d 3 F K T k Z Z U z l S Z z N F Y V h 1 U H h 0 Q i t 5 Z T A 2 M W 1 4 c 1 E v V l B 5 L 0 Z 0 L 1 h K O D M 3 Z 0 t Q N i 9 a M k s x S 2 g r d W E y L 0 Q r N 0 V a O F d M c 1 l G U U 1 L T V c 1 S U V Y Y X Z L R V h W M F A 1 d 0 t l M G N D Q 0 N J Y 1 B D N E 1 o V G 5 l L 0 h 2 V C t k Z 3 d m S 0 1 a W E 0 2 M W 0 w T 0 R n N E 9 E Z z R P V z h U e m J 3 N H V a d m J j V G x s Z z B l W l M 4 N k d Q d V J 4 b H B R Z E Z r M W 5 p W W F 4 W l B 3 K 3 o 1 e i t L S m N z L 1 F 5 a T h N Z W t h c V d o c V h v e D V Q e j J M K 2 l W d m 9 L e j B B R X l v T 0 F l N T N r R 0 l 6 K 3 B S a E F j a n l v N 0 N t d l U v W U g 3 a l Z I U n g x c j c x a V Z x M 3 J Z Y l k 4 T 2 F i Z y s r Y k 5 H b E o 5 K z Y w U X p i d 0 9 Z Q j N p T 2 d 1 W m w 3 S 3 p O Y 1 J r W i t J a 2 1 a V U V K R W J u V 1 F Y U 0 N r c k F a e k R 6 Q T h U a 1 k r W j F Y Q T R Q R W x W M V U r W i t W T k 4 w d z d 2 U 1 p C R U 5 C N 0 F L T n U y L 3 d J Q W x t V 3 Q 4 Z m w 4 S T R p b 1 h G R 1 V n N U d R S 2 R O T j d s Y 1 V a V X Z t Z D h h N V J G U k R S U C 9 4 K y 8 w S F Z G Z F h O M 3 U 5 M 3 N r Q X l w a j V 4 S G 5 6 N X F Y O G 9 p Y U V 1 Q k h B d 3 N S M k t l V l R T Q 0 Z h U m Y 4 K z h I c T k 4 N l d V b k 5 E M 2 F p Z 1 V 1 a j E 2 O D d x b 0 l M T 0 p x T U F Y R H d N N G 5 a b G 5 F O U c 5 d X E 3 U G p J c D B i c U J q S m s 4 O H M y Y k 4 2 a k s 3 V D l m M U h B Q l Y 0 W E E 0 a k R R R U h w L 1 B s d 2 Z n V G d B a E l j U 2 1 E S l M 2 d X J w M V V z c G J p Z W l 1 a 3 B L U 2 F 4 c 2 J H N i 9 v Y X E y d F J U Q V k v T W J s Y 2 9 H S X h x W W E 0 M 2 E 3 V D V k U 2 J 2 c m R N W E 5 m U 3 Y 3 V z F o Z E F M U U F J S V V Z a V l 0 M W 5 k N V Z K e D h 4 R V J N S z I 3 Z T h B c E J S N W F t c H F a Z 0 E 0 R k F B b V R K Z 3 d 3 Z V Z 5 S F V K R W p 4 d U d j V l Z z a k 4 v d k w y Y m 0 1 V V Q w b W 1 F W U Y 4 Y m F L e W 9 x U F A z N j l m c 0 F 3 T j d N L 0 J B U m R i Z i t q a 0 9 X d 1 o 5 a l I 0 Y n J W U k N O e W 5 R c 2 5 a S T d I a l R p Y n F B d 1 Z t S X F E S 3 g 2 S T J L d E Z 0 e k N j a l Z y U H d Q W C 9 S V T A 4 a j R n c n d v U W V j R G d 2 N E p j e G V D R 3 E 3 Z D g v V j Z C Q k F o S G N s Z 0 4 4 W X p R b n h 6 c k 5 v Z H R q U 1 B 5 T 0 d 3 a k 1 t Z l J k b m p W T U p 5 M D J 5 a j B M L 0 I y N k d 0 d U M 4 T m N 1 Q U l 2 Z l R z Z l B 5 e G R p K 2 E y T G Z z e W J q U G p o N l Z y O G N Q U 3 R m a D R 6 a E x v T 3 h U a j Z K M k d Z O X p n b 2 5 i a l h J c k F M a U 1 H W U d D Z l h O e j l i Z 0 N 6 R j Y v c W x x a l V x e m p X Y l E 0 T 0 R n N E 9 E Z z Q 5 W U 1 x M G l q S 1 F 1 S n V B W X p N d D h B Q 0 V p c U V u W U 5 q Q V F 4 S U V I Z 2 F 6 a l Y 5 V 3 p z U z N z M j l B V T N Q a k Z 1 e k J h Q X V 1 d 1 l M R 1 Y 3 Q j Y z U n p z N 3 J z Z G Z m S X J z R m 5 v S V N q Q 2 k 1 M H F y M E p M M j N J M E x 2 M n d z O F c y R F V R S 0 1 m O W p u W k p Y T 1 B X R E V i Y 2 V m O U N D V H V 0 c E 9 H U V B U V T F O T z d l M n R n Y j c 5 Z X Y z R H d B S 2 d O V U F Y a F p D U E I w T 2 g 2 K 3 d M R 3 V 0 c H J V d n l j R E 1 S U U J T M m E 0 U k l n W G 1 3 Y 3 g z R T l I V E F C Q U l C T 3 A 5 U H Q 5 Q n F x c E 9 K N k o r d H Q z O X N p b k 1 i Q U w 0 c l d W W m 1 5 N G F D d 1 F D V F F C b V N 5 b k h w a m d r V D N m d F A 1 c W 1 t Y X I y V G p 0 a W g 5 N 3 B y b T B Z e G h 3 c D V m b E V O S m 1 a c D B v c D V 3 S T R t W m 1 m T V U z e m h j N 2 1 W b G R Y S i 8 z Z V J F U 3 Z N M 1 B T d n d F e k g w c E V l e k x 6 Z 3 d B M k p Q U 2 x Q U E J Q a F d t Y X k 2 d X F x c z V W R k 9 W S l p x N E V F R U E w N D B j S T B R d 0 F 1 c T Y v e W N 6 N 2 R Y Z H R a b l l S R V J S R m V W O U t 1 Z W x C U V V T d k d v Y n h 4 O F R 4 a X F M Y 0 N t Q W 9 n U H V x c T Z 2 b n g v Z T F 0 c l k r N l B G N H p p U 2 l T M 1 J k Z n p s b U c 3 Y X R h V z V 1 M 3 V o e X V X R G J 0 b G N J a 2 Z T T H Z 4 R G l m T F Q z N 2 t 5 M E c 0 d 0 p X b 1 V B M m o z V 2 l P Z 1 V 3 e k N t Z E J h R G x Q S l l B Q z k x S j I 1 V l Z Z K 0 s v d m g 1 T 3 V Q c j Z 1 c G F k V j N 2 e T h 5 M 2 1 h W j V o Y T d y a D N W b l A 0 Z n N n c i 9 B U 0 d a M U 1 v Q 0 t U T W Z T S 1 o 1 a G 9 C M n V B d 3 I z Q U N B a U Z t M 0 x w N E o v d W h a b 1 c 5 S T d l N n o v R 3 J 6 Z 0 V 0 R E l C N E R j e X M w M W V 1 e F c 4 R S 9 Y Q W F G R U x U d 1 R F S U Z 3 T k V o W n h s K 0 h y N l Z k c 1 R M V E V U b j h l b k J F S G 9 k d F F x W X M y d m J h Y 1 N E K y 9 K d X h 5 U F d v N 2 F 6 V E d N Q 3 l k Y z E 0 W n V Z U G 1 E N W 5 D V n F D d l g r b D V k c m 1 O a 3 l m d X d U b X d o V T R h Y m R S T 0 x 4 c U d E d 3 V K Z T R Z Q U 5 p a G Z 6 N H V P b V F D Y m 5 u T F J O M n l 6 T l R G Z G F 6 Y k h C d 2 N I Q n d j S E x y T D F H a 1 Z K V U h R S X d D T 3 l M e k F B d 3 d 1 M l F j N z d u Q X l F c F B G U S t G b T F D O S t 2 W m N 0 M U J p c j E 5 V m l o b m s r N U p n c k 1 M Q j R k d 2 p h Y k J G R n B L S n l 4 S m x Z M y 9 R V D F t N z R z W m Y y M 0 F L S U Z H S 2 N I d 3 F L a l E 5 T X E 3 a j l m T W U 2 Y m J 0 Z z N y e D U 2 L z E r L 3 h o b X Z o Q k F N e E d W Q X F p M 2 J m d E d 5 N 0 t T W m J Z S U F E c 1 N V V k p C U k 5 m M W N 3 R H N 3 Y 3 c z M W R U V U x J N H Z M a D h J Q k 9 i N W Z M N V J n V U N n U 2 R P M D M z V T N W a U k 2 S 1 Z v W E p G b G Z w N 1 p n Q U R C b X p K a i t 1 Y m 0 1 Y n d P N D B E Q 0 1 k d F p z U l B S c 0 5 E d W 1 T M n p i U m 5 j R k p k T T B I N V Z T K 2 9 q b 0 w w U j B P R E 4 v M n R y Y W V r Y T N G b 2 5 E T U l 4 W E F i e W F y R T l L M l J m Q W 5 x M n R y Z m Z G N 0 1 6 a T h m b D g 0 N 3 U 3 W D d U V 3 p B e l R O R 0 9 u c U h r Q X d N e k 4 w Z j l m S X F K T m 9 n b 3 p G d 0 F v S j Z K W m 5 h M 0 x 6 T H N B T 0 F 6 Q U M w U z B L V 0 1 w S E E 3 W E p v N 1 Z k Z j F v Q U 9 j e D g w L 2 h j U G p x e F A 3 Y T J 0 b z J L Z V U 1 Q U Q 0 Q T h L T G Y 3 L 2 R Y V j F k d k 0 4 R T V l c D l S V U Z B d 0 N R Q 0 V F U E 1 C b E N j Y j I 5 T F N V c F Z n M T l a Q n p C T k N 4 T E l w d H V T c W d i V H c r L z E 5 b V B r O E F B c 0 5 3 L 2 d n M 1 h u T V B N a z B U Y 2 V w W X p 1 S F o y Q T B X S D B h b 0 Y y e T R i T l d T a n h E U V N Q d U J m b 2 R C a 0 F C T 0 F T c y t R a T g 4 T 2 J l R T N n Q U F E Y X c 3 b k 5 3 M 1 Y 4 a V F r L 2 V C S U R j d 0 l B V F F h R 1 Y 0 R V c z Q U h Z S H A 4 b 0 1 R S U p a b k k w M k d 1 e F l 0 e m x z U 3 h 5 U n g y R 3 J r d 2 1 M T m t I Q W J p T k x j Z U h C U H V S N T J t O G J E T n V Z O T h 0 Y V B Q L 1 Z q L 2 h t d 1 R M W V d 6 b U Z a c z N H T m t 5 Z V B o c y 9 y V n l Q R T N l c n d L Q S t 1 Z T M 2 a C 9 V d n d C L z M y Q k d U c D g v R 0 w y c 3 p a b E h z V 0 x j N U 9 E Z z R P R G c 0 c E 1 Y V H J 3 e n B I M l M 2 Z z R n T 3 o 1 W k R o L 0 x C U n l E S E 0 2 Q k Q r O D h y W m 1 E V 2 p 3 O X N s U m 8 1 N j V y c V l j N j l G Z j d L Y X p D d y 8 r N k l 0 M j R y S 2 h 5 T D h z R k h Z T m F Q R D h I b V l L L 3 Y z V z J J Y 3 N E a T J 2 N U F 5 T E Z 1 M j I 1 U W J k d i t K N E F m Q V Z R R D h B T j R s N G p 1 M W 5 W Z G I y b H A r U k 1 p b V F S Z k F 3 a E t L Z m N u b 3 I 3 T S 9 B c 1 F x U m t E N E d 2 Y n R s Z E h i M W N D c U c x d G J i M H g y V 2 J S e k p z Z X d j d 3 p B R H l j b 2 0 4 M 0 l y c T R z L 2 w 1 Z V h r b H p M d 3 J n T E V B R X V 2 d l h C Q U 9 o N m V s R 1 V l U n k r W H F W b D B o b j g r M 0 t 4 R n R x d E Z D U k 1 N O U h z K 2 h B T j d v e m p x W k p F N 2 d n U k F p N W s r K 0 1 k c j N U U H h Z S 2 V W a k F B N j N i Z n N q e T d J Z V N i V 2 1 y d X Z u Q W p n c 0 h B N C 9 F Y l V P U z R x V W N u Y 0 F 6 d 0 l J R X R I d l V 6 M k 9 U T l A 4 V U V v N W 1 Z a i t 3 c 3 l 2 V k Z a V 0 h s W m J X O X V 1 U U c x R l J Z V 2 5 v S 0 R n N n F p O T J F T G J 0 d j l 1 V 2 R Z V 0 s r V k V k S U d V Y 2 d v U k N R R H p s a T F i O X R H Q U F R T k 8 3 M n B l T k d P b l B 6 T z N P e l V X U X V 3 Y i 9 i R 2 5 O Y X p T U l d I b U t R Q 0 t B W n l G e l R W N H V z U V J l T F o v S W h r O H J 0 Y 0 F H c F B w V 0 R y R k 1 4 d z A v T G J O Q W c v Q 3 d J Y n Z J a G s 4 c m Z W Y l o 4 L z F Y N E V Y W E F 3 Y S t X Q 2 t S b y 9 J Q T R a Y 0 R I S U 5 B Q y 8 4 U n k 4 T F N 6 M G x 6 c n J 0 O D l D W n R E Z T Z 0 T W w w Y 0 5 o U 0 h K S E h Z V 3 R D K z l 6 e T F s N m s 4 S l B i M n F K d D l L Q y t P U D A z W T l B b n A z M W Q w c E R O K 0 9 5 S G 4 v S D B q Q i t 3 Z U h Y V E 5 y T k l z e G w 0 N y 9 0 R 0 x G e T V B V m R Q M H R H L 3 d M d n B H R U F R c 0 V k R k t k e X F 3 R z F 2 V z F q Y j N O Y n B X b H V W a U h Y Y n c z d m M r T 2 9 G T T Y 4 N W F u N 1 h F e H d j S E J 3 Y 0 h C e C t U Z n p u L 2 F H R D d a R D N U b 0 I r a j h p Q l d j Y n B r N z h q Q n B m c z I 2 R U 9 6 L 3 F t Z W x o e j c w U n J j T 3 Q 5 c j E 3 W F Z J O D V D e D V I L 3 o 0 V D R G S U x O c l V M Y 2 1 I b 3 d F T 3 h v U E Z W c k 4 v W X N O W D I 3 e F p 4 M W 0 z U H Z U W H M 5 c E 9 P V 0 9 n Y 0 9 H U X h V c 3 B I R W F t c H N S Y 1 I v U W t B b T Z a N X N h N 3 J T d 0 h j N 3 Z G N F R O T T A 3 d 2 J 3 T m d C V l N u a 3 p B Q k R S d n p S T n N 5 M 0 x l Z z d B Y n J I M X d 1 S H c v Y X F x U H B O N H N K N E t J c E s 2 c m 5 l N E p K c V o z V W 1 H L z V U S 1 V p M V p k a z h p N F h C N G h C Q U N T R 0 k x e D h 3 R G l D a H A x a 1 V p U W 9 n K z Z Z e U x 4 b F V K N E J v Q X g w Z T I 0 Z H N B c k F W d 0 F 4 R z l M c V g 4 a 3 B s d n R 5 e n J U U U R k O T d E T E h D V U F R R V J K e F p i V z F 0 W U x Q U j V Q a V J E a V l T b m x Y a 0 t J U D F k W F Y v Z E k 5 T l U w Y l U 4 Q W J 3 T E l 0 V z M 3 V E 1 1 e U V n V z Z k a X h m d n Z 6 a U F R T U c 3 Q V p n Z j Y v W C s 0 Y l A 1 e n N t W G h R c U x D e T h H O E R a e l B 3 K 2 d O M k o 2 U D J L a W 9 v e G R Y V m J u S D M 0 Q W 9 C c H R t M n Z V Q l R s d W N i R 3 h 0 Y V N r c E l q a V F n V E p r d 2 9 T S 3 h S S k t W O E d z Q n Z p Y 2 d M d 0 V 0 R V h 5 U 3 N k e k l 6 M i t G d y t P T X R q Q 3 V S b l F C Q U N P R U Z R T H F 1 d n c z Z 0 V H W i s z V F R O Z i 9 Y e V h n N V p E S C t K c 2 J E V k J 3 R 0 1 6 b l F z b m V J c U J R M j d z c j N B c y 9 a V D h Q d 0 x n Z W F 0 Y k J D e m J p Y j R w N n N q U W 8 5 N 0 1 F Q X F N T 0 F Q S U x z R n Z Q Q U d J S l F O S D N F a T F t M D J 1 M W J 6 a D h F c j Z F R E h 1 c z F o N i t L S V B B N W J q W D F 1 Z V h N M 0 V 2 d 3 Z B Q 0 8 y N W I 2 Q 2 d C T j J I b 2 5 o e F F V Z C t q N m I 5 e k 1 l L 2 1 n M j F t e m M 5 a 0 p L T U d 3 a j B M Z 0 t G N z N 3 S m E 3 N X J Z N V J w W n U v Z 3 l p Q 3 N P d U l B V G h L T D h j e k 0 z K 0 V 6 W m 1 w M E J P M W J q d k 0 3 V k t L S G V z M k J 3 Y 0 h C d 2 N I a D N p Z W Z Y Z U h R W G J Z O H d n U k p n S F p J Z k N v U 2 k 1 M k h u Y 2 R Y R 3 A r d S 9 a U X V B b l d E M 2 R q U S 9 P a X J S N 0 R M e X U v d 0 5 5 R 3 B 6 Q n V 4 R m t R W X Z Q N W Q x N 0 9 Z Q X d k Z U J C c U Y v e D d x O G V R T m x I c k 5 p a G V l K 3 J V e X V 1 U F B 6 N j l B M y t I Y l l 1 V T h t b 2 l P a D N B Z m F a c H p w U l M v a W 5 X W n h q R 0 h W T E t o Y T J 0 c m E 5 R W 1 4 U m Q x L y 9 O e k R z R E 9 J Y V p U e F Z D V E 5 F M H p X Z F o x a F d J Q 2 h T Q l F L Q m J u K 3 V K N k 5 v V T d l Q 0 U 3 e X B F b E 9 2 e i t j c F N q T z h Y O S 9 N R 0 F Q M z h m c i t y d X J v N l B z V 3 R L d H F m c k p i T l h 4 U k Z P V G 1 k b U p t N U s y c z R W Z E 8 w S T R q b 0 x B Q U h F N U Z n N W s r W i t S T F R O T D h E Z 0 F r V E p y e n R j c m 5 1 S X F L R G l l Z z F L Z V V T S W 5 v d U h B N y 9 w N m F t e G t 3 b m p s N 2 d C a W x s b 3 U x W l h o c n p W R 1 k r R U l B d G h F a W F 5 U k c x S W p 0 S 1 N u a 3 Z F W j F x M j N Z b G d P O F N 4 M F h G T m F T c V h h T n A y a 2 x D a U 1 j Q W V H M 2 J 2 d E t 5 c k M 1 Z j Z C b 2 J H N X R M U z B 0 L 1 o 5 d j J G M F I w a U t J b z M v c D h 2 d E 1 D Z 2 N E W D B U M F B C a k R W T k 0 w L 2 F K b z J V U W p 4 Z G 1 G a D R X a H N l Y 1 p N b l d t Y W I 4 W E Z m a E 9 B Q X d D c 1 Z W W D F W W i 9 Q Z D d 4 d D I v T V V S Y m t m U U J z a W 1 V a y 9 N M 0 9 R b W I r e U x P d n Q y R n l m e j d j c k F E O F J 2 U j h J Q k p i R m I 4 T E 1 w Y n F 1 Z D F V M 1 p X Q 1 N O b F Z L K 1 Z E M G N S b G k 1 c 2 1 h c G g z U H p J O F E w Z k w x N j l m L 0 9 k b E N U V T F O b k p P V D A 4 V E 1 2 V 2 J C U 1 V R N 0 F B Q n Z q Z l J Y a D d U Z 3 I x R E p J Z G N 6 Q V B S c 3 l a W k 9 p c X N F T k 9 J d W 9 Q a F l S T n h D Y l d E O U 4 r R D V G M j E 5 Z 1 F j Q U V B W l d 2 U V V P T G d m d C t E a m d y W W p V N k N r O U Z X a G R C Q 3 g 1 Q U 1 p R 1 R H c V F J T 0 x U M m E w T z R j O U N m N m J m N E 9 k T V I r V H d 2 N H N q O G p o c 0 Z m Y T U 5 W T J k Q m Z F b k l F c D J w Z G R X U X h X R V N k b 0 8 y T D J p d E Y x N z J H Y k 1 h b H l G Q n o 2 W W h Y V X R t W D J o Y j F 6 Z G h B Y y 8 v Q j R Y S D F x R k h m c T N Q N U N Z V 0 R V T T g z N V p p e S 9 u T D g x U W R B R G l y T n Y y d j J Q Y U V S L y 9 m Y U t U M G V Q Z z R P R G c 0 U E F y W j h x M G l r S m h p O X N B V E 1 x V 0 R C N E E 2 R m M 0 R H Y z N y t q c T A v N 1 R r Y l N 4 Z U 5 u M m J 4 V E d 2 N F J r T U x U M E V m U X Q y M 0 5 R b X l J V X h 3 L y t F d W Z W U F p Z Z G x X d 3 l p S E F D W H R o V 0 d G a y t k V 3 Z s d l I r a k p Q b 2 p v R E F C d k c 0 W n h T Y k o r M H p S Z k F B Q k 4 w e l F p Z W d U Q T d n Q X V O d 3 p q R l F D d l N T b H Z F a 0 p j S W F X Y 0 l J U T R z W W Y x V H k 2 e W J i d k R r M G d J O F d H U 3 N j Z X B x b n B j V n d 2 Y X R t M E t J U X F Z K 1 M w c D V R e E V N b W d L a E J C b k 1 m T 2 N k Z X Z X c m R J M F R R T U F J d X F Q e U l C N 2 1 U b l p u c 2 5 v U z B U V E F R e U x y Y k 5 p e F l w N U p T V W x l e E x S Y 2 N 4 O E Z C R 1 Z S T m Y 5 Q k 1 E d H B t b S t H N y 9 B c k Z t e l p n R T R w S 3 F x Y W o 5 R l V T N E R j R E N B U 3 h W R n V W U k t 1 U m p B T T Z a c F h w b G 1 Q R D J D a U V 4 b X R o S 2 F U N G 0 v b 2 V 1 N l A x c X J w U m t S c X p R R n d O N E F 4 a k h 6 U j E x a z U 5 a W 1 h V j V R V 1 Z s N W E 2 d z J r S z d y Y j B V U D l w c 1 J F W l F P Q V J B T 2 g 4 T W R 2 Z 3 R H Y m R m T z V v a m F k N E Z s V 1 E r a 2 U 5 K 3 F x N n N Y K 2 5 5 K 0 E x V l Z m W i t J e G l x S z h x V 2 1 h Y n R h b H Z W d D l I N V B r b E p P a n Q 2 W G R V M U 5 U Y j N x O T F S V l Z Y V X d F V j B K N E V u Y n R w O G d v a m N W U l p s U F J H L 2 J 0 b D N u O F h n d U l p S W J 3 Q 3 J i d G h V a T B q V k 4 y M T B J R V R J T T R 3 W k Z V U j R B Q U d h K 0 w z R n R J c m 9 M d 0 Y z Z G p V b l g 5 Y W t B a m 1 M b T U 4 U G g 4 S z J L b 3 J 4 S F J G O E Q r S X F a d n k w b 0 t M a F U x L 1 Z X M j d i Y m l L a U 5 t W U 5 S O G M z T n p G Y 0 N j T 3 U 2 Z m h V e m V 3 Q z R B W H h v b W 1 a Y X p 4 b G Q x M T l r N X F F Q U 5 r V H Y 5 O T d S K y t k Y z d K a 0 I r Q X V N N U p E c l h Z Q 0 d a a n F X V G 5 F U E J n M j d G d W g v T k N J Q 1 R 4 a F k 5 e F c 0 N F N x Z 2 V j N j J q V 1 g 5 T i t E N U Y 0 S k c z Q V B r a k F a R U R x a j h G a 0 F 0 Q k M 5 N U J B a G 0 5 R 3 d 0 Q 2 d r S U h H Y X o 2 e D Z l S H Z 3 T D d Z Y z F t W T d J N F g 4 V F I r U n g 2 R z F v d j l 2 Z j N K K 1 p I O T N X Q W c 4 Q S t J Y j J 4 e G 4 3 a k l W T G F Y L z J N S H Z K Y X R 6 M W J r M 0 d C W j R Z Y z M 5 Z W d 5 Z G 5 6 T U 5 W U j h o M n N m Y k w 4 K 0 s z Y 2 9 k T W l 6 d 1 J p R W J i Z G 1 q e W I y N T g 0 N n p Q c n Z u d F Z q S l R k Y 2 d H T k U z Y l d R a H h B W U J Y b 2 9 j R D N a b m J G M E J K Y i 9 o b H A 0 d X U 2 N G Z Z d G o x a H c 0 W U 5 E O W J W M W J W S 0 t R O W J 2 M z c 5 e D c x Z z V a Q z F U S m d 3 W V l T c X F 2 M 0 M 0 Z k F 2 Z 1 V B Z z d T S 3 Z Q c D l 2 M T l q V m t l b W k 2 L 3 F s e k h 4 U 0 1 C a W M 5 U D M z M z N l N E J O N 3 Y 5 L 2 R K N T d C S T A 3 U 1 R B Q l F y a X Z M d m 5 0 c U E v S n F R V W g 0 T D R G U F R O S m V u N l A 4 d E V m M W 9 H R V p h M z V 6 S 3 k 4 d T l v V k N J R 2 h z Y m U 3 W F l t O C 9 u e X d z R U F o d U J 6 a D F Q e D R 3 W j A z L 3 U z T G 1 P S m N I L 0 N N K y 9 Q c n l V U 2 R 6 R W p K T X B p d 1 F l Q U 9 q W F p 4 d 0 V 1 Z H E x Y l d 6 N U J R c 1 d 2 d 0 x t d E 1 z W G J E S E I w S G 9 z Y U h 3 W m N z e m Z F V i t H M H V N c X d x Q 1 N 2 Y k Y 0 V 1 c r N y t t d 3 h x b U M 2 T D F n W T Z q T m x X c 1 Z E S j A r c 1 c 1 Z n B n Q n c y W T l 2 M l B i W n R Q N F l V T l R n b V R K a F F w S 3 J x a X d B T 0 J O R E V 6 S 2 V i c H Z s R W J M c H B t b G R L S 1 J j Q m V N a T I 3 U y 9 M e X N y O D N Y M C 9 z R z I 3 M 3 J L c 1 J L R U J V c 3 B r V i 9 p L 3 h j d z N K R n V I a V B Z S G N E c 0 F L S X J 5 U E R Q d k M r Q m 9 J a m 8 0 M m g 4 Q 0 1 B d k F t W D M 2 O U J u T 3 p P M n l a W V F R Z D N Z b j d p Z z N D e U Z 1 Q m 9 E a T R t S U o 0 R W d B W n d M W X d N e F B o T V B o a H d P Q m d O S F p B a l U x T m R N Q l R J L 2 F 1 c D N K e k g 4 Z 2 9 v R z J i Y i 9 m Z z N p N k J U T y 9 a c H J t Y m Z G d H V x N G Z t e k J z T F J H Z G t 0 Q V d C d k M r R U 9 L T W R Q Y U p D V H h S a W d I c 1 F r V E V 6 R G F B a G N 4 O F U y S z J T a l M r O T Z L a T J T b n h X U z d w R W d n R T V s V l d W d T d x O F h p b U F Q a l d z c X h 2 Q V N B V U N w M m 5 L S W 9 I d 0 1 u U i 9 Z K 1 p O M i 9 l K 3 U 2 d T N 4 b U t v b H p O e k d z Q l h H N V o x b k s v M 3 o v T 3 R 1 M k x t W G 1 p R U 9 K S U F O N 1 k y S 2 l G S U N p U 1 R Q R 2 M z K z h m W W R 2 M l R n Q m 1 t S 2 I 1 V H V M Y X p Q d 0 F n T S s 3 Q 0 t G R G p T c G 1 u a 2 R F V T A z V C 9 E O E E 0 W X F L a X J I N S t m b m 5 F T k V S U k h R O E 0 v Y 0 Q 0 R T Z J W j l Q U H N k d H g 3 U y t s K y 9 0 Z z V q Q V I 3 U j d Y d E J i Q X Z 5 M 0 w r b S s 2 Y X p q M E R u R V d i V W 1 6 S X J N R 3 B S Q l V k a W x R Y 2 t M R U l p M G 0 4 T X c v R D l o W W 0 0 R 0 F H R m o 3 Q 2 Z p b k c w Q V Z E d 0 J x Y 2 F S N T h I a 2 d j b 0 V Y M 1 F L R U 4 y U W d y a 1 N J Q 0 h 3 Y 1 Z O Y z Y v a k I 0 c F d Q Z D V y Q T F j R V F l a D E 1 b G 4 x d m U z Q z B x O E l 6 Y z F u d T d W W U Z E S n d 5 R j E 5 V S t T M y 9 s a G x h O C t Q V j h M R m 1 U U F d l T U l a d n g r Y n l m O F Z o Q k R z N 2 N k e X d V R W Z s Q U p n a l l l W G d K R G h n N 0 J C L 0 5 X W n p S R 0 N Q V 2 J Y U U F 1 V E J s O T F 0 Z l A r W E x L N D V N W n A v Z z h E O U F O Q z M v S k V S O D B M c 2 w 4 a E R S M l V S M H E 2 N 3 J S e H V H O F d x M F d k R j F m Z W V 1 N X R x M j N a T H M 4 Q 0 F O a m h a Q 2 5 P b n h l S j d R T k c w U W d G Y 0 x D d 3 N i c E p S b m 1 h Y j V h Y k l K b X F Z Z F I w V G Q 5 a l M y Y l h 0 c V R V M 0 5 E e j J J c 2 R l U V V 1 N U V S S j h C e U J G Q 1 h B b m c x b l R t N m J w K 0 R v Q 0 h k R j A v e X p D T T d 2 a D R E e U d p S 3 J m Y j d V b X k 1 a E h N U E V Y W D l a T U 5 3 M 2 d y M m V S b 3 p Q c 1 E w U l F B W U 9 a W k F M T G l k R l B U d E w 3 T V B E N 2 Q 4 W X F p T k J 1 R 1 V S M j c 3 Z m Y 3 a T I z Y l R t c V o w U l h N U E 5 l e X J O Z V M 5 V T J Z T U d F Q 0 V i M 0 V 6 Q z h E N k h B b G R F V k Z S U 0 V p W D l q b k l t c H A w e F Z G U l V W V E F J e H B i R 3 l N d j c 5 c V p X V 2 x O O V d j Z U d w c m E x c 0 F 0 R H Z J R 3 p k d V h E O U Z V V D Z T V X M 0 U l F w e V N Z T F d 6 a W V q d n F W W k s r Z m 5 x M W F 0 U G F t a G 8 2 R k R U d 1 d I N z R k b D N k e G p F N 0 p w T V d a Y k J B d 0 J D d U 5 H M 2 N H e U g 5 a l h y Z j h D R z V t M y 9 P V 3 J K O G s 4 e H Z P d 2 9 G Q l c w a j J s U T h W N V l z d X d U Y 1 B h V j l W R E J k S l V R U 3 U 3 V X F a W C 9 j R E o 2 c 2 d m T H N 1 N 3 Z y S C 9 X c k Z t c m R W M W Z 6 T X h Q Q U x n e F d a R j E w e l F u U 3 l s W E F 4 a l Z I W U V u K 2 w 2 V j B p T E l O T T J C Q 2 J j U F F F V D R U L 1 V B L 3 c 3 Q U h R R F E w T k F B Q U t k R i 8 2 V 2 k x K z J K L 0 g 3 L 1 J l R n c r T X U y d H J Z M 2 9 u W m x h V 0 9 h W m k y Q U M v M S s v N l h N U E 5 h e X J D M j F E a 3 R K S 0 J U N l F W W F Z V Y 3 k 4 S X J I U E 1 J e m l o T n Q x Q U V S W l d a b T N U N T g r T 2 N 6 c 3 p z b k p X W m 5 x d m J r c k R N U F l y Z X R S R V N 6 T G V t M z A 2 T k V m Y l l r Q U V 4 V 1 l E a 0 x j M 3 p z c U t Q M n V w M n V t Z z I z Y k 5 3 b 2 h k a l F N W X p r Q V Z G Z F g v d 3 p n a 3 V n L 1 Z G U l V l U E x 6 O D N N V V J W R 0 R 3 Y U F B Z 0 x h M n R u Q W 9 G T m 9 R d m J q c 0 R t W i t J Z G 5 h U l B T d F l S a E p h M V B G U 0 Z h a l N n a H h X M 0 5 6 Y 3 p P a W 9 t N W R Y Z D A 2 U k Q 3 d n Q v d k 0 3 L 2 Y 3 W G N G Z z B N M 0 1 i c m Z i c l R R M U 5 i S E w 1 Y k l W U l d G R l V Y a n Q y c l d z S 0 F w M z U r O W l t d V l m R V B r Z X A x S T k 4 U U F B S U F C S l J F R l V T T k Y v M i s 3 c U N J Z E 5 i R G N X Y l N J U E 5 Q U U t Z T 0 N m Q V h J R F l L R D V C M 0 Q 5 M z R H T n N 6 T V h G N G V B b G Y 4 R n R 5 N E V q W G t l O E F 3 R l J C N H c r R n d n d U F K W T h o R E F X Z k F S a D B o a D h K L 2 h W c 3 Q 0 W n V o T T J n T 1 p Q Z l J 6 K 0 o 4 a m U x O D h I T F k 3 S W h a d G 1 K R 0 p E Q j R B M k t P a U Z K Z E 4 x R k R n M 1 h 3 M U p 3 T j Q 5 T 0 5 h d k d M V U k y e G 5 w c z V O W j d n V W d V c 1 B x O E w r W X d k R H h M M l h y O T d Z a H I 4 K z h 6 b V d y d X Z W Q z d C N 0 R E T m 1 n O V V q U H J u a X N D e X B I T 3 p R b T B n c G p 5 V 2 l s d 0 R j W U J q R z l k M l l x a 2 d w N X d O b 0 5 V M X p I S 0 l I d 3 B x b T l S V k N w R l B w Y 0 w 1 a E d G M z V W b m R B M S 9 Y N 0 F G d 1 F D b 1 Z L Q T R I Q U 1 r M 1 R O Q 0 h F Z j V o N U 5 J Q n p U T k 9 j b k R o S F N 2 a 2 F F U j N K e k V t T D B D W V N 0 Y n p 3 M n J a O V Z Q e k J m R l Z W M V k 1 Q 2 l O N z Z j b i t 3 Y V p x Z m R U Y W d x c X B x a U J E a U d 5 S X F B R k F E W U x k d 0 9 I e D R U V T F O b D F l U l Z s W l d E d l I 0 U E J Z U k Z R T T R 3 a k N N Z D d 1 Y U E y e i s v U U l Z R l Q x Q W l P O G J 5 O H d 6 Q U 9 R e D h 5 V E x z a j V J b k Y 5 Z V h 1 N H R L a X I 2 R H N B U U F F M U U x R X B F R T V K b D g w V F g r e m F k d U x v a U h B N l h C Z 0 t C W m l u b C 9 x b k d V T 1 R 5 K 2 c 1 W F h u W k N 1 O G V v e i t j Y n I 2 c n F y S j d F e D h 6 L 0 5 V M H o 4 U 3 B j Q U l D V T h q W W l 1 b 3 l a O T B u M m 1 O Q T A 3 U T l D a U 9 l W S t X T F R O T z l K W n o 4 c D V j c 0 F 4 c G l t T 1 Q 2 d T d X d 2 k 2 d k Q 4 U 0 l a d D I 2 Z F p s d l Z V U X J P U V V q N U J S S 2 N 3 O H p 2 T G x 5 O C 9 K d G 5 C b 2 E 3 c l V 3 Q 2 N a T n Y y d l p a b F h a V E 9 m Z z d a e V p S c E Z Z V U M 0 a 0 V B S j J l Y n d B T U F m Z k o z e E o 3 Y T N l a V R Q N n B k K z Q 4 T G 4 0 Y 3 g 1 O V p 0 Y n B H b U t E b l l x Z k l h a k J o e U Z P S y 9 a a T F i O V E x b T F s e U M 1 d F l P R j h S b k N 5 R 2 I r R U w z T 3 R X e G J u T n c 2 Q m t L T 2 h l N k h C d 2 N I S k x D T X p D Y T R m b 2 c 2 e T N h M V A 2 Z 0 l S Y 0 N n L z R L S 1 B r Q W J H R G p Q U E J Q M X d H c j N r Q V h T Z j d i Q 0 F Y b y 9 6 d l E 4 S n N C e i 9 C T n J i e n d I O E R Q a n d L a G J F b W V Z U 2 J t d H h B S y 9 Z b j J R d 2 R S M z h H a H B 6 a V p Q Q T Y 5 U V V Z d D J v Q k l C c 3 k r W X d h M 0 U z Z 0 F Z T j d Q Y S 9 C Q m J X T l d D a n d B R U F 6 Y m V Q R 2 I r U m c 5 c 0 E r R z l 0 d G N u N m R 2 c m h 1 N 2 p T e k Y 2 M l o y Y U N w R U d H c 2 o 5 T S 9 m M 1 B q R z J Z N T F t M E 1 N S 2 V Y e F J M U k R P Q n c r Q V V B b 2 F 1 T z B T V V J o N W 1 j Q l B K T m k r Z z F F V k p x a X I x T 1 l l V 1 B V a n N B T k F K W m x X W D Y v M z g v T T F 6 U T N O M C 9 0 W k Y 2 V G F a c j V x Z n J q a V J P K z J p R 0 U y R U J F N 2 J J e G 1 I b H Z B Q U 9 U a l k v M j c w c E U 1 Y 3 o 4 Q 2 h F R j Q 5 b z c v V U J Y V 1 Z r N V V G R 1 V k N W 0 1 U D R D S l J G V E 5 6 R j h y a X Z K U 1 Z W W F Z R V F U x T m Q 5 M E 5 y K z J 0 d l l Y S 2 V W S n p Q d y t n U C 9 v d X I 1 e m 9 t a l R Y U X p E b U 9 Q e i t T Y X F x a n F k a U Y 3 V E 5 P M G d 5 N 0 p t e G 8 v c D E 2 L 2 Z Z d 0 R H M m J a O X N o Q m l C W U I z b z F j Y W 4 0 a U V U L y t o V U t o R l V a U U 9 4 W D d U a E l o b 0 Q w U S 9 5 N F J D S V N v d k w z Y 1 R V U W Z o S 2 N h N m R l d j Z G Q l F V S k d h W j N V b E U r d 0 k 0 b E p u Y m Z m S V B o O E 9 w T W x E K z F k T F N j b k d L d m 5 h N F h L N C t p c U l r c z l n V G 1 x W V Z C b 0 5 C R V J W T j V q Q n p J R 3 F C Q 0 5 1 M m c 3 S G 5 r e E R p R k d i b W N E a j h o Y V p w N V l r T G h j U G h 0 Y k 5 t e l V w S F d B V U F N U F B G Q U p h a z Z D d n J 4 Q n J I T m s z e l Q 3 c X V L M F I w O G 9 B Q k E 5 N X F i R 3 c 4 Q 0 h H S F d w c W 0 v U T d B U 2 N 6 O G l X V l p m M D g z S m 9 m c 0 k 1 c 3 Q y b U w w N j F P S i 9 O e G h I Z H F Y c m Z v M k l 6 V n c 3 S E F y M W 0 2 b 0 E z T z R u V 1 Z i W H M 1 Z z V I a E x z M W 5 r Y 2 F 6 Y k h C e T J E Q 2 Y 3 d 2 N I Q m 9 k d n d G O U R Z V m g 4 Q 1 p i d E Z X d 0 Z v e U 4 r Q V F X Z T J G M 2 p x T H d i V 2 Z v c n N F S G d B S U F 5 c 2 V o U E 1 R V k R G S T R D c k J B Q k F n O D h E U 0 l B Y j d 3 T H N i T G l R b W 9 n S k U w b D E z Y z N U Z 3 h j N 1 F v O U R i K 0 d J U E E 1 Y l R D W X Q y b U l V Z U 4 z W X F i e W t Y Z H V h a l c y N D Q 1 M G F y T m 1 Z M 1 J j a z F p O W Z q M j h X T E c 4 b j h o Q 0 F m V V l Q d 3 V j L y 9 J e F Z U V m x S W m t R S X d v R z J p e H p y d H U y Y 2 l v b 0 t U M T F k W F J E c F h X b W 9 J U F d Y V m l L a U t 3 Q V l O V F U x T H d H Q W 9 p a i 8 w W F Y 5 U U Z 0 Y j I z R n V 0 e H R F d E 1 B d 2 p L U k Z Q N l d V N X d M b 0 l Q S k l L V 2 N D N k Z o Q n U v M 0 d i Z 0 J R V l h X Z W x K S U J 3 T F l q Z H l j b k o r Y z h L U 1 Z D b 2 R E d T B j S z V 2 W X B w b W t z Q S 9 E N i t M V n F v O W t E R E 1 I N m Z i S T Z V O G l r Q T V W R y 8 v T F N L T E V v c G R 3 R H d J W U R o Q U U 0 d 0 R P T m p B U E Q 1 Z k V l c X F 2 c U Z v a W l m U k M z V E 9 y W F h N M D N 6 S X l u b H p R R E 9 0 V z E 3 Q U l E N n l z c k t u Q z Y y a j Z u b H V a V 1 Z s Y k V Y c H J i Y T J z a l Y z W U Z B N E d 0 T j A v N H N o S G h h Q 0 R F Y X d D Y V J S M H A 1 S X l L V 0 Q w O V p s d l V j c 0 N r e j Z F S k 4 w N V l r W m 5 V R U F v R j Z B U H Q y K 1 F 0 S n d P Z n p s Y W 1 x K 2 p R Q W x a b W J t U G 1 x M n R y Y U p n Q W 9 L a X J h R 1 F D W W V i d 1 E 0 a 2 t B T n p E e l c 4 Q W 0 r N H Q y b 3 B L d T Z 5 T 1 k r V W Z U T k 4 v c l J n a k J k T z F l T k U x T C t s b k w 1 L 0 5 W Q 2 l G b W V U d 1 J W e n d p R 2 t o R W 0 0 U W F J Y 1 I 3 Q U E 3 M S s v M 0 R i T n M r a 0 l o S V Z k V 3 Z r c T F G U k x j Q n V F T F R 0 S W x F V k J o d E s y U G 1 Q b E x L M z B k d n I 0 b l V S d 2 F F R U 5 P c X E 2 d m 5 w b 2 h y Z k J L U l I x U l d W d W J H Y n R p M m Z a N F F v b 2 l a W D Q x d n o 4 b k o 2 V 2 Z i O X I 4 Q S 9 N e k 1 w O F Z i d z Y x Y n R 5 N 2 M y L 1 d C S E x Z Z X o 3 O C t 2 Q l J 1 M T c z R U 9 D R W J N M 2 h p S 0 1 J R F F l M m Z Z c 0 h R Z W l 4 Z l h a M W l 4 d G F G W V d Q M X V q b X d P U V F s T G k 0 a D N I Q 3 B h V j F q a 0 V s V V l s d 0 J r S E w 5 V k 5 4 K y 9 m S E k 3 Z y 9 R R G c 0 T 0 R n N E 8 y e k U 4 R X h N N D d I b 0 t C R j k y V z d U b F J M S j N C d j g x W W 9 F R 0 c y a G R H T E Z v V y 9 O U n B x U H J D T G N C c T k 0 Q X o x c 0 R H d l U 0 N E N r R D F M N 0 F r S X V C b H A r Q T V T O W t o M 1 V i U 0 d I a W s 2 R 3 F R M 2 x t N k k r T 2 R a d E R i K 0 N J U E E 1 Y l J N U 2 l q V C 9 K V k F a U G p O U D J I b z I r d W U x R E 1 I N W F n Y 1 d y M D N K b X l p Z z J N O T R P T E 1 S R T N 6 R G t 1 R G Z Y R X h v O X N D L 2 t E c 1 g 0 c U R a c l h 1 d U Z J T 3 p o Z 1 h o d D M x d m Z j Y X p i d G x Q e T g v U F B r M U w r a l l o K 2 J 4 a E d x c 0 t n S k t W O E V z Q W 8 w e l Q z V E R a Q V N u a 3 l n Q W t B Z m d P Q U 5 V M 1 R p R 2 d T Z 0 9 k V V Z k M l N B c W 0 1 Q U Z x S j Z E K 2 R q U E V C M k p 1 W j N 5 Q 2 l w R G 5 Y U W 9 o V l N a c F Z Y Z G R Q V G l j S V p 1 N n l w d E R X U X R P M F B R R z h T R V Q 5 Y m R z K 3 h y S 3 M x M k 4 5 Z 1 V C Z 2 5 x N 3 J l e l B 6 Q n d C Z T B u W D l S a U s 2 d V R Q L 2 R k T T B i L 0 Q 1 Z k U 4 R 0 F v S D Z W Q m x L S 2 F q e G V p T m 4 5 T X g 4 T j Z K Z T V R Q m d X Z G J 6 Z n I v L z Y r c n E 2 d m 5 S S n F I c i t v T U E v c 3 J N S H d v a H p v e U 5 O U X p q W W l u b G N D S E U z N l N V L 2 R l d l g z O W 1 Y V j F k a j l W c l h k Z F B Z T 2 J K Q U l v Q X Z N L 0 1 a M W 1 X d G V u M X l E V E 4 3 N k x q V k F D d 2 J i d k J z c X h O d 2 8 3 U D U 5 d V Z L R k t s U F N x S U R D T 2 l 0 N n V x c X Z a S z J L c X B w c W J H e E 5 i b m Z X W n U 5 M X l N Q 3 F n Q U F H Y i t X e l N M N G d h Z y 9 W V m V 6 R H l j a U M 0 Q 0 l v Z X h R b 2 d i b z d h R l F L U n d N Q U Y 0 T E R x M k Z z Q V Q 2 Q U Z T U 3 A y S U 9 0 a n F F Z E h o W H E v M 3 N i a D R O a F g 5 R l V M V X h 4 N C 9 B T 0 Q x Z X I 5 d W J H e E 0 y K y 9 m S V h O T W 5 W c V d F M 1 M 3 Y n N w M m d R Y 0 F W c T R K W U 8 y R y t l a G J z Q 0 1 B S U J S d X d 2 Z D F E M m M w W T J i R m F n T k x W M z Z O U V N W N 2 d 4 R D U 5 Y T F 2 Y X N E N n B n N G x V N 0 l R e W l l a W E z Y 3 N I T l U 0 Z G V x U H p 4 e C 9 2 S k 9 k N E 9 E Z z R P R G c w T n Z 3 R E l 4 b V c v M E V S U D B 5 S F V 1 b k t I M U J R O D R I Q n A r e l d l R F p P R G R p Z j V h T k F r O D h h N z h B M T E 4 R 0 t y O F o 4 S T R B U k E 1 b z V Q M k F k d 2 Z 3 a 2 t l e X h M c U 5 C S W o y U T F p Z H p O T W Q 2 e m F I T G N j U m V S e D Z T c 1 l 0 M m 1 J V T V Y b H d Z T 1 d R Z G 0 z c l c 0 S 1 l X Z m N M Z 3 V I d H d 4 Y T V Z Y 1 Y 2 d k c 0 M j R Q a G R S a 0 p F c i t I d 3 V B V E d E U z d D S j N P W F p K W G R u R 1 B k d G 4 w V H R Y M H F K c U k 1 b l F 4 a k l t S U F l K 2 k 2 Z m 5 S a X R r a l V U d X B X W m 4 3 W k 5 N M 1 B v K 3 Z l Q 0 d C Z F M w d k x K V z c z R n I 4 a y 9 H d 1 l 4 c m 1 w T 3 F O W k p I d U h 3 K 0 g 3 Q W 9 I Q T E r a 3 V T a 1 F l Q U 0 r b U 9 U Y m R a W H N U a 2 x K Z V J r U T N B b W l 5 Y m Z z d 3 k 3 S S t T U n h r R 0 1 Z Y 0 t l V 2 V B S 1 l C d U k 2 W m o 5 R j E v U X p E T U p K b W V R Q U l S e k 5 t W U 5 2 M k h D S z Z 1 Z E 1 n a U E 0 a W 9 s M E F Q R 0 x i O W 1 v Q U V F T E 1 T Q n d Y R T N o O F B s K 1 p v a W h Q S U Z J O D k v M X d P S H k w Y V p y e G 9 w T z l l d l h x M 3 h j V k Z i M U F S U D l Y V U Z C U T Z m U D V 6 Z 2 9 F Q W t i W H Y 1 T E 4 r U D M r U W J a d F B 3 V G d h Q U N y Q W Z 6 S k 1 J d 2 5 1 N 0 1 H Q U t p c S t q Y U E v Z 2 5 O a H l 1 S 2 N u a D h B e l B Q Q m p B Z X l j b n o r W H h w M l N y R U 1 t d F N 3 Y 3 p U V G R P O E x i N U 4 x L 1 V M Q V V C S 1 d j T E 1 a d 0 Q 0 M U R U T k R 2 V 3 l x c X F x O W x J V T V T S W l h Z 1 V B d 3 p E O H N U N H B a V D J B c H N T Y V B P b k V u S V F s d G 0 y b m Z O d 0 l J V T R F T U F M Q U x i Y W Q v Q T F M Q 0 x H b 2 g z c z d i R U 9 l L 2 5 C S S 8 x Q m J 6 a l V F b k p i d E F n O E F y R j Q v Q j k v T 3 Z n N y t z V m N p R 0 d w Q y 9 l S l g w Z k R 6 M n h t T k t X e T M 0 Z 3 Z y Y n h n M T d F U 1 V s U j Z B Z F U w T n F K M y 9 U M n h z U 2 V x U W 1 J M m 9 6 U F R Q V U 9 I b 1 B n O V B Y Z l h Z T 2 N j d j c x Y V J l Z 2 N I Q n d j S E I 0 Z l V i T F p v b z Z K T X g 5 S X A 1 S W 1 J T z R Q U E J a U S t r Y m F X Q m 5 E R E Z W R 0 J K O X V 2 Q X d r R H E 5 N E M y e T J n T W Y 4 Q m h E Z V N s V F Q 0 W E J B Q W J y d 1 R z R k 0 1 Y z I 5 Y m 1 N a X h i b l B v R l J 5 U n g 2 R k h a S U 5 G V 3 d 4 O V d E R n k z Z T B m e W 5 W T D E 2 S z Z Z Z n Q 2 Y l h 6 M y s w V T R a T U p R R k V V e m t v Z 0 l s V U 9 L b 0 F x Q n N K M V Z i N k N P Z G R 0 M m l w U n l K d 0 R q a V d o c W R Y V j F w M C t R V U N q M E Q x V l Z U M m J t b X d D O G p y a F B j V U t J Q 3 d B T V l l W U J V c 3 F Y a W N n T D R I Q m 1 2 c U M y d H Z h W F d F M F J a d D V M U 2 5 s N W l p M U d w V 2 p 2 R W 1 a Z U Y 0 M G o 4 Z k J j Q l J C S 0 5 v Z U l W a k 5 6 d l J C a W w z V D J z R z M 3 S U F E M 0 N p R z J 5 U 2 M v V G R N M E l j U U R B U F l H T U 5 l M j d S U G I y d H J x N H V 6 U z J 0 S G E y c n B T V m R Y O V Z G V z l H O E R K e k R 4 V F N 2 a 1 d F Z D F w R 0 1 i b n V x N W Z 5 T X l i M G l p W W V h N W x X Y S 9 W M U 5 U T U J u Q j F a N 0 h v d X A 0 U F l C Y 0 E 5 M X F X d G V u N U x h V z h D S k Z N c X h p d j J M Y n R V U l J s T 2 9 B K 0 F L Y T B 0 T F N j S H J O M W k 2 Z W h v Y U d s b 2 F I a E d D b m x 3 M F I w b H F J b z M w b 3 B q e k J O O D U w M G Z q M m s 2 L 2 9 a e k h 3 S E V m V m g 1 d i s y d H J h Z V c x d G I r M H N h Y z F Q e E 1 U T m Y x a 2 4 v W S t q O E 0 5 S 3 B x c X F l d W d Y N 3 B 3 V V I z U V F n a j V t d l R k W X Z o R k F B Z 0 p u Y l p V W k p L Y X V p Z G F C b U o 1 d k h 6 T i 9 v d X A 3 c U t v Z 0 9 C L 3 R S b T h L V W p 4 d G Q x M 2 N H T U 1 J d 2 p H d m d G S j N l Y m 5 u K z l l R 2 x D T H J 1 Q l h B Q 2 t Q M E N U N H d W Y T B 5 O D k r V n h t U T Z q S G F I d 1 J z e X B m e H h 6 N m g v U G R D Z z l n a 0 F 1 T U 4 v W U 4 3 O X Z 3 V D F U U F h k Z G R M e G p 0 Z W p n N E 9 E Z z R M Q 2 w 4 S m N Z a T d C c k 1 n a T d a c l Z G R z Z s Q X l R b W d 3 Z W R F Q l I 0 R 1 F x d k E 5 W m N C c T k v T m R I V H B 3 M j N B N m 1 u Z 0 g v O E 1 H b k V 2 N E N v R 2 x M N U E y Z C t C M W l Y Q X N t Z X p 5 Y n J 0 S k Z M V k l w N F o r b 3 R q M 2 V i U V V 4 e V J 4 N k h i W k l 0 R k d 3 Q 2 9 n a k J x W U o 5 M m J R e G d W d U 1 x c k c z T 2 h o Z n I 5 R m 0 w Y 2 d N V 3 J s e V B v d H p J Q m V Z R V l F U k p J W E k 5 S 2 x w R F d T W H l B S T U x M i 9 i S 1 h 3 Q 0 F t Z i 9 k M W N C Q U l G Q 3 Y 2 L 2 9 V S W p w V l N u b U t h W n F i Y k o 2 W W V R Y U F 6 N k p X Y W V z Q i 9 K Y V p M Z E 0 w S D A 1 W V p p O G k y a W 5 G R m 5 r Q V V u b l h p R 1 R p e H N h T k c w T U 5 E U T B 0 a X F L c 2 p j Y l I 3 d W 9 u W G R l L 0 F q R E x N S X p U a 1 h E U W J C a k d h W j N j M 1 d U O E o v c H Z h e U 9 r b E E 4 Q k 9 B d U F Z T 1 l u Q U R R S 0 l j e D R x N n R P b U F m Z 3 Q w U j B I N E J K Q U N a S k t m O E E 0 S G 9 p a W 4 5 e C 9 D K 0 E x M k k z T k U z Y l F 3 a l I z e k N N T j l N T m x J a X V S R n d H R E R Q W D F k V F V U T l Y x L 1 h O b W 5 z Y k 1 Y M 2 8 4 b m t k M F h a O X N H R W F I Z 2 h p V m x a V T V w b W 1 l T G F Y O E J N Q n g 2 Z G J B a 1 Z J Z U N 1 Q 2 Z B S D R C Y 0 p w c G 1 x K 2 1 H M 0 1 x b U h s M X p O Y k 4 1 L 0 9 O V m h U b H F I Q T Q v R 0 l z N D B s S 3 V R R k E z M D d t d n d z Z z N k U G J Y Q 0 o 2 d W l k e D J y W T l V d 2 d S Q 2 9 W Q 3 M 2 U 1 V K Y V p w T G s 4 W U V x d W Z s U G l H O T h m W U Q z N i 9 m M W g x Z G Z Y Q y t F N W 1 2 c C t J b H F i W W R o Q 0 F L M 3 N T T D d L b j Z x c E R O N W t 5 c m F L U V N X d 1 h G b T B P M j R x S W R W d H B Z Z T d x c V Z N e D J i R n V j M 0 J 3 Y 0 h C d z Z E b j h C Y 1 p 6 V 1 A w V X l I Y U x 0 b n h n d 0 N t Z 3 N r c 0 J O Z n J W c j d V U n Z P a m 0 3 V X Z n a V d m b E c y Q W x E N 1 R E a l l C c k F F Q n U w U E J i d 0 s 3 K 3 d N L y 9 C T U p y T X g w a E l r S V B U V U p Z e m V m c G 9 U L 1 F m d G l T Q 3 h v Z G Z x V T R J b z l E K 2 x 4 L 3 Z k Z 3 Z 4 N z l m T m x p M H h j a n p 1 R k J l W E 5 D d W p a b n g 0 N 0 o x R 1 l x b z V 6 Q 0 F t W F Z M V V R W M H M 0 d V F L Z 2 d I V l E 3 Q j F H O F h a Q z Z 3 V G 9 o W n Q r M T U r K 3 Z u Z j N I W m t m T X l I W T l E Y X N h T k c 5 Z V B p R T V r N W 5 y V E 5 O T X k w Q T J I d z d j S 0 l m N l B p S z Z 2 c U t o N E x s W k h K V H I v S X d E U W R m M X Z 6 U H l I V U N q M G Y w a k k y U 2 F p M n d 6 R D Z H Q X h C U U J T e X R l S X F J T V Z W c l Q y e U Z p d j E 5 d W h y b y 9 I N D N t b m 9 h R m h v b T N i U z R V U U V F S U 1 q U F h w d W 4 0 b 0 F E K 0 E r V W d R Z U t T V U Z o R l Z w W E 9 m a z h I T V Y 1 a W 1 l V n R a V 1 Z u T 2 d B R U R F Z 3 Z T Z z V u S E V a R 3 E 2 L 3 B E S 1 p i W U Z R Q 0 V F S G Z v d X Q 3 d U 1 M N j F 0 Z l Z h W m w 0 b G h H a G c 1 c k 5 N M C 9 4 U T E v W G R t R G 1 0 c T Z h W m V h V m x X V z l X V m x h K z U v V j Z 6 M k h t Z l U z V G Z O S G 4 4 N z B S Q 2 9 V S U F M e G U 3 N X I 0 T 1 g 2 L z M y W G I 5 b E 1 B Q n V x N n J o d U d r V l k y W G l n V T J p R V V D c E h I N D l t Y m l L W k Z t M j N E T U N Z Q m d L W n B 2 e U 9 p M D Z N Q 1 N E d V J S M H E 1 T 3 h I O V Y w c D V 1 V 2 1 h e n d C N E l a M D l B W U N J W X R r c X o v V 0 d 3 S k 9 J b 2 l n V G l P a F d W V l V 0 Q U d s W l V C T F J m T U 1 3 W G s 1 b n J L W n B m W H R x L z J k W j F 0 T V Z G U l V 2 R k J Z V 3 p t Y m 1 Y e W 9 y S y 9 k U H l K U 0 s x U m J h b E 1 s V F V W S G h J Y U p U b V p r Q k R H R G 1 X V k x L Z j V p b W V Y Z H N q Q k R p d W V y c T Z y b k o 5 d l Q 1 Z k 9 O V l Z l M l d 5 T V B N U 3 Z R K 0 9 p T F B k c 2 p U S H c 3 c F Q y M T A w L 1 p n M F Z i Y W Y z Y 0 0 3 U C s v V W R w c F F l T 3 J X T D h 4 N j Y r U l V j R z R K M V E 0 V 2 5 X c z J 4 d 2 N I Q n d j S E h v R 3 o 4 U X V I S F k 5 Q W t L V 1 c 3 U z V J Z 0 x Q c 0 N z Q n R U a l N G b G 9 O W G 5 R V H N Q e U Z M T W w 2 N l F I Y 0 N p e C 9 B Y 3 d o M E 1 p S E k 5 W n R T a C 9 R a 0 F 2 Q j R m W E F 6 N D h p Y T c 3 R 0 V P M E R s K 3 Q r b m g 0 O H g 3 R n V j K 2 d 1 a n N q a m t E Y j d 1 S G Z h R T J 3 L 2 t B M F d i V E d L O D c w b 0 x j e H A x O V l X c 2 p G L 1 d U W W 8 4 Z D F u d 2 Z K M W F H b 0 5 J Y y t 6 K 2 F r N T B U Y 0 1 M M z I 3 S U Z 2 Z W N o S V J n d m h B R j h R L 2 Y z U G p H N m M 1 T l h x e U Y 0 L 0 g 4 M m N B T 1 V U M E 9 O T D h C R k 5 U V S 9 P R H J 1 c 3 Z B e m c r U H o v L 2 R B Q 1 B 4 U G Y 3 Z k w 3 e E F H N G 1 v b X R t e l p v M X F 6 Z m l a T 1 o 4 Q U k w Q U V y T 0 N i Z 0 N 3 R V F B V V J X b G t a a k J 6 Z k R H d V M 2 T 0 g y c m V r V 1 B v W E F M Z D N N N W F C U k x U S j B x d T R 1 T m d E N E p 6 R W N Y R U g r Q j M 2 R W p n a n N j S G x j d D F s V 2 R h M V p X V m x O e m M y U n V 4 d 2 9 y V j F V d F h Y U 1 V y M D R Q L 2 U 2 R D h F Q W 9 H b V d K K 3 U 2 K z N H V m x k W E I z M C s z e D l W V m Y w Q 3 d B d C t 2 M y 8 z N n V y c U l M b 2 d 0 c W F t Y W M z c G l o Y V Z s W l Z 1 a j h k e k R S R m R q a 2 l 0 c D h S Y U 9 M O T Z p T 2 h n V G R N U 0 0 5 Y z I y Z U x W M W R X M W F w c j J x Q k R p V H E v W C t 5 a U F Q O F d O Y 3 d H Q W J k d W J S S j d D d 3 N J e m 9 z K 2 p 6 d 0 F V Q S 9 p R 2 l P N l N V c T d 1 U 1 h 4 U 3 l u M F F s e G 1 V N G o 2 T V k y Y V d V a j d X e G J p d 1 l S a G 4 5 U 1 F P a D Y z R E U 5 T X F T b H h 0 Z E J 1 R F R 0 M G V M T n B L a W 5 T T U h k S G h w W F M 3 W k 5 t c T c 3 W U h r U 2 R t M 1 h a O V V V R m Y x N V B U O H g 0 O G J i K 0 c 3 R E N 3 Z D N C d 2 N I Q n c y Q T d n T H p H V 1 E 2 N U h R T k N 6 M 3 F L d C 8 x R 2 d z b 3 V p R 1 R 3 T W h G Y U N H N j R G b G o 2 V j Z l a T J I T H N G V 0 R Z R k R B R X F 2 e V Z p M 2 F i M k I 1 W G Z B Z z Z 0 Q l Z a T U J U a X A 4 L 3 M y a G d T R G p 5 V l Z 6 W E d z M n h 5 N m l 5 U H l P S 1 J G e E t M T i 9 o Q k U 3 b X g 2 V n l y S z k 2 Q n Z i d n V r b 3 N W c m 1 2 R E w y d T N U T 3 Z 6 b k 5 S d X h h T l V H a k J t M D J T V 2 9 w Q 0 F I a F R u d U x M Y W Z J M E h B U H N K R m J 6 c l d i Z G x K Z V h t N U Y 4 R G Z B R 3 d r b 2 4 5 M m M v b 2 R B S T R Y U W x 4 Z V d W b j V X Q 3 l M W U 5 5 N G N m M V V W W D J a b V E z V E 5 P K 0 t E Y T Z v c V B C c 1 N h e E V W T U R N W n B K Q z l E Y 3 l j e E 1 B V k Z k W H I 1 Q l N i a E J D a k F J Q V R k T U 9 B c k E v Z 0 d k T j A 2 e E p 0 a T R 6 c n p S T j g 3 N 0 V k a W 5 s c D B S V V p C a U d M N 0 V 2 b X R H d 1 N l U 3 h M R 3 R O W l d W b F F l S T R y O W M 3 R F V C V l M w d k x r T V M r Y V A r a k F F N E t o O E 5 s d 1 d D d 2 5 R S m R X M X Z i Q k l C a k F z K z J J a E F J Z k s z c i t q M E F M c l Z 0 K z J v Q T E v W H l G a V N s U E l h S W J n T X d F b 0 F K N E l 4 a 0 5 t N V p S R W E w Z E d i Z W s 0 Z 1 N h M F c x d T N y Q n N x e T d w W l M v S W F M V H B K V G Z t S 2 I 1 Y U h T d W g 0 Z 1 F x e D N s O S 9 0 e m 1 m b E t S R E t s O G d F V X Q 3 U z B u T z N 4 Z U V Z Q 3 V E L z Y 5 K 2 d 1 R l F C K z M 4 V 1 l 2 S 2 p 3 Z H h J e m Q y Y n B G R U x F b X R B a E M z a H l l c m 5 Y M 1 N L d U E r T l V 5 d k l N b m h n R U F u V X N H K 1 d 3 M W F F K 0 F O M 2 l i d k d z U X Z w V 2 x R N E 9 E Z z R P R H I 5 c S t E T U 0 0 c E Q 2 R 1 l p S 0 1 4 M U x w N G h j b 1 B R V T B K Q 0 x B U G R n Q U F T M E x R W T M z Z 0 V z b T V M c D Z I c V h G U y t C a F J l M H d 6 O E F 0 U W d R d W F E a H Q 0 S F Z Q c 0 R T c H d G N 1 k 2 W W p C R U N D a V N Z U n E 4 U X p R b i t n d m R E Q j V j V E J J U m 1 P e U 9 Q U U 9 W b G 8 w U l p Q Y 2 I 0 W C t S N V h 1 N 2 J 2 N m h O T E Z t d y 9 y T j N Z a H B V Y j J s O G d x U W h D d n p 4 U E Z v c z h F U n p y d H V 5 b H F L a m 9 O Q U F E Y m R 1 K z E 3 S 3 N i c V g 4 R 2 9 a U k x h W D h p S W d P O E h x O X B 3 T D R G d 0 R o O F h n K 0 F E Q 2 F p Q n F r b E c 4 V F V U b U F I U U J j R 2 J V Q 0 E 0 Q m h W V l Z W Z X l W Y m x 5 a X B G N 0 Z n N W t L Z 2 Z W c X k z K z k z T W J O S 1 J Q R T J N Y k 9 Z Z V h 6 M F V Q d F J a d D R R R G 9 l N 1 h V Z U V p S X F Z T 2 U z M 3 d 0 c m E y Z z V X T l Z M S 0 F p S m F r N n d 2 M m g 4 a U l o Q l J V N 0 l 4 d X E 2 U F p l W n Z 1 e G Q 1 U 2 w 0 d 1 R m U F A 2 U X d r b 3 V 0 d D J 6 N k 9 p S z d V T k 8 w d H k 3 S j Z K U V l p T 2 x 6 W D l l c 0 F q R 2 Z t c F V S M G 5 t R V l r N E h z c k 9 m Q X p Q b E V C R 2 J 1 a n M v b m 1 W T E t V M 3 N w a E 9 1 U 2 l K c U p 6 M U 1 H Y 0 R v e n p 5 Y W l l M 1 Z k b j J r W V J n Q 0 F H O W l j e V d Q Y j l v M U V O S W l J S G 1 U b U s 0 Q k l s d G V Z T V d P T 3 p z M 0 5 y V 0 x t S F l r S X R t M G Z x M m x h V X A 5 b k l o b 2 N m O X M w e m N m U n l h R 3 V w b W t I R W R I N 0 F N R E 1 q N W 1 t Z V Y 3 M z d y N U R K b m p t d m R J O H B k b D F G e E h P e U h h T E 5 v Z X N R U V Y 0 O G 5 Q d m p N c H p y Z i 9 4 M G V P U D c x Q U x 6 T U h C d 2 N I Q n d T R U t m N D R p R z Y 2 N 2 l C R D k z a H U 3 b m l 5 Y k x w c 0 d B Q U g w T 3 h 3 M D l I T E F W U X F B Q U x z b E l 2 Q X N m V F p p Z G Z h L 2 h O M E 1 M S D B L Y k x l Q 1 J 2 M H I w d V l h Q U J w M k R S Z 2 N x Z E d U S l Q 0 N n p M U S 9 r L 2 9 Y b m h x N m 0 1 e m F p Q T V w N E l n O E R w M l N q U l p 0 O F J U b G V x Q 0 k 5 b S t T Z 1 V X c k 1 o V E 5 s a E 5 t U m x O c i t 4 U l J W U 0 V V N V h s U X Z 5 T H J 4 W H Z I d W k w T E t T c 3 J 5 d 0 Z 3 R l R P M 0 V 0 R m R Y V T V J Q W p Q Z l E w U U h S Q S t O b n d B U V l 1 W W l B S 3 N B O U N P a U J R Q m V Z Z W I 1 d G 0 y L 0 Y y Z m x k W n F p S 0 t k M X N 2 V D g r Q n V h c G 8 w a 0 l y Z H Q y K z B P b j I z Y j d o c z l o T i t V Q l V O R U J v Q n p i T n V l V E V R a m 1 Q b W N R Q 0 R R M k l Q N 1 Z n Q n N t Z G R 0 Z E g r c n A v T m J X b H B X Z T c z Z X B E W l g w U 3 l Q b l J D c G N U T W p q Z V c r U z N m Z j Z 1 c n F q W n F t W F V o R U U 4 U G h j R n A x Z W R M a 1 Z H W m V U R V N Y a G N Q a G g r T 3 Q 0 d 0 F v e U R L e F J 3 Z 3 h C Q U N Z T 2 U z S E F U T i 9 C K 0 N O Z E 1 Z U 2 t S Z T l r Q 2 x s b X V i e X F x c X F j e F Z G Z V p L W k t 3 R U V F T T M 0 R V V J M E k v S 1 o 3 a 3 h t Z n Q 0 M H p X b 3 A 1 Y W E 1 Y y t m T 1 h R b m d Z e W 5 s a n R H W X J r Q 0 t i e S 9 k e m V n Z 2 9 v d V l t W W x v Q m h H Z H B X b m E 0 N V p s O W Z q N T R M R D F 1 W j R o M U h j S 0 w y V F F t Z H V E U l p 0 R D l o Q 3 h i c 1 B W b 1 Q 0 N 0 x n U i t l Q z N U O G Z 3 S 0 l T b m x N Y V p w d m 9 L R S t v T X h O R T A 3 U 1 Z H V V Y 2 d X J x N 2 Z w c G N o U 3 l x c F F L T F J 3 M X F 4 W m 5 W c U R h c H A y a 0 J E a X l G Q W 9 k R m 5 D N T R O T 3 F h e X N I S 2 l x N n Z w V W M 2 U 1 V s U U R X b U t h N X B M T j F K a 3 l Z V U t T c T Z p e E V M c k R v M W F 3 M E t l V 3 h B R D Q x V F R Q c E Z Z Z F N 5 d D h T M F k v L 3 o 5 N l p o N 2 R S b k g v O C s 4 N n V E c 2 V P a 3 p q T 0 F U R V F 3 S k R F U 2 V T Z E 5 m Z F Z q b E J v e W x X T 2 x C S m F i b W d M d E 9 V d W x D T V V L Q k N n V U 8 1 Q 2 d k S W Z 0 S n l s V U 8 3 N 0 N G Z U t k b V U 1 T V F r W U 1 N S G t 2 a D B m c 3 J U e i 9 2 N 1 F 5 c E Z s M l p Z V E o 1 Y V Q v V H h Q b m 1 o b l o y Y m Z s V W Z T N 0 x 6 e m Z s L 0 x z a j d Q b 1 R 2 Q 0 p s c G x y S 2 l v R 0 Y x Y l c 3 c 2 N 5 Z W p h V G 9 S Q 2 9 i S U 5 t V l B u T T V 0 e W Z F b 3 B E d 0 h h Y z V i M k d R T m h 6 S H Y w a E 8 4 W F J E Z 3 l 2 K 2 R h Q k J U d k R k c n V j d G Z C Q T h C W m s z U j B M S G 9 R Z W Z i W T F u Z H d H N 0 R z b j J C Z k t h a n N Z a 0 F 2 U 1 V x M 2 J m Y 0 h j R 3 d o c 1 B J b D l P K z l N N U k v Q X p T S W 1 D N 0 F O d n B z S V B G d V B 4 c m t N V U R 3 b k R 3 Z V h i T H Z O U z l z T H p S K 0 E 2 Q k F 2 d T A x U 0 R G a 1 V P Z m d v a T h I Y U Q 0 Z U F I Q V V v N 0 c x W T J v T U l z S W c v M E Q 1 c U N h b D J 6 U S 9 Q Y l A z a k t j T y 9 Y a k d 0 S U h y Y 2 R 0 Q 0 d E b H k 1 S V V B e G p E e l g z d D Z D T 2 l L U 0 N U e W l t b W E 4 N G h v d k d F W V A 0 M U V J b y t 2 V 3 J X c W 9 y N C t 1 e T Y v W V J o R E F Z Q 1 o 3 M 0 1 j N T k 1 c 2 R Y U m Q v d 3 V T a 1 Q v c F R B U U F J c k x U Q z R V U X c 1 a 1 p S T F E 2 c m Z n M U F P Y 1 M w U y t Z K 2 R W S U p I S m Y 2 a 1 J s W m V X W T Z 1 c n F I c l Z y U T Z G U U l S R 1 Z B Z G p n Q 0 J i R E 1 B d 0 F 4 U U N 5 e X N U b F F t M X Q 3 V 0 l B d j h z c 0 4 w M n p u S W h P W m V a d l d s c G F E b k 1 Y N m d H M F A 2 Q m 5 q Y 1 R v a V Z B b 3 R D Z U E 3 N l B S Y U V N a 0 V u a 2 V 3 U E 1 i Y W 5 z M m 1 Q b D Y y N 2 F 2 U l p i R k E 4 T X d q a V d p U z V W U 1 o x Z F h W O X R a b X Z j N V F v a D l w S l N U Q W V 3 S D R Q V X N W Z l p t N W x X U l N P U 3 J M T 2 V 5 U W t T V 1 p W a z V T W j h a a G p G V U N O R W 5 j b m p W M W R W U F N T b G 5 w W D J X Q 3 d H Q W 1 W c 0 F K S W p v V V N L N m 9 h Z C t p S 2 p L c 3 F 4 N T J j N j V N b 1 U 1 N W R n e U R P T U V J a n F j b V Y 5 S U p C S y 8 w M 1 Y 5 a m h E a W l Z a 1 R K K z R 6 Z C s 1 Y z c v c y 9 U O W 5 s M W Z K R E F U c C 9 2 V U 1 2 O V N B N U 1 J b T F y Y 1 N L T m R I a z d z c z h a Y 3 l J Z y 9 y Y m h J M G t i Z m N 4 M F F o V 3 V P c m g x M 1 l P b j M 3 W V Y 5 L z F x M W x i R 1 Z M S z A 0 a m 9 J Z E 0 w Y j d V c z Y 1 T E 0 4 N l p w S G d u Z 0 1 h W F V Q d 0 Z N M z l E c m p C M D d O b G h V V k R U Q z U v T 0 5 Z d V p S U k R R Y X d Q W k l 6 d H Z H T X Z Q T V N D V H l j c X A r V l Z W V k t U T i 8 1 U F A 1 W G d O d 2 J L b z h G Q W 9 W Y X B x M m Q x d G J t N V g 2 V F N D a U t n R G 4 r b n k r R 1 F D Y U F L Q 3 l z b E l L S V Z T N j V H N W x a Y V Z V U 3 R Y W D F O U 3 N H a n Q y Y k R B W U R D N W k 1 c X N B W E 8 r K 0 Z 5 Y z J O a m E r W E Z k W G w 0 c k N m U j V B R z l 5 N V p G Z j Q v W D d O e m V u W U x y O G J D b 1 V t R W R I U W J w c D F J S k Z J M U d i K 3 h r M m V Q S G t 5 R V Q z T n p N O E F P Q 0 d 6 V F h s N W V U R 0 F w d 0 h N Q T F E W l h m O V N 5 a D h C d U 1 O e G 5 N T 2 o w Z W c z c m 8 z a k 5 F M m J u S 3 V O U 3 F t M T F k W F Y y Z V k 4 Q 0 F h R G Y 1 Z F M 3 b V R i O X E 2 W j U w e l R 2 Q U x B V m F a c F R y W X N x e m N i Z 1 B U S m t 5 Z F A w R F N 0 e X Y w Y l R 4 Q k M v Q 2 l Y b k k r O U p S L 0 d a d 2 I v S X F L d k F H e V V r M m V n a l h t U G 5 t R 2 l T N U g y d n V m Z F h J d D B v U F E 0 M E h a W E F n W G x B Q W h 3 V m 9 P L 3 Z 3 T l l l Q m U y V 0 F k U E N v N E R p K z R I c T F i U U R 0 Y 0 E y a E R B T n d L M D A 1 L 0 J 2 a E h B a 2 9 m U m Z 4 R T l I Y 2 J L Y U N h N k c 4 Q 2 t m a k x H W X d B e F V G Y U 9 Q V F l 6 Q j g 1 O G F U V F k r U n V B a m N x d n N h b n h h U j A z U l N n R 2 x q Y 0 8 z S H l 3 a W h s d F R z Y 2 Z V d 0 l R M E x Y K 0 1 X a E R Z V X d L Q k l P W F Y 4 M z Q 3 e l h o R 1 V m b W c 2 a n B W Z 3 N 6 d j A x R U h 6 a U 9 j L 1 B H Z E F Q Z 0 N n Q 0 Z r V W p r U 1 F E S W R Q Q 1 V s W l V W b E p h V 1 N q Z m g r M n d B S U t L b D B X a D B U c l l P c F p T T m x K R j N r b 2 d P Q m d E S G N X Y W 5 s e X V s S n J w M U Y 2 Y V Z 0 U W 9 o Q U t C V k N Q R n o x M F p V V l Z X V k t x V y t N M D N 6 U X N 1 e U 9 1 W G d T V W N J Y 1 F L U 3 Y 0 U D d T U 2 w v N 3 p q T 3 c 5 R m 9 k R 2 t Q N z B X b X p S Y 0 F B R F A v d H p m d G V z S 1 Z v W H N X Z 0 h B Y z U 2 a D B C N D l o R 0 J j T E l h N l N V a D V w M i 9 i N 3 Z l b l h N S X p m R X R G T V p q N G R 3 T 0 4 5 W W F 0 c G 1 o T X l k c V Z X b z R 2 Z G 9 V U T B t b 2 g y S T Z L Q 2 J P Y z N G c 0 1 3 a G h M U m t R R D J a Z W F E M 1 h G e m x o c 0 o 5 a T N R T V h H b G x I S U h B R D h r b 2 d X V E p r M G F N M m Z P b k x 4 Z n N F e D M x Z 2 9 o a X R 5 W H p R Q m d X Z F p 2 c 1 p t Z X l F S 2 g w S j V D a U l j Q U 5 D W V N p U X R x Y W 1 x K 0 1 R e m p F a U h F U F g 2 L y 8 1 W H g 0 O G R Q V F I r M 0 h 2 b k I 0 e T l 1 U H d 3 c 0 x n R 1 J 1 M T B 6 Z n g w a n V i S n k 3 V n k 4 S C 8 0 M U 9 I d G d R M T d 3 c z h P e i t s U U h F Q V J t Q n N B Z 0 l o Q m d C c F g y Z X d E b j l y Z G x X e E 8 y Y m Y 5 Z F N u a 2 l F V j F z R 0 1 i c 1 N D V H l k T 3 B j U l V Y R m F H W i t r S W d X S U 1 2 R 2 t Y U 2 t s T m Q w d 2 R 3 T E F B Q W d B R W x F U V Z R a W 1 X K 3 R F T U F n O S 8 r a F J E U U 1 3 R k N r N V l Y T G 5 L d T U r Q U M w T D Z L S H c r S G x w b W 5 P Q U R E V E 5 N M l R M Y 3 R L S l h E W W t Z a m U 4 U H Y 5 a H d K N H N 5 d D d o Q k M z R U Z F c m d D U G N l e W t T U X J 3 c G h K Z 0 4 0 T W V a O W Q w T k J 2 O G F Q S G p 3 O V F D d W 1 q a H h Z Z 2 t S b F N 1 b G J 1 L 3 V 2 c n R D M D d R N 2 l P a V F Y T 3 N U M F U 4 Q W R J a G s w M 1 U 5 N V Z T N 0 s x d W J v c U t p S T R q S X o 4 e V A 1 b k N K M V V T M H M 2 N 3 J U M W R V V k 9 4 V F c x d m J w d X Y 2 M F F E K 2 x F T m J E U U E w V F p z U F l I e m 1 5 Y 2 1 U S n c 5 R E 1 v O W w x Z 2 p 5 U k N M e E w x M 1 h y M l R t K 3 d B Y z J 0 V k Z K a y t l U E 5 u b j g 1 M E R v S n l a Z D N a b G 0 z V U F Z T 2 J W U 0 0 0 R n Q w Z E c x S D R 1 N V B 2 N F R L Z W l v c 0 l Q b 0 J U Q W g 3 M j d 5 M D c 5 R E x n e D c 5 R T k v Q k Z L V 0 N G T k F q b m Z O d F F R T U 9 6 S G 9 C M X V B Q U p s U 0 V t M F l k R U R 3 T U s 3 Q V N l c k N 2 b V d o M m 9 D R n Y 4 T k R B Y z A 5 b V p B Q k l G Q U d X a U h H V 0 M x R G x q M k Z Q c H Z y d H h o e k V 6 Z 3 p 6 Q 0 l k b 0 8 z d H V i U k x a N l R 4 N k 1 U N V h l K 0 h F Q n o v R n d R N 1 F m a 3 I z S W 9 B U G o x a m s 0 Z V I r W H Z B M z R 1 T U F N S n A v T 1 B p S 2 J s N D d 1 Z m h m V 0 R 4 V S 9 B Y V V V Q k 5 S d k p Y V 3 N l L 1 l S d D J 4 O E R P R 0 J q K z d F c z Y 3 b l U 2 M U F v V k N p R U 1 J U V F C a k 9 i Q U t x S W F D S U F u W m t m W m V i W l h m Z l V K W U t J a m d l d 0 l C c U 5 m b U d h N W t 4 b U Z n R G l B R T R H R U d m b U R 3 R E F O T T F q c 2 Q 1 Q k V W U k t u U U R n U H F E Z E l V U k t x W F E 1 a G 4 v R G Z l a E 5 1 N G R 4 U k h R e m d F W U E z e E x S a m J x d S 8 5 R T B 6 Z W N B L 0 5 X e X J M Y 0 J M Q V Z 3 c l Z J c X E w e W F h W n J u Q V B n R k 0 v O H Z F b 2 w w K 1 h E W V c 2 c X F x b n h L c V d l S m F B S 0 F J e k 1 k W l p x b V B h Z V U r a D B S d l d h Y T V q V E x z c n B 6 T U J F e k U 0 Q l N L Z V h M U l B R a l p x N 3 R U b D R 1 c W J 5 V j I z Z U 9 h W n J u Q V p n N W J 0 e T R V V G s x U 0 Q 2 M G c 0 a S t 6 T E U r b U R u Z 0 9 t b H l j V j R N S m F K L 3 V P M 3 F B V H l p b E h w U D A 3 U j N M T X R h Q U F C U 1 N q O H p M e G c 3 Z G 1 3 U X d O O E I r S m k 1 e k 8 v M 3 o 1 Z F M z a U t F d U 5 s e G 5 Q d G N t Y l Y 4 W n d R Q U V G R k t 5 b U 9 6 T 0 h o Y 3 l a b k h r R n h v T 2 J h b X B 1 W n J B S W h F S X Z k S 0 t T Y 1 I w Y T h L Q 2 d v K 2 t W T C t 6 T G J 0 b k N V R V B U W T l R a E 5 E R k x C d j h p a W Z a M 2 d l K 1 l i N 1 B k e C t 6 S X p w O E p 3 O G 1 3 e l R O R U 9 1 T k d j b X J 3 T F l U d 2 h S S W F V O E 1 h M T h J b 0 J o U 3 F r N 2 l P a V F k T W x P Q U V n a 0 V u T n J h b X B T V V p y S H V m T z J a b V p l a D J U R X d s c G 0 v Z 0 p K Q j h N c V p s N E p Z R m 5 x S H h F d F p l W k Z q W T J O a S t 2 c T Z q b 2 x h T E F z N j g r b W F m N k N t U z h D c 0 Z G W n V t d H J h O W R K S 1 M 4 Z 2 9 r Z W x s R E 5 X c l Z y V j d 0 e W 9 x c W 9 h c j V S N m 1 K b m Z j c U 9 H N G Z Q N U R n R U F J Y 1 J y R z N I W l Q 1 V l N K M 1 p Y Z 1 p s M z F U U X Q v U n J D T U l 6 a W V E d 3 V p T 2 d V W n Y 2 Y 2 1 h T 3 B p S G F s V k R 3 b H R T V 0 V P S V d a M l h H Y 0 R 3 M 0 R H S n Z a d C t N N G E x S l N Z c l p 0 Z n l 5 b H Z J R 0 l y d m I 3 L 1 R j Q n V O Q 3 l y S m t B W m d L Q V l S a G 5 L Y V Z l U 1 p k V X E 2 e X N u S 2 h w M m 5 V Q W Z n T G d I V 2 I r U T d a N z B E V H R l Q 1 N k S U c 5 T E t h L 3 M 0 b G J u R W R F b 0 t l V l Z 5 T E s 2 e W N 5 U G F a c l d 6 T X p I S X V u R S t a Q 1 p m U U F V T X g 4 Y 2 l V V H F V M 1 Z O M H p 5 Q 2 1 a L 2 8 2 a j B G Q U N K N n g 3 S 3 N J O U 9 L O G 5 w O H B 1 U D M r N 2 N s S W 1 M b U Z S V V Z G V V U 5 d C t o T W J X M X Q w d 0 F h O H g 2 N U V 2 Z V A 2 Z m o w b V d k e k x m O F k w S m p 6 Z 0 1 D W T V M S F R D Q 3 g r Q V B 6 d E R H e n h F V H l a Y 0 F 4 W S 9 E Q l l L d 2 F O d V J E U W h 5 V n o 5 T 3 h 3 T F R q V 0 F L e m R L Q i 9 1 U n B B K 1 p r a W d F U 1 d B N S t U e D Z C N 1 B 5 Z V B S a V J G c m 5 W T G 8 0 a H h 5 Z D h u a z J j O V J 0 K 1 M 2 T U p t d k V L R l R q c U V C U l F m V G F i Z 3 J H K 1 E 1 Z W Z J Y z k w R X F K Z m 5 V S T V x b U h V Q k V M N 3 R 0 d j J M b T J V c X B S d 0 I 4 d G 5 6 N W N x d T B 0 T F R Y R V l D R 1 l a d 0 l Z Q n R t d m l a c E N 1 O U 1 S T W U 2 Z H E x a T V s O E p J U m F h c G 5 r R E 0 v O G V 3 Q U p t U G x r S T h T Z 1 I v V V Z L d W N x M j d T Z k l k V T R U V W J z R W 0 y M 2 J m M H k 5 T G k 4 d k R 4 U V h G N T h L N E J Z Q W c 1 V l M w e U 9 S e U Q 5 R G 9 a Q 3 B h Z H E 1 U k h R U 2 d H b W 1 h Y z V q N W p 1 S m F H W j F k W F d I e V p U Y n g v V U F M b W J t S l V x c G s 5 R k h X M 3 d x S 2 l y O F N x b E h B U n p H e k 5 O d D I z N H Q 4 e n l B T l V x c D B 6 V k 5 l d z d B d n l z c k s 2 Z F h W M W M v b G E y L 3 F x c X F u V n h u M l E 4 Q W d K b n Z Y c l Z x M V N W Z F N l M E J B Q k Z O Q W 9 D M n R y Y X N p Y 0 N F R U 1 Q Y 2 w 3 Y 2 l L U V g 0 U m x O V F U y T F F v R U V 4 d D M x S j E x M 1 R 2 Z 0 J X Z E t W W G 4 2 M E 5 n S 1 B j N i 9 h W U 1 5 Y 1 N p Z F F i a G p F Z H d F Z n B p d 3 p w M k x a O V o y V m w 1 W m h o d z R h O V N r U S 9 Z T 2 J i a E J E M 0 1 m T z l S S F M x V X V v T U F C Z l l 0 d D F k c E 5 Q Z V V z c W M 1 T n F J c U t m U H c 3 V l p G b G 9 L Y y t o Y V o r W X B B S l F R N H R 0 Y 2 J F b W h s Q m 9 W Q 2 9 X e W J 0 S F R O S z F M a D U y c j Y z N G p n T E 1 C d E N p b F R v a E V J a D J j a k x a d G 4 y c 1 l S c X N R N G d J Q U g w c 3 A 3 M 2 N j N T d y Z V J z b D V i Q m 9 j N F p z a 1 Z N c U J P W U R u R 3 g 3 O V F 2 b z h t N G l H U F A 3 b T l q d E 5 u N 0 x n N j M 0 M G F Z d U Z t V T h p b 3 N 1 N n F U S W o y M 0 1 Q S m V X Q k 9 x R n A y Z z B B M H F V N D U x d V c x U 2 5 T b z d l N H Y 3 a y t B R 0 R t b H d B c 0 5 B e m p W Q U F R U X V R a y 9 a a 0 4 y N 2 I v W V p y b U p L W F V p K 2 5 s U 3 F r a U l w b 2 R q O G R Q Z 0 J z M U x J U T Q z c z B O T j h M T m k 5 T U J J Y 1 R z U k N J e F h 0 T z B Y W l Z T a G E 3 R G N q L 1 R O Q k 1 B N n B n W n p O e m E x Y n d o U l N n V U t z b z R y a E J D M U F R Q 3 l a O T V O M X E 1 Z l p P U n V 3 Q i 9 l R l Z W M W Z a S 3 F T b E V S T H F 1 Z j V L d G J 5 S z Z D Y 0 R s Y V c y d l o r W m p p T 2 g z a G 1 F O E c 0 b E V Q Z 1 N B U 1 p N b W J T Z U V P S i t J N 3 B a U 1 B x S 1 V l a 3 p U d E h P W S t T U U F z N W w 1 U 2 5 l N V l Z a m 8 x d 0 M r V W t w O U x v V D R l N 1 k 2 Y W M 3 Y 3 J z Y m Z y S E E 0 L 0 M 2 d 1 B r c E J T d m t t Z 0 5 H W j c 2 R l N T a G R D R k F K N E V k b W p l c z V p N W 1 6 U j N Y a z l Q b E 1 3 Y 3 h r Q U V O R V p 3 V 0 R 3 a k E z c G 8 2 S 2 l Z c H Z h M n R y R k E y S E 1 l L 1 N D Q T l y b T R r T m Z J M E N 1 W E Z 1 Z V J m S 0 l B S 0 F Q Q n l E Y y 9 E U l B n a H R 1 e F Z i b j R F b k J i Y 0 N p Z T h H c U R i V D l s W U E y R 1 B D T k J B W l Y 5 S 0 9 U S j M z T T h G S W N p Q j d s N k Q w O F B D Z V B S e W N D S k V Z U X F S R k E v d S 9 4 Y k c 3 c n F B a W t D M E x R c D Z F M V B q Q i 9 u Q W l B b m l G Q n g 4 Q 0 F 1 a D g z Z H d v Q W d N Q T d o M j U 1 c l R C N n l X R T V K M W I x M l B T W X B 2 a 1 V B Q l B B V 2 l R Z m Z G T D Z y d U Z j M m p j M k 5 y N W R Y R n g 4 W E N L U m 1 K V y t j R 3 V h N W h V a l J v e E l k M H B j S W F X O E 9 G c 2 Z S Q l J r W m l H b F h J Z W t w d l N C e k 5 3 R V Z 6 N 0 N 0 d T B U S 2 l v c U J 2 b j l m a j B T a W F 4 M j g r Z D h D a 0 F T M F d 0 R W R I S T R I R j V l V 1 Z s N X R C R G l O U 0 w 2 b D V U e V J n R G J B V m h r M j N h N 2 Z O a l l z V 0 9 E U T R j T z N W O E l N W l d a Z n d a Z 0 Z J R G x B S 2 F u R n F p a j B h Z 0 Y 0 Q X d w N W U 4 Q i 9 K S 0 l m a z F F O X l x b G J q Q U 0 0 O E Z F S W 5 I M 2 5 E b H p 2 a k 5 O O H l m T V B C T k p l W X E 1 U 3 F s a n E 2 d X J 2 O G p s Z m V z S j B 6 U 3 J t U G 4 v M 0 F p Z U 5 j e D h 2 b W 1 h V n p C e k V S R U 5 a d W J C c n R R S E 5 H M z k x a k J O M H g 0 M 0 R L T X R F b 2 w w a 2 x G U V N 2 M 1 d m Y k J i e G N 5 b n V U b D Q y a k V N d 3 l D a W V 3 R 3 N J Y U l X S l B Y T V R X Y X V t e k 5 u e n B K c 2 R q T H p 5 V V F F S W l w a D V 0 L 1 l 0 b j A z Q U M 0 c E t a b W 5 h U m 9 E d U Y 1 S 2 F S Q l J X M W 9 i S W l J V F F C V X o z O S 9 W Z X l D b G Z K Q 0 l m b 3 p r M z Z j W n d E W U F 0 b W R t V m t y b E Z D M F Z p V V Q r M m R X N W l v c U t J c i 9 m Z n o 0 U l h V c E p M Z k k 3 Y k 5 1 K 0 J N b X Y y c 0 1 N d 3 p p S m l P N F F R a n d s c F h 4 Q k t m W H J i U G 1 k b U Z r U 1 V i Z W E r c m x D U k h h V 3 l L c F Q w Z y 9 j c 1 h F K 2 d C W U F j U 0 x T Q U 9 3 U F l D S X p 2 O V h i Q k 5 0 R T l L N n U 1 e j R G Z F B Y c 3 o y W G 0 z N 3 B 5 S 1 R Y e G V I e D Y y c T d 3 Z E R n U 2 l W e G 9 H T V p u U k h R M 0 V a M m 4 2 L 3 F a c G 1 r K 3 d j e V A y N 2 I 5 T H J x U T g v U F l E R G k 4 S E l R R U F E M l Z 3 N G J 5 Z H B i b m t X O H d P R z I 4 Y 0 1 5 W F V L d T d i Z U N 4 d 2 N S a X N l c 0 J k Q 3 M 3 M n h P Q l F F Q T R q a U 1 T a V V R Q 3 d D Y l I z a U d p M n d B V V p a U U J B S m o 1 e C s 1 O D R i O V N 5 d F R E a k E 4 Q W x G T D F x V 2 d q T j N M M j F W U j d 3 e k J P R l V L T U J k Q 3 N h Z H J V b 1 V P S E h 1 W F d P e G p K O V l z U G Z E N 2 Z i M D N U Z k R V Z W o 4 O T N y M E 1 B L 2 k r Y j Q 0 d V p m N j V w M m h F Q W Z 0 c i t q R U o w S E l E a l h H b G N F R k d K Y V p x S D k z Q z d t Y m t r V T d 5 Z W l q W l B l d y 9 h S F R i T W Z B R W x j N k J k a S t U O E p 0 M j J I W W 5 v U W l S e n E 3 U V R E b 2 Z q c G 1 t Z V R r U k g y T G I 5 Q 1 F B Y U 8 z W n N Z T j I 2 Z G N z U 2 l j U 2 V w Y V d s e H d v a H J u U W R Q R X h F d j F t N W N 1 W G Z n T 1 M 4 R i t n c 3 J X d 1 l 4 c j V F W k R E e j c 2 d X J x K 2 N p N C s r M k t W R k t Q W l J 0 b n B v U m p k Y m 5 i S X J 4 b V k 2 b W F X N F l C R j V V U 2 0 x b 2 Z z N T F B M 0 R N Z S 9 R Q U V a U 2 F S U j h E K 0 9 I N j B q e H k 5 R G h O U U N K T l Z k b F p u U 3 p i b W 5 I V 0 F X d m V B W n p m S k o w O D d B Q 0 p m c H J t T U N k M 2 d M Y 2 Z x d j h J M m d J M G x q M D J P W j Z U e D Z N V G p z Y W p V Z 0 1 q V D M 2 Q 3 V x U W w x b m 1 k Y U 1 m U 3 d m a D g w Y 0 I 4 N W l R a U J E S W s 2 S m d a c 1 F I a z V P a 3 c w U 1 F T Z z U z W W N M a U p L e j N 5 Q T J i K 0 N z R H h L V T B 1 W m w 0 S z R C N 2 J 0 b k 5 h U k h k b E V Q N m Q 1 Z F F u e k h 5 S D I y Z F B O c l M v S n F J N V J L U U F m R 0 p a V m l y Z m l L c X R y V z F m a 0 l o R 2 8 w M k d Z Z H d K d 0 J l S l J C N U 1 s V m R Y V j g r d H F x c m F Y U 2 w x T l J G T k J m Q z l V d W 8 z Q U 5 p V k V q c 2 J 3 Q V N z L z c z N 2 x w a 3 Z i M j V 1 d m 1 m K y 9 Q b W R J b F h j Q 0 p Q c n l z d k x a e F l W R m Y y Q 2 l D N F d R b H p x O S 9 z d m x G S W V 6 c 3 l E a 2 R R W X Y y W F p z b V h Y T k R R M D V C V D l s Q X V K U k 9 J N 1 h k Z k x B Q 1 N Z Z V N V U k J a a D V D W k p K Z W x j Q 1 d N W E 1 x O U p r S 2 x Z e G M w Q U k 4 U z h p Z X R J d 2 p E M G p r V W d I W j R I a k 9 M Z H J t b m F B V X V x M D Z 1 c H F P O H R s N j R s b 0 R 6 Z m F o d 0 E w T X Z P N 1 J Q V G J y d X h r N X M r S m F G N D h I c C t X d n N n Z m p V Y S 9 r V k p l Q X V C U 0 l 2 c F Y 1 M m E 4 b E l n Z U V F S m M x R l h m U k Z U T H p L Y 1 Q w V G F w U m t R M E g 4 R E 1 M d X p Q R l R K T j h 5 N E F 2 M E F 5 Q W V w W H p I e U t i Z H N 2 c E Z l S 1 J D T C 9 y S 2 l v Z U R z U U N E e E N S R W N K S W J Z R n N I c 1 d P K y s x T E 9 1 O F h D N X N H T V p R S W N T c X J z N H o 4 M z l z M i s 0 U U Z X U 2 F a d W F 1 e k R W R W R F c E d t U V B n Z F N I R V d i b l l r W T V T N m l 3 a F J F T V h w M 2 N B M E 8 2 S W s x S m V w S l M 2 d 1 k x S V d v W G s z L 2 V P b X B x Y W J w T X B S e U t S Z j A 2 Y U 5 P a 3 R 2 O T k v S F l E V E F K e E t S S H V O S H o 5 K 1 B 5 O V h U L z h S N T B T O W 4 4 U j N C T n F 4 d j I z e E d O Z 3 d F S j E y Z U l P W G l I c 1 Q 0 Y z Z C T n N v e E k 2 V z h T Z G Y x e T R R U X d 5 S 1 J T R 1 p m d z d 1 U j Y 4 c U p a Y 3 V X M 1 d i Y j l 1 a X V 6 c G V Y b H h j U E h q e j R o T X p 5 e k R t a U t 5 M 1 c v c k J E U k l j Q z J E T j F M S V F Z N m R h c k p L T H R V K 1 Z L c V h x Z n o z Y 3 d r d E d 2 U H l l a V Y 5 U E 8 v U j h S V F V r a 0 V t T 2 F t N X Z Y Q U h q Y T c v Z W Z H U W d F a G h O U l B Z R E x X b H R i N z I x d W J r N E 1 H e m J z U l F D V E F i e l M 2 e m N o Y W R j N 1 d Y N 0 h m d 2 N B V X N v U n p I d 1 d n U G R z M j U 2 U j J i Y X l z b k k v V G R N d U p L S n N F b U 5 o d U J 1 d 1 R O T X N C N U J W N n R h Z H o 5 O V Z V b E x T S V I 5 U W Z Y M T l o M G Q 1 S W N S V n J y M X Z 1 M F d h b F B J b k 9 k N W 1 x b y 9 u d y t G d z N K V T l I c E Y y Y W d p Q V F a V 1 Z s Z n V s Q 3 B n N T E 2 a n R i T 1 R 0 K 0 1 3 N E 4 4 W j l u S G 9 n T T d L N U 4 w Z 3 B C O V N Z O T h n T l p u N m V D U H N C T k N p d E Z I b X h 5 d W F z Q V p w c W d l S j l B Z k l E c G N j Q k x W O E R p V z U r M X A w b V l P M H N R Q T F R e G J E Q 3 l V R H h m Z 0 Q 1 d X F 4 Q 2 c 4 W U Q r d E R r Z 1 d v R j J o W n Z K d U 8 2 Z z F j S U V v O X N 0 V k Z X S H I z Q 2 M v S j R k T U t u M H p 4 M n V B b T V 5 Y 1 g w S z h 2 W G R W W W N D b T A z Z k 1 B N m V U U k J H Q n o w Z H l o e k Z H T l Z j N m Q 1 Z j k 2 U 3 Z 1 b U F n U l V m L 3 Y 3 S X Z F O W t 2 c l Z o M i 9 i b F N F c E M 2 R l Z W V l d S W l Z y Z U x 0 Y m 5 p N X J G N X U 4 Z U t X U 2 d y S z N 1 K 2 9 h R 2 h T d 2 t 4 Q U l o R U l s b G x K Y 0 x o O E N J Q W 1 V N E Z P S T d 6 b 1 J E a T k w V D B L a l B Q S n F L W G J k d k 9 L V n J K Z F d R O U N P Q W h L Z V U w Q U V l N 0 V R a E 9 L Q l I 2 d F R m U 1 U 3 W n R u d 3 J n M U o 3 c V J h U F J w Y U Z R Y U o r M W E 5 Z l d k U 2 V u b G t s b F p l V X h S S F J J S k J M c H R J T X d H b z E r Q T B D a U N 6 b T V T Q 1 N 5 R 3 I y Y 0 M w U W l r U m 1 o V U 9 q R 2 1 w c W F U c z V i M j d a d k E z Q m J i L 3 B M e D d L c z J 3 S G N E a 0 F y T H k v W D Y r c n E 0 a 0 N m W k Z O b n B W U z l F T 0 l M W n I 0 M 0 Z v c z l W b H R i M j V h d F l t M X Q 3 V 0 l B V T Z X V T V 5 d W x P d X p N Z G Z N a j l l c k p 6 S D J Q T z d W S k p C S m Y 2 T H E r Q 3 p O M 2 t x R 3 p M S 3 M w N D d n T 2 d D Z 3 J L d 3 N P R 1 R L a 2 d K b j l C U V V G S z h M a G N K Z W Z Y U 0 p x W W V h c 1 Q y R 2 F w c z B L a D h O W k 0 4 R 0 h R c U Z K N l Z F K 3 N W a n M 4 V 0 F 3 Z U F J e l B 5 Z U V 1 R D h j R H E v c D h t W X p j S 1 B C e m 5 a e k M 1 e E 5 S S C 8 x S E R 6 O W k 0 L z B a Z 0 J S Q U R z U 2 t q b F d H T n h 4 Z z R h S F J 6 Y V l r M T l r N 2 x D a G J o S 1 Z l L 1 F O b 1 Z C b 2 5 L W n A 3 M 1 Z Y a D R n a W x t V W R E Z 0 N W b F p V L 0 Z F S m 9 0 b T N u c 2 5 C Y l N r V F h i W X g 5 b z B h T n V y K 2 t w R 1 N D c G 1 t N z J y Y j l C Q U J V V k Z T T U R n Y U R 0 O G J q O F p 2 Z G p T R F A 1 T k J W a H p x M m J V O V B 2 V F l N N H l R a H h O L 2 N 3 e W V a K 2 I r c C t 6 T U 1 Z e W d 6 e j N j a m x o T 1 d a Y l g v b n B x b U 9 S T E p Q S S 9 w O D d W W V Z W V l Y w R j N F Y j B 0 d E p o b z J i Q m l Z K 1 N N a H h O S H B k c m d T Y X d j U j B S O E F 3 S E d j T W l I R V R V U 1 V O Z E k 1 R z B S M F B Z Q k N a c j Q 2 M j N r a G h B W U F 6 Q n d E Z 0 1 y S 1 N r b E V R O U t x U k 5 4 N U J O e D Z m e V N p a j l P T z d 3 Z n d w U n V 4 a 2 1 J Y W t w c 3 I y a k Z O Y z M 4 Q W g 3 a z J N U U J V V k Z R V U V G R 3 Z a T F V k e H h r R 1 l M V 3 U 2 O W N D K 0 d u b W V V M 1 Q w d W R O V H l x b H V z M 0 g w d z E 1 T 3 o 0 e k d B T U F p V V J p b z J T V X R x U X g 3 N 0 V l a 1 l q L 1 E r b S t 2 V W p 3 Z E R D S l B s T D M 3 a H R V Q z N q b F M 2 R F N Z d 0 R m Y U N B d 0 Z y V G p U Z W o y c 2 F 2 M V c v R G 5 4 d 0 9 4 Q l p 2 T n p M N U R B R V Z W b 0 8 y d k J z U 2 d y c X V S Q n B B T 2 d J R 2 1 H c U F s N X p T e W Z V d j d 2 S n h i Q 1 p p Q m Z l T W J r d l B Z W X l 2 R W M v S j R k R 0 p k V z J 4 Z G 9 l Y X J C c k F Q Z 0 x 6 V 2 J G d m Q z S W F X T m d j R i 9 2 W F N S Z n Z 0 T 2 h w U H p z N G 0 r W n Y v R k F W O U d G N 1 V N Z G U z W W t a V G x v a W x m S V N C R H V P R X d L O E R s R W V 6 R 1 k 4 T U V 1 R n d U a j Z Q V F U 1 Z l J z U 2 t j Q 0 0 v e W p h e U c r V S t H T F k v c E c 3 S z N D S 3 V F N k Z Y V k Z k W H Z 3 U G d u V z Z x O V B W b k 1 C R 0 5 S a m Y x b D V K V F Y x Z l h w O X V W S X B I S X J V a m 1 F Y 2 9 G d G 0 z N 3 p y N j h m a W F 1 a z Z t d U Y w M j R v Y U d o S m R m U G l t V l p Q O D h z c z I z N 2 Z x U k Y 2 V 1 F q M D V I b E 9 y M z I 2 b 1 d k b m J C d C s x c 0 F X W k 5 B Z T J 4 Z V R w N W E x L 2 l 2 V j h v Z l p v a m R B Z G 8 y N m R 6 e G Z x W T l j b U Q 5 Z 2 9 O a V V L U X R r W G l r W C s z W k 9 2 Q V I w U 2 h t c m l h a V R 0 R 1 h 6 T H d Q Z 1 B a T k F V S 0 l x M T F w c V Z 5 Y 1 B Q T m F X M X M 3 U m F y M k J q Z F o v T V Z F Z E N i Y 2 V W S W d F Q m d I W U x x d T Y 0 O U x L Z C 9 v Y l o r T z Q w e U 5 S c U 5 X V l Z X V n o z R 2 M 2 N F V R b H p M e m J V U j B F W U J q Q W Z 4 U 1 N 2 b G 4 y N 1 o v V D B R M 0 V s R X E 0 c U Z E Z E N J e m p 5 V 2 l U Q 2 5 V N 2 9 p S H c r R U 9 t e T V N M H h 3 U D R J e H d P S H l P V z d R Y 1 F F L 3 l W a D F R U 2 4 w a 2 h F Z 2 t F b 2 t h S 2 V X S U x E a 0 p V M X Z L M n d C Q U N I R V h K Z k 1 Y c H R v Z k J P R G Q x R E V 6 M j d a d H Q w Z H Z 1 T E x I M z F 1 V 2 x W N W 1 a R G p 1 Q l R Q Z m 1 1 b k 1 y N j J 0 W F d j W X h q R D B n a 2 d r c 2 d Z Q U V v b k V 4 U U N 1 Z D I z Z V R R a n h D R F B Y T 1 k 2 V E h o b T B X Z 2 l 4 V z I v N l R 5 T 3 Z 4 M m Z x b U l o R 0 F Z Q 3 U 2 e j g z V G Z P b z N 2 U 2 x s U H B m S k J K N U t Y V z h w W X g 1 a i 9 Y U V F W a k g 3 O G N 2 Q X V 1 b E R C d 0 d r T 2 k 1 M V d a a z d R Z k F r c j h E M i 8 0 b T Z m a l F p c n V 2 c j Y w R W t G K z M w R H M w U U F T V C 8 z b 2 l 2 a F M 4 N U d F Z z N v O H B S W m t k S X I 0 Y m d 4 T 1 B F U F h K c G t l U H J R R F B 5 Z V B S a V h W d G l j W k J B Z D h i S k Z B R m 9 O Y 0 o x R G N u c T V w a V d O U F N o Z 0 w v K 2 5 5 T l k 0 Y 1 B S b E h B a D N X e F B n b E 8 y S 3 l V R k F Z d 3 N y a m p q M D R z N 2 1 C b F U 4 N m I r d k 1 I N W p V Q W 5 1 e H Z N e n c 4 U E R 3 O F B E e m E 0 Y l V M N m w 0 c D N t N 2 5 H V X o 2 d l F E M H Z O e k Y 0 N U h Q Z k E 5 S F h Y Y n F F V i 9 Y b m R a e l h Z O C t n S m 5 2 c 0 c y N 1 V 6 U 3 p s S E l X Z 0 J 4 V 3 F 6 c E J B T 0 x w c 3 J n Y k N p W H p K V j Q y Z W Z M a 2 5 X c H F h c j V t N W w x Y 1 o w S z F H O F d T e W F r Q U R H Y S s w S l h x N 1 l C U z Z u d k R N U F p W U 3 Y y V m l D W X c 4 M j l X c l Z y M V l F b E p 5 V V V B N 2 d i U V F r U T N T e W w z S T Z M R k F K N X o 4 K 1 J W c G Z v d 0 R H T X N F W l V n R 2 J Y W U p S V V Z G Y U 1 E Z 1 l C d z c y T z B Z U m d k b 3 E 2 W j J R Q k F t Z V V B S U l T W W x V e D E x R D J S U 0 9 U U j h 2 T H l K N H F M a S t j e T g r S 0 t p b 3 F E T X l L S m Z l N z F V N 0 l O U D B r a 0 V n R m Q x N m N D K 0 d 1 V z Y v N U 5 T b m w z N n R o M U 1 1 d 2 9 w W n l T V m p Z N H Z Z M l U 4 b H h Y b X Z j d E l q b 2 s v Z H p x M W F 0 N y s 1 R E p B Q k N O U m h z Q U 5 B Q 0 F h W m 9 w V 2 J W W T V t W W x 3 e k E y e E 1 t V D E r T X p v e W k x b n Z h N z N 0 b 2 1 o T G d W d 0 V 0 Q U 1 s L 1 N R Q m p 6 Y m 1 T N V J 5 K 2 d B N 0 N N W n l k T 1 I 1 d C t E N E J q O H N y U m 8 x c k E z L z R S Y U Z z S z J 1 W n N R Q z l C c H p t a E t B Q z B 6 W m E r Y S 9 Q Q m N T Q y t I Q j B r M E p n Q n R R N W 8 r U n E 4 O U h G Z 3 h Y L 1 F O N E l T R z J S Z 2 d v b G 5 V a n h 4 Q z F W N n F R O D h j c 2 R 6 O G 5 o M G 9 u Y k d 0 T G F T R z E v O G l 3 N 3 N R K 0 J E O C 9 u W m Y w b G p D N V k x d G 1 E M G t Q V k 9 u b 0 J Q d z g 0 a m k x S D k z Y 0 J U a E J r e n R C Q 2 x H W k U 4 b j l V d l I w d m J 3 T k R m Y k 4 v a k N Z b 3 o r S j d 2 d j Y v U G 1 x V F N 3 O F B E d z h Q R G 8 z O D Q 1 e H p F W j h 6 N D Z x R m Q 5 d H l a Q 1 B v O T h K N E h Q S E t H W X l 6 N D V P b U h m L 2 5 C Z E M 4 Q j h P W m t T R V Z G U m J i Y 0 l s M G 5 G d W d l S D R B K z B Z S m 0 1 a y t K Q 0 p x b V Z R S D R H c 0 F 1 e k x 6 V X R 1 M k Z T Q z V R Z D B C S 2 V R W V J W W G N W T F R 0 e D R z U V N J Y 1 F y e k x 3 Q 3 d F R z J i Y j g v Z H V 6 W U l E T T N F V k d i W l Z t M 1 N T b S 9 K S 0 t 6 R W 9 u R U d U N m Z y d 0 R B Q T B n c F V D U n Q y c 0 4 5 K 1 V r V 2 U x T 0 o 1 Q z h O Q k F L M 0 1 m T X Z p V 2 d R Z 0 h G Q 2 l L e l J h V V R V c V Z 3 c G R S c U F 6 O X p 6 U H p R T U k z T V Z 0 R j B Q c U s 2 d U x t W V l 4 d j F D a U Z 1 Q 3 d l R D l B R T V Q c S t k e i s 0 c 0 I 3 Y m t o S W F W Y z J Z V 0 0 1 c i t K S 0 g w a C 9 3 b 0 F D N G p v c 2 J S N 1 B K U 0 k y c U 5 L M 0 R 5 T G 5 4 R F J 2 U U R h b l R 3 V k Z S V k Z 3 V 0 N 3 V T M 3 S z d o Z z Z k T 2 l 3 Z F B r N E t l V U 9 B S T V 6 R H d 1 b G x N O F E w Z T g z M G h t U X Q r T X p r N 1 Z y M T U 3 a T k v d l A 3 S T F O Z n I 5 L 2 J 5 S E U 2 M G p t T 1 J 4 b 1 k 5 N X o 4 b X d B d E F j V z h 5 Z U o z e U t o R D J a Z 1 N s c G 9 i Q j d n Q U l 2 d U J T O S 9 H d E N I Z C 9 M e D B J a n B R T m t s Z l h N c D h y d V J O Q n V 3 a j F 5 M U F a d 0 F W Q X Y 2 e F B I U 1 d n Z W U 5 e k 1 n b H V t M z V h U U R T U F h q S m 1 0 b W g 4 Q i 9 v V V R p R 2 p v S U E w U F N 4 e U 5 2 O E I 3 c V B M S X k 2 L 0 l q V n U w N z Q v b F R m V U g 2 T n h I d G p q e U 5 5 M X p Y R 3 N m Q z F j M l l Y R m J T W H F Z T E d y Q k 9 u c X F 4 c G Z C c D Y 5 O X F 4 Y 0 N y T l F N d X B Z M E R W b y t 2 U T h I T X V y d C t N M 0 N T Q 1 h s N G V I a D R l R 3 d s e k p n Q j l k U l R Y L z A 5 W G x R K 2 p D Q 3 V B R k V Q R 2 g w Z V d 6 Z k 1 E S H h Q c k g 0 O S 9 i Q z Y 5 L 3 Z i b X E w T k l j U W R 3 V 0 R 3 a m k 1 T z k x c D N s N G d D e k x 3 V U F B e k Q y Q V h B S 2 I y M D U z S E x z a j R I Q U 5 1 M k Y w b 3 B s d 2 d o R E F C U E U 5 R j R J c G 9 E Q U Z W V l Z h V 0 8 0 N 1 E 3 U H p S T j A 1 a D V J a l A v M H p D T X N a b j l y b D Y 5 Z X Z I Y 3 V Y T l h T a W 1 Q Y k c 1 d X R 1 Y l B u O T h v c F R 3 R X d O K 1 o r V E R i d G o 5 M H I v a 0 N n Q m Z j W m s x U 3 l u Z U o 2 Q 2 V o V U d q U G F E V D Z x U k R p Q 0 F C S U p C S W Z w d m 8 y R E 9 O N k l 2 b 3 B n S E l B N E N S L z B U V H R i Y V h V Y j V u N W V k d T J q M C s z U j B w N U 5 S R m R Z V m x X d G 1 n c E p 4 U U t U W F Q 3 M n B l S T l z Z z R Y N U I r R U l s R W J w T l N I a 0 J F c D B r c F o 3 d n l x V 0 R t Q U J G Q k N K S F R p c U p T N n V W S U p Q S 2 Z O Q n Q v Q 1 d D Z W J k d D N w N V V W Q V R n c X J j M U R q d U 0 4 c V d s Y V N J a j F 6 N W 0 x d G J X d H B t b D J r b m J 0 R G s z V E 9 1 d 2 9 a K 2 J m S X V t U W 1 V d E V J N W w 1 T n d B Z m 1 L W j V t R 1 Z a M 1 V h V m R F V S t q O C 9 N b k p s d U R z O W V Q Z T h h a H V F S E F L W F V h Z 0 F Z U 0 d P K 0 4 v Z n A w U k h h Q 3 c z O F F l S k 1 R S D h B a E V Q e k t x S U h u S l F s e X l K T n h 2 S E Z m Y k R u b T V M N W N F Y W V E Q l F a Z 0 4 0 c m x V a l h F Q W J h d m d N d m Z 3 N V k v Z 3 p n c k 4 w N G s 1 a U J S T 1 B H O T l Q W E p C M D h k e U 9 S d U 4 1 e j h I a H N D S j Z U e D Z O T F B w e H g 5 T U l E L y 9 U Z l U x b m d M a E F P b 1 R 6 V T g 0 a k Z I Z F F 0 W F l Q R E 1 0 S n V U T m g y S 0 h T Y m t G Q U R a N V B o M E V G K 1 R C c F Q w c U Z z e G J w V 2 Z M R j R k U m N 0 O G h K S G d S O X B V W U 4 r S D c 1 a V N z N 0 p 1 V D A 4 U E R 3 O F B E d z J M O U 9 t b 2 U y a D U x Z m Z H L 1 F O Q m J H N E F V U m F 6 N j I y W k F o a l J o e U k 3 Y m V a a W 9 U V G p Q b j F q M k p 0 M D l m O W J W U m V 3 T U J p S X J x b 2 N V R 2 R G N k h k R H p E e m 4 0 b W 9 V L z Z R Y k h s V 2 N t U W 9 n R m 9 B R U V M c 0 R P Q V B 6 S 3 l J d X M r a n l j e E V S R U l w O V J t Q X o 5 T k 9 6 U U 1 R Y 2 w 5 U F V F c T k 2 T m E v U X d n e F B h M D l B S U N J V G l H a V R n d j N 3 N F l O T z d T K 3 Z 2 N U 5 a d D Z 4 b 0 t C Z 0 Y 4 T X d B T 0 E 4 S W h w R l J J W m h H Q k 5 T Z F l V U W p a W m x Q U W t B a V V U a V J a L 1 A 5 e G R O M D Z h W G x a V k Z B U n p C e k I r N 2 t t S 3 A r b 2 N 6 Y 3 h E S k N J a X p p Z W d X M j d i d k F B R F R O S X V a Z V N I U W N V R X R U Y T Z y c D R X M m E y e m J 2 a W 0 5 d 0 R U T j V S b D F H T U F a e k R 5 W G l H N D N U Z k 1 q M X d t U 1 d 2 R F A x V k d 3 b T J t Y T Z m W U 1 a d V l 5 M H p T U G F M O F E 4 L 2 o w Q n B G S T V F W U F N Q X d q a E k 0 a 0 x N d D Z E Q n V J b E x J Q 3 d M b k 1 m Q T h S a F p o W m R 4 e m 5 T R j N Y M z J Q b T l 3 e k Q r U E V H Z H A z W D Q z T U Q 3 e W 1 k b 2 U 1 M V Z x V m R l N k N O Z V k 4 T m d Q Y k h B c D Z k T 0 Z Y R m Z I O G 0 0 c C 9 t b D Z O b k U x S l l D U 3 E v R 3 l p c 3 h F Y n R I U j g w Q V R S N E w 3 Q i 9 G U E R k V E d 4 e G Z r Z G 1 o N G x 2 c G 5 q a U Z q b 0 l B M m 9 S M E N O L z h K d z h I d D N 5 N 2 h W S H p 0 d n Z U e S t k c X d 2 M U p B a E d m O X V U Q 1 F P S U x P Z 2 N z V E 5 w V E F u R 2 p S N k t 1 U X R Y Z F c 2 V X A r e X g w M G h z T T d R O X N o O E 1 Z T j Z p M V d p S k Q 1 U W Z M M W F L N l h H S H h h V 3 p y N W d 5 Y 0 4 1 N E R 3 O F B E d y t Q c l p R e m p s N 2 U r T l J U e T I 5 U E Z K W E h 3 T 0 x X c m R u U l V 6 Y n F F T 3 h y M 0 E 1 Q l B 2 Z D R D d D c 2 O U 9 k Y n Z h T 0 h t Z H R J M E 9 s Z m Z E T C 9 6 U m t 6 d k l X L y 9 v Q 1 p h M n p i N 3 V S Z 2 s x S m V p V j d t N U F t R l F v V U F p Z 0 V z U 3 k 4 b m 9 s T j Z X d k N Y V W g 0 U D R P a 3 N w K 1 l 4 O H c 4 c k t p c j h S T F F q T T F l b m 5 a d E Z S R 2 N 4 O H k 0 Q V h t R G 0 0 N F V R Y z V W U 3 R 4 R l J N U k d k N V R q T 2 V D S E V j N m t H U W 9 o Y m 1 U b E l S Q U V B T 2 p N M 0 F i Z z U 1 Z E F p b 2 l B e m Z 3 Y z M 5 M m R O V G M z W H B t b C t R R V J u a k J 3 N W N n V 0 F Z Y 3 o 4 c n d 3 Y l Q 3 U n Q r N n V x c X F y a H p I e D J x c k N z c k t 3 Q X d M W U F G a G 1 H Y 1 N p Q U 1 h b H p Y Z V V u a W N m a k w 4 e W R P M 2 R s Z C s 5 V k 5 t e m J Y b F p a V 1 h t Z X B t b V B N S E 1 G a 3 Z s V E N 0 e D d i c 2 1 s R H l I R U h 6 T E x p R 2 g 3 c E 1 t d z l j Y n h K N l Y 4 a D R n b T U x a j l T O H V 5 O W s 1 Z E J z Q 0 R B T U R N d H h I U m 9 3 Q V F q V W E v Q 1 l W Q 2 g r c T Y v Z z R S b F N q V k 8 x b W x m Q i t m N D h l U E g x N V F V S E J 6 c j I 0 c W p W Z 3 M 5 a n N o e E R B Q V V F c T F M M k p z c V d Q Z W 9 6 T k o 2 Y m I 0 Q l p 6 U U J 3 R T R L c i t r M n p Z Q i 9 q R 2 d u Z T h B Q 3 F W Y j R B Q n F B M 0 p u a z B q S 3 Z X b k Z v R z N Q Q T Y 5 K 0 M y a W M z Y W V t O W k v c 1 V E S U h q e W Z S N X J G U m V F N G V q e D Z a Z G N X U H Z 6 a n d 4 d W R Q W U 5 C a i t T a m Q 5 d F h T d G Z o c T Z W c n N Q S E s 5 M H N q S T R n T H N 0 Z k 1 v Z k w 1 b 0 5 S V G 5 m e l J Q V W N D S D A v W W I x M E d x T F o 1 U S t I e m h L a m k 5 b k J 6 M 0 U 0 N E M v V E 9 1 e F M v N T Z K S m p Q U W V Q a D R l S G g 0 Z k h B R 0 h h T k x U Z C t U T H V L N F V x Q n J S T E F S V D J 0 M D J i R z E w c n h J N W p m d E x 1 N E F H Q W 9 I O D R 4 b 3 c 4 Q 0 d 1 L z J W c W R Q T X d B b G h Q e n I w N D Y v Q X N 2 Z 3 F j Z k l h S V R w S l R q c z V 6 Y U F j Q 1 M z d l F s a E 5 q R m Z k b l F i Y 1 h l R V F F d 3 d l L z N W d 0 R R a F J C M j J y b W 1 j R G c 4 T H h R S z Z i c X V B O E M z N F h C N G 5 t b W F q U U M w Y 0 R n O H p 6 Q 0 1 E b z R x e T d K S 3 E 2 c X F T c F Z T d F F B K 3 R t M z c 2 T l M 1 U 1 p N b W p m T D V m U E 9 J N k t V T U c r N E E 4 Q 3 l B R 1 F D V 3 g y S 3 h E a m x G d X N v U l U x c G F P Z 2 1 B U m t R U k l y c U l t W D h J b 0 M y d F N w e U k 3 Z 2 N B S W h J Q W Z E N m Z U d 0 x Z b 0 F Y d j Z 1 c n F w N l N V c z l 5 Y 0 1 J R D d m Y 3 Z N T 1 R s N U F C e G 5 X V l p L d G d 0 U 3 l n a U F z R z N i W j Z U S 1 R O T z h G T U F O T 2 Z Z M 2 p K b l h B Y m k v a D N w b k V G R z d 4 c E p w b X V j Q z J J Z V p y N i t 1 c n Y 1 Z V N 0 b G V N U n F O e m c r R l F y d E V v O U V t d 3 p D T 3 l k R U 9 B U G s v U G d z T E N 3 d V Z V a W R 1 c U N G S 3 F j d V l l U V F S Z 1 p u Y m 8 3 M j I 1 R E h 2 M F J u Y U M w d D R k d U o 4 a n V u R E l i Q V B l Q X V P N k J s M k t E Q j R 6 L 1 h I e T U 4 R k 4 5 Y 0 M z T H M x T H Z L V k F D T k 9 B b n d q Q W I w V U 5 C Y V R j b 3 d B Q U N B Q V N V U k J W T 2 8 w O E J i a j V H R k Z V U G N o N 3 N 6 M E h E d 2 V H N H Z u N V B I S W l Y Y 3 Z Q N 2 9 1 b j Z Y Y j d u d W 5 G a m N j d H p z Q 2 V u S U R L Z 0 h Z Y S t l U m V O N n V 4 L 0 o x L 1 p n M E x R Y 0 V B U W R O M k J h a m l q d E l O M l B 4 b W 1 a O F Z y O E 1 l Y T g 0 e D Z 3 V T B T T X R U c 0 h 2 W j E 5 M j V N Q k x o T 1 R o N G V I a D R i R 1 Y 4 N X V w Z G J H S G 5 p K z l Q Z W d i R 2 l Q U 3 J z Z F c 5 b 3 h B S k V C W n B y W U p K N y 9 u a 0 p z V X h s S V F Y O U E 0 N n N z W G V x N 3 N z U 2 t o S W h Q Q X p s b E 9 E V W Z 2 b l R 3 S H V p O D N L R j l L T n R 6 O E 1 2 Z W J w d m x U S l B W e n R q R k 5 j N i t O N m R P T n B C a W h s U H F r c X F y S 0 Z 3 N k g 0 d 0 N F M y s r L 0 Q 0 Q 2 Z p R G 8 0 T V N 6 T G V r N U s y V U J F W m N 6 O F l H M X Q 3 Y n B j c m l P R T J K T 1 p 1 Y T J 0 N 2 N O Q U l I Q X V n S T l z M j k 0 d l c x M V h F d T I v R z N O Z l F E S l B U T n I x V X p s a G 1 u T n B x N U t o T V p t T G d C d 0 t o U U x S Y U x R S n l j Z m d D V z R r U 0 s 0 M F p N c k 5 a U 0 t s b k F L c z E w Z D N J N U Z x W T d I W W R k b n F 1 N 2 I w b W 5 3 Z m 4 r R n d l Q U d B b 2 g 0 c m R v T 1 V j a V F B K 0 h 5 K 0 R w S i t X L 0 t Z O S t n T T d Z S H Z l S G J p a E M x Z H V v M k t k a 1 A 3 S H Z G W V B m a k x z d 0 R W K z d r V l E 0 R D h Z N E R T R T V J R l J i d j N u W k g 5 Q 2 J O R G d t O U R t M 0 9 q S j l I b T B S Z H N W U T l 3 S G h 0 S F B r d T N S Y j l i Z 1 M r W H J N V 2 t N Z X V U d U k w d E h Z e H p E c H l B R z E 2 M H U y b l o v d 3 d k R k 1 C Q j Q 3 Z n R W U D V a L 1 R K O H Z h e X h I e X p x R l V x Q m 5 t a n o r U z Z i Z m R r V W I z Z V B o N G V I a D R m S E F D V W w z U l l y M 0 d X M V J u V F A x a V R k R m s 4 M D R x d n Z u c 2 F J W V N i O H Z p R m d k c k M y N l J z c 1 h q N n J 2 M D N y R n h p S U U 5 U l p Y d 1 R y W H B t e G 0 3 Z X J 0 T D l S U 2 w w Z W l V V C t u b G t 1 c F p 4 R l J P b F J N S X V Z T 2 R C R G R 5 Y 3 p z M 0 l j N S s y T n R X d m N 1 S E d E Q 3 d z T H o y R G 1 p V W p t U E p r R V F B U H d L a l A v a j R p K z J O Q y t I Y 2 V a b 1 d s Y V F n a n h S N l h V d W F a c C 9 v V 1 p 4 e k h 6 T W N 6 O D A w Z 2 t z a W k 5 d m 1 t Y U Y y T z l F K 0 t Y a 3 l k U C 9 s Z E 5 U V T F O V D l k a D V w O E I r T i 9 j d V h O W G 1 x Y T V v Z V p 1 R E N N Q W d J a l N u U 0 k 2 R V I y Z m Z y N G 5 k R j E v e E R U T l k 1 b l p R Z E l o O E d J Z j I 5 a 0 J 4 M 0 g r b 3 V 2 N l A y c H J h O X Q 2 c m c w U W t U U k 5 z O V B L T G p Q N 0 0 0 b 0 d 4 U G p j R 0 Z 6 S k 9 M V n k 1 Y 2 9 P V 2 U 2 M 2 9 q S H Y 0 Y k x s U z d j S n d E Z D g v V 0 h i N G c x e T h D U l J R R 3 Y 5 K 2 t O O U N F Q U J n S E 5 O W n d Z Z z c 2 Y T F T W W s y d E N X d T l p S j R Q U G 9 L e j h u a j B T d G 1 Y Z k h q T H c 2 N i t a V V R t U k 5 Q Z 0 Z D W k x 4 R T l D Y 1 Y 0 Y z I 0 R E p t d 3 p G S n B J b X F R S n d p R V Z Z L 0 J L e l h l d 3 Z z M 0 1 m W m s v L 0 d E Y 0 5 w a X c 3 Z E F P W m J H R W c z Z m 5 M Y 3 h 6 c V R s V 3 p Q a H Z n d m l T a n k 4 O D N I U H d l S G g 0 Z U h o N E R I Q 2 1 U V V B i V T A 5 O S t i Z E V V Z m 1 v c l U y N j d m d G w 3 M k t X L 1 Z 1 T U d Y a 3 c 0 a z R U d m w z N E V o c W J 2 K z F 2 c 3 p Z e k t Z a z J k Y 1 p K V S t 1 O D N k c 0 R E T n U y V D h n b 0 d n R U F T a V V U S U l S Q 2 9 U M E J W Q k h S N j l G b 3 R N T U N N e k 9 Q T W s y e n Z J Z E x q R T Q v a U 1 W a T h j T E N 3 c G t B b G h H U n h j e T N F d E Z u U l B T W l p W b U x U T l B z T m 9 k S 2 Q w U 2 o w V z h B b k J F S 2 h h N 1 h O T z F l Q U R O Z G l h d U l w b W t k d k s r R 1 l m e W F t V z h t b 3 E r W S t X O U V k S 1 B Q N T N 2 Z E 5 N M k R M Y 3 Y 2 U E 9 N K 2 g 3 c i 9 x M U F v T k k 2 S T l s R k t u Y m F o Z H J w Y z Y r W k h T a W V Y N z A 2 Z G 1 h Y 0 F V R U t J Y j R G a 3 Z w U V J J M F k 4 Q T J B c U 1 6 Y 0 l J Z T Z y c k t 4 Y 0 U 0 L 0 g v N m Z y K 2 x Y T V h K d m V n V k x x c D B U V X B K V G F V U W d 4 b j V u O X p M e X d w Y V h s N F k y O H A y N k p S c V B 6 Z T F P Z m l L N 3 V v a H p z U H U 4 T 3 B Q R z V v V W d w S 3 d E O G d J a m 0 x T m Z Y Z D F q d E h t Q m o z c U 9 Q Y U p k d W E 5 T U x B R X p a V W l O N i t o O X l u V H g 1 c 1 h 3 S m d P T U U 5 V m R Q b 3 M y a n I v R 2 N Q Q j Y 5 N X A z T G Z q V C 9 n T 3 R l T 0 Z i N D Z B S E 9 J K 2 0 y V D c 5 Z W l p b U x W b m V J N W d H Q U U v Z m N H W X R X T j J Q U m 1 w e W k 0 R G N y a z h 0 S 0 1 I M 3 Z Y Z H B s N W d C Q U 1 U R H J p O F d Z d H l p U G 9 6 V 1 p G U k 0 5 N E N q d D Z n K 3 Z t T H F z N X d Z Z S t Z S 2 J s U F E 5 M j d h e i 9 0 M m t s R W N S M F p l W k R 3 a j V n R 0 V Z e H h E U l k 4 e D h i a V F T Z V h U e T V N a z c 2 Y n I r W n l I R W 1 l R n d 1 T D g 4 d W F L e X N 2 S U g x Z F h W N z N S W H l U V E 4 v W W t v S E E 2 S E 4 r U 0 x T R W d w a n d W U W I 5 d j J a e H R t W n J l M k h h Y V V t c n h 1 M 2 J x N z Z 1 c n F Z b E x L S H p V M k 5 y N W R W M W Z Y a T Y x U l d 4 Z G I 2 K 2 Z J T U l 4 O W h C Q X h 5 N 0 x D b T h 0 Z W o 4 M 1 B 0 R 2 x 3 b m 5 w R C 9 T V 2 V F S U l Z V j I 0 O U V U M k 1 K U 3 M v e F p L V m 4 v Y T N J Z j N K Y 2 h C Z j l r V 3 c 3 c F g r T n N R a k 8 x T E s w N W x a R T B J R U F J U 1 l l V j d x b k d t Y U U 1 a j V J a V R 6 Y X d 3 a G 9 o T U F M R W p K Z U d t Y W R p Y 0 F N U E 1 k b W Y w U z B h M E F i d T J O T G Z Y M T l h M k R C d z h l V l Z O V H M w S D V P S m w 1 b U d t Y T F 3 Q 1 l B Q U J L Z G R 6 a T d k N 1 B a V V E w Q m N B S 0 F C O E F P R m 9 w V l c r Y T V s V 1 d a Z D B x c G Z 3 V E V W M E d Z Q U V S S F d 4 W j F n S X B K W W p v U m d D Z k d Z W n h T U 1 F T d V Z k S 2 V S b U F Q W m g 1 c 3 J 0 d y 9 x M n U 2 M 2 N D K 0 c 3 M T Z 0 V l B w T D B Q K z V x b W 1 Y W E J q W m 1 K c 2 1 5 M E p 5 S 2 J t U 0 1 a e G F k a z N F c 1 Z N N T h Q b 0 F Y S m 5 D Y 2 F n U D B C V E d U b X Q x T H p 3 e E V q U m p 4 T F J E O U N N c y 9 L d m N 6 O H J x W n B y M m 1 h V n N Q T U h 3 b 2 h U a l p O T X d Z Z 0 R p R E 9 6 Q W t B Q 1 N M U 0 F h e D J 4 O F d 3 U V l N R 1 h T R 2 w 5 R F B 6 R T V G S T V I O D k v Q 2 4 y b G x K M k s v W G x S b 3 h s e m Z H U 0 l 4 Y 3 F w V H J O b F l V U W I 2 W X V N Z E R H W j F k V V Z s W k 9 G R U x j R F d B T k V U V U N h S F l q c k V Z U T B W U U F R U U F Q W m 1 z N 1 V N Y T h S O T l D Z S t B N y 9 p V H h D N V h 3 M 1 V U Z 1 g z a U 9 u c z F C U D I 2 b V p u Y U k r Q 2 J F b l Q 5 N 0 V t M G V m W T N u N V B I W U l O N i 8 2 c W h 2 O G s y N m J j b m F G c n d 4 d D Z H V G s 2 Z H l 1 K 0 U 0 W m Q 5 Z G N m d n J O W W d s b k g 2 e X J q U G J s U l R o N H N N c k 1 Y U l F S M V d G d W l W c m N Q Z G J j N U h J M z J R O F N v R 2 V h R z F a Y z l t b k 0 w N W U y O S 9 H Z U 9 U T z V N b V R K e F B S M D h 6 O E R J R E 0 z W j R v T H k 4 d k J 2 Q T B n S G t B S 3 J 2 c n E 3 S 3 l j Z 3 d S Y l p R W W J q d 2 V m M y 9 1 M 0 x r N V I 0 R V J r V T V F a G N 6 c 0 F 3 Q m Q x N D h o b 3 F P V l V v Y V V j c X B 0 M j d V O T l k S F h t S 1 o 1 T l l C c n B K U y 9 0 b T M 3 d m 1 4 M V F x S F F q c 3 o 4 Q 2 p O L 1 A z Y n M y T X J N b l h z O V V W b F p X U W 5 n S 1 F E d k F U a G 8 0 N j N 1 e E x G Q 2 l M T U R n Y 0 R E a G 1 G c 0 E r Q z U 0 d U x p Z W l u b E 9 i W n R 2 N 2 N K c n B j V G h t R U 1 a Z V p K d W R i W E 5 L M G w z Z m 5 n S n J B O W M w T 3 V 6 Y 3 p 6 S X B I S W Y 3 S 2 Q y N W 8 v U j B S M E w 0 R E Z B Q T V Q d T R l S m 1 x Y m x N a T d y T E 1 2 e W t y Y 1 B F S 1 l k K 3 Z X Y X B 6 N H F 1 e m 0 r S n J p R 1 d O e X k 5 V G g 2 d G 1 y a W l w M 3 o v W T F m U F R k a m 1 y Z X J O S T g 1 W H d q U i 9 1 e E Z S T i t r W H J l M X R h M 3 o r W H l u R X h G e G t q c W w x S G t B V U Z W V n R a T l N h a m N B c z J 6 Y j d 1 V E V Z K 1 k 3 a 1 Z 4 U T d v N j l p T 2 l p O U l K Y 0 Y 5 Q j l Q d D l p c G R U b H N W a X N 3 Y j N l R z h 4 Y 1 J F U l h B U m p P e k o r d F d M R W l Q S E h p e E J L L z M z O E p n S 0 1 B V k J C U k t 6 U G Z L N F M 0 T G h 3 T 0 x 3 K 0 Z R c W F 1 N n p j Q y t G S k s r U l l S S F F o Z 1 R q d 2 V Q N 3 F t c G 1 Z Q k F O a T J m W k 9 V T W s 1 R U 5 3 a 2 g 3 c E Z T N m t o S 2 1 Q M k F t V n V a K 2 V G R U l t S D U v Z j R R Z 0 Z N e j V t W H p t W G x H d G 5 0 Z 1 p r b E V s M l l w L z A 5 b V R o d l R O S S 9 Q c U x h R 2 l F N 0 p L S E 1 B d k M 2 R U 9 D d X R M T X p N M z l x M m Z T M E F s S m V Y b T B W R l J i O F V R a H h I U k V j e j g z Q U E 3 U k p u W F M z Q X U 0 d j Z p b 2 h 1 e T F x a E k 5 O F M w W j N k V l d E b V g y M 0 1 Z c j l T N n B 0 S U p K T H B D S U 9 V T W d F T W 5 Q R 1 p T M S 9 4 Z V B 6 Y l l E Q z R C N E F B a 3 Z K d 3 F i O E h B L 2 h h S 2 Z W U U p C S z V K M V Y v S U k 1 N W o 3 N k g 5 c 0 t T d F c v R 0 x 4 N G M 5 U G t a L 0 x N d F Q 3 c X R E K 0 I 0 S C 9 m V k Q y d U R 5 U n c 4 M T Z B d G N i T V h 3 Z U 9 4 S 2 Z D Y 1 B C N G J U R D V L d D c x Y T h 4 M k 9 N Y 2 R p Y k 9 u Z 2 R t T j h t c 0 J C R T d a R n R H R W x Y c T F a Z 0 h 6 d 2 5 a U V d C W E h 1 S V J P e F h V b k h T U D U x c 1 R p Z X M 3 N 0 J t c G F j N U k z N 2 d m V V N i W j Z E W i t D a D Y v c D A 5 K 1 Z k M m M 0 W E Z S V W R R V V I r W m 4 2 M H A 3 N k V F S H N C N k x J Z U V R V 1 p t W k R j c 1 p n V n Y 5 O S 9 L S U N Q Z T d w V 1 Y 5 a T I v V 2 Z U T k l O d U l 0 T D N R N k h R N 3 E 3 V X d X Y W p 0 Y l g x M W t B Z 2 N E U 0 F l M H p U W E d K W j F y O H p x c E N t Y V E 4 U V V h R l M 2 d G J l T 2 5 n Q W 9 M c T Y y c F p T L 3 B 1 S W p q T U 1 Z N T l J S l B K U j M x a m Z U Z 3 N B Y U p x b V J 5 S 1 J l c 0 1 3 O W l L a W Z 3 R j R S M H A 1 Y n N w N T V l N H U 3 R 2 s z Y U U 0 N G p q T X F H b z I y U 0 N r U D d x c U 9 1 e X U x T j d 2 S n Z 3 T F F M d V V S a j h k S H V 3 L 0 Z H O E t 6 Q U x J N m V i e l B V V W V F R V B 1 a m k v Y 2 l I V 1 o r R m 9 E b j V C b E F U T n V u b 2 V X c H A z Q m 5 Z d k N 1 S X d D K 0 F P a V E r N k 5 m Y 0 Z R T X l k M l g 2 N m V j T k F B M n Z N W V R q Z k R w Z z l 1 U G 1 S T m 9 i b D N T a n h h b H d 3 e G d M U 0 5 4 K 3 N s V H Y 4 N z h E Z l B J T T R q b 2 V X W m U 3 V W F D T E Z C S 3 R j d U V 6 W m t 6 N X p 1 M F o 3 a n V T R G d j L 2 t w S 0 9 a T 1 p u O G g y b m 9 q K 1 o x b l d N O T F k V z B y W k s x c 1 R p Y 1 J W U W d q Z H Z m N X l B T z J P R U 5 1 M k g z S m Y z b 2 5 r Q j F v Q l F F T k R R M X h L K 1 Z N a V d x M l V 1 b 1 N J S G s y U G 1 v M U d v e G F B d z Z x c X F r b 0 I v Q W 5 B S T B 1 W E x q M j N v Y U d o d y s r a 2 J k d T N W V l p X Z m l x R X V N R n h u S W Z j Y U t i c j B 1 d F V W R l R z a 3 A 2 c z N y S 3 N 3 O U U 5 V H d D N E x P M y t 2 d E I x Z l J k b T d o U U Z h M W x X Y W N a e E h R Q l J W b F l X S E R K a 1 N B R X o r d 3 N L Q 2 x h R X c r R U 9 x N W J O e m M w e j U 4 K 2 Y z e D c x N 1 V a V i 8 4 W D k x M D V W V l p V d k h v L z d t Z G t m a j h l R n B t a 3 N o R 0 J O M D F q V E 5 G N n p a Z z B Q R 2 p U S W N l K z d K e F p h b H R V c G V p W W R L Z V V S V 0 o v L 0 p X Z m N E V E 5 k c m h I W X R 0 M H V z V F l R e G 1 j d X V H T X E 5 W k J Q N W V Y b C 9 p R k R o b W l X W m N X U V p W V j U 3 d H k 1 Y X d m S 2 1 Q Z l l 0 Q l J Q d 1 F x Z U Z i O E U w R X Z o U 2 J k M W d 0 b n A v d 1 h I a l l M a l R I d 0 h j Z U p P e j h I a n N h a 1 k y S j h S a j d 6 Z 2 d P d G U y R k g 0 N k F I a 2 l Y V G J O a 0 1 H N G Z y a m R z Z U 9 w W U 0 3 b E x m R 0 h k e n o x b H k 4 U H J j Q m N T Z m 5 l V n F m V X h U d z R h U z l 5 M 0 c w T V J Z R i 9 v N H l i V y 9 N Y m N E O T c 5 V G 1 w N U 1 u S m R I b W F G Z C 8 0 R W 0 w R F N T R V l S a k Y 4 W G h j Q k F L Q n V j e T h p c G 4 z U 1 o x V V N z V l R E N E N t Y W I 3 R 3 p J Y z Z q c k 8 z R U t M V D Z w U G p P R 3 R 5 M 1 J G b m 1 1 Y U x 6 R n h r M i 9 h Q m Z Y V W p V c 3 J q a W V o c H B k U l p r V W p r Y j J u W H V v Q 1 p q N 1 p 0 K 3 h E M H c 1 W W N L Z V V P U l B R W m d P O H N 5 O W 8 5 M 1 F i V E 5 I O E g 0 S F l B O T F p V 2 R W N j I 5 a m s 2 V D N R a U N q Q n p H N U l T S F Y z e F g 5 d T J m O V p M K y 8 5 R V J K Y 2 5 F b 2 5 0 b 3 R G b 0 F 3 Q l V W V l V O V W t w Z D F k T F N j d X U 4 Z W Z O V 0 F N b U l K R T N U S H V s T j M y a 1 F F Z T B E Z D N O S m E y d n I 0 T 2 J t N W t S S l N V b V h 6 b 3 U x Y T l j T 0 d U e D Q 4 S z R a e G J l N E 9 4 Z 1 B a K 1 l W N l N j Y 3 g y b U 5 S c U 5 6 V X N l a F V H a V N y d X M x Q U I 1 b 2 J X M j l D R G 5 n O C 9 t R 2 F K c l d 3 T X p Q M n J h Z H Z n d l g r e H d s M j B h S W F I S D Z v b 0 N V O H B k R W R K L 2 p P T 1 B p O G Z q Q 2 J P M E N n V U F Z U U U z R 2 U r b 3 h R S G p x a l o y R 3 h C U D Z C Z m t n M 2 J a e j J m S F l m Z U l N S k g z Q V N W Y X V u W U 0 z U H Y 0 W l Z G L 3 U 4 T 3 h q O X B q N F I r e F V k c H o 3 O W p H V 3 J i T H h 2 d l Z y d E 1 Y e l F h V 0 R s N E g 0 c 2 k 4 Q 1 g v N 2 Z E R y 9 S d 1 N N U E t D c 3 J L O G h j d 0 0 3 R 3 V I S G p C c y t m U D c 5 e G M 5 a m s 0 Y k V w O G N h O F J 6 c j h D V V l s c G R 2 U S 8 5 S n Q y N T R I M n R F T k N H e j l H a n p u U j B D c 1 B z Z k d B a l Q r Y 1 d E N H N j b k R 4 a y 9 B M F I 5 c 3 V D M 2 J Y U W 5 h L 3 F y a z Y 5 Z 0 N j S G d T d 0 x t c W k y d k F O b W V E e H Q 0 S W l B S 2 d L U U t 1 U F F a b 1 c 3 V G g 5 d l N H c E V U Y m 4 2 Q W 5 i c V c 5 N E c y V z l 0 a G t l S k U 4 S G h 0 T n Z r b T N M V n J U a k t m L z l 6 V i t k V k F G Q m d k O T d l V k J u N F p U O X R z V l F i K 0 d G K 3 h 2 K z h Y U n M r M 1 F R Z m p G d n J 2 a W d G M j N R Z E R Y Y 1 o x a z B l b 2 1 Q U G x w W F g 0 N m V E e U p 0 Z 0 Z M S 0 J T c U V F T F V C Q U p K V 1 V B a U d r M U U 3 U X Z N U W 9 q W E F C e G V W V l c x d l Z K c U N o R 1 J y d X V m W k 9 1 T G l H N E N j T G x w b W l j R C t M K 2 V y a z F F T U U y e n A 5 a T U 4 e T N M d X J 1 e X N u S W l F Z l h r b k J q d j J u e U 1 Z U m h q V T R W S 0 t R Z 2 g v b W N Z e H J W c D E z N 2 F 0 d T N x b m 1 6 c 0 x W V l Z W Z H N 6 O D U 4 e X k 1 b T V B Y 0 E z c G 1 r K 2 1 s R i t Q Q U J G U k t W W k V y e m V Z R m 5 X N T R s R V F 0 T j F 2 W k N a M 3 l P a W Q 3 d T d m b m R T R 2 N 4 O E 5 Z Q 0 M 5 R E l w N V V j Q V F q M z A 2 U W N B W G R m b l N 5 a 1 p T T D Z u Q U Z C U V V I Q y t s Q k t K U k d M d m F E U m F B N k R Y e m 9 a U U t G U 2 0 2 L 3 F q U 0 N Z W W J t T G 1 Q O V R X M W p Z Q n d M Q m h 3 M 1 o z Y l o 4 a 2 h I Z 0 V 3 T F h N L 0 N J Q T F O W F Z y U V h R S V F l U m F a b z d N Z k 9 Y d G 0 y L z F n c 1 Q 0 d W 0 3 R n J 2 R E 1 J e X M 4 N k t 0 K 1 h O R V J P T 1 Z V d H U 1 U l N N Q U J B M 0 R 1 T m p 0 W T M 0 c V l U S X p O O W Z X M X E 0 T G h V S W p O V T B M e F d L e F Q x T H Z 1 M m 1 h b k t y b k 1 m R E l K K 2 0 y N X R Z b F V D b 0 9 U V n Y v V V I x U 1 Z B N i 9 m e W h h W S 9 t N y 8 2 U 2 0 3 b T Z R M E R G a X F F U n I y M H B F N X Q r U 0 p 3 N G V U N k x O S S 8 v S V p i R W J B T H p G Y m 8 4 d E J X L 0 1 l N l R U U W J x T i t F U 3 d G O U V 6 b 0 V t W G F O d l B t M n Q 1 Y k Z v O E o 0 O U h u N U J 2 M G 0 y d j F u e U g w Y 1 V G T 0 h t Z l h T R F N G a 1 Z M a T R J N D k r Q 0 p L Q T c 2 O G N p c y t a d l Z w b E h G Q m J q O E N J b U o y d z d M Z W 4 1 W l l 5 c 1 d y Y 2 x w Z n J l W j h T V G F 0 a E J l W i t Z T 1 d 0 W k V k S G 5 x T l R O Z l F F b k 5 t M n N C Z E p D Z F l P W W R p Z W h D S k J Q N X B u T U J r b m x I T 3 N I T T F 4 S l J B W U N z T 3 M 1 S 3 F U S W h S S H Z T V V N M Y W h Z a C s x O T B O d U 5 J a 1 l P W X B i a l J I K 3 Z V N k 9 F Q 0 l x Q V p B b n p 0 N T J 0 c m F o d W k 2 Z m t 5 R 1 h R R W k w c G w 1 b H l 3 T D J R a 0 F Q b W F l Q n F B N W 8 5 M W Z N N D d m d F N 3 c n F 5 W j J M c G l t Z V d X V z Z 3 O E N F S F B s M T d v a U J H Q i 9 a b j Z C a U Z a a 3 F 5 Q 0 V 5 R G 5 u U z R a T l A y W G 0 r d 0 F N U T N J T W 5 o T 0 p S T n E z Z j l t M i 9 a b G J U d 2 N B c F Z S O U p C S n B k K 3 l F U X F F O W l j Z 0 h B R V J V R E d C N 0 l u c X B z c k p 5 d j R 4 T E 5 W V l h W O X N i W W 1 N d j J l b y t S O H g 4 S 2 h I d D d 4 W V Z B Q m h G U k t s e C t o e U F E O V A 3 M E R U d E F D S j Y y d S 8 z U 3 d D Z D l Q Y z l C a W I 1 S X Q y M n J x V U J j Y W N a b X J i Z W 4 2 M k p J Q 3 A y U E J Q M i 9 K b E k 1 c m J P U D F w a V N 6 R z c 1 a 2 9 F Q T Z X S U o 1 c V F j S E p S V U 5 x V W V C S n R I a D R l S G g 0 Z S t V c T d k Q n Z y a F F D T z d Q Z U l I b z h O a E Z 1 W i t D N V B v c z F q Y y t F N W V U e j Z q S G N 1 K z l I O E E 2 N T c 0 V m p o b 3 d j N E Q 2 V G I v b V B Y W T B S e E F h W l V q S U Z Q N i 9 p Y i t Q T j l k c 0 h v S V l Q d z d H Z G Y 0 O H N s Y T d B c D l 4 Y 0 x B b l l i T 3 d J b j d i M E x 4 b z h l M m 1 X O T B I W W x P U G V R a W Z q S F I x O W d l V 0 9 2 M D N a c 0 d s S V N i V X E 3 K 2 t O U G 9 t M U F 3 O H p 2 W k V r S y t 6 c 0 F r R k t P W U 9 h e k F M e G 4 y M 1 l u S j B O b F p l V i t t c V p k U 0 V T W j h k Q 2 Z L S 1 Z h Q V l 6 T k t I O V h D T E d N b V l 0 a X N k Z 3 N 2 O T g v S m Y w a 0 V U V m 9 t b G F m N 3 B C d 0 5 i d U x 1 c n V I b E 1 3 V U 0 1 K 1 h M a k 8 x T 2 F t c H F h b E J o c D F T e W t l S j Z C Z E N p R E h o Y 0 h o T l p o d l R O R D l o N W p M Y n R y T n F t Z n Q 4 d m h h b F Z E V 1 N D Z T A z a G t o N k F 1 W T B G b l V s R l F j Q W h t R 2 N L W V R Z M z N H Y 0 8 2 T F I 2 S 2 N i Y V F N Q W 9 L c X F h a H V s M U 4 w Q W p n V 3 d D c 0 R w b G 1 Y M V d 1 c E 4 x L 1 d Y Q U F 6 U E t Q N n h w b W s v V G k 5 Z z V y a 0 F K b l h S V F d F b 0 Z N c E p S O T U x S k h Y S l Z 2 b z V l a k x 0 W H F 1 W i t Y d m J 0 c W V t O W Z m T E h Q c n c y Q U t Z T m c z T z R 5 K z I z c 0 p h U U J l T U M v c 2 p v c W V w N V h z c 1 d 4 W E d k c U 4 r M k t G O G x 4 M U 9 R c 1 B T d D d G M F p a O T h o V z B T R 0 F v d H N h W D l i V V l T c G x V T T U 4 c H R D N z U r b 2 I 5 T j h m R H c 4 U E R 3 O E 9 n T T d Z Z U Y v S D d p T E F q d G p 3 e H h 0 d W Z v R 1 d o d 2 d v a X Z K e T F 4 R i s w R k x 3 c l B Z N 1 B n T 1 h r O C t w U j h r b T V i M 2 R 5 R 3 U 5 K 2 F B e k J 3 U 0 1 V W S t Q V 0 9 2 N G 1 I V k d 5 T G 5 V W U 1 4 d k 4 y U F d a O X V S a X J t L 3 R X S m 8 w Q T d E Q z h D R C t j d k I w T 3 J T a E R T V k d n V z Y r W E l N S 1 V p a k Z v U 3 p q N D Y 3 d W Y 5 M n Z l S U J k U G 9 t M H J n W W l 1 Q j F E b 3 l u M T F R Z 2 l S M n Z r Z k F 3 Q 2 w x R W 9 p c W s 0 a 0 V r M j Z y a D l O U k 1 k a 0 5 H a 1 B r d 3 N F Q X N P S j Z N c U 0 4 N j g 1 a n Z N Z 0 V W V V R V U W Z u b 1 N 2 M T l E Z W w x R F Z k U l d Z U V V X V z J j d E 0 w e j F O S z J a R k k 1 T U 5 z N S 9 P V m N E a j h G W k Q 4 d n B S U 2 5 n N W c y O T c y d 2 N 3 M W x t W H R 0 a U h Y W i t h M U F D Q 0 V 5 S F J 3 N k V D d m R 4 e V J h W n B u T W Z O T U l o c k N 6 T S 9 H W X J I e m F t d H J O O G F C O V R Z e m Q 1 Z j A 5 V y 9 v Z m o 1 e n F x N 3 J w M j d F O V h O a W E v a 2 N F V k Z P U D A 1 R T V P b X p i W U Z N U D J M Q n F v Z W V M N z J 1 d 0 R k c 0 R S a l h i b T V I a j F K d F d M V H N B M n h U d W g 5 M G J W Q j d 1 U 0 F m e H U 5 N E t w c G F 2 a 2 R U U z h Q b U 5 H b m d 3 V W l B M W N W d G d 4 T C 9 P c 2 p i V m V y a D R l S G g 0 W k c z M E F G W X h p O D d s M U d 4 S 1 B h a z J 3 W V F 6 Q T Z S Y 3 l u M l V Y Y 1 N i Z j Z j d 1 I 1 Y k w 1 N l R 4 N l B Q e V N m c H R w W T J C L 2 U v V z R 2 V 2 h J T 2 p q Q j J n a W Z X b U N D T H N O T E l Z N T A r W m h N T W 5 i N G Z u c k h x O E 4 y O G h F b X J q M T Z V S y 9 U c E 8 z S 3 N j Q j Q z Z k Z x T 0 t D e n B j T j B Y Y 1 V a M G l q Q U k r R F V j Y U 8 2 Q W 8 0 T U 5 0 c j B Y N z B k S G p T Y l J 0 V F N p b F B o S k N K Q k t K U k k y V W N v U n Q y N W x S V z Z u a 1 Z t M E F F S W x F W G d i d 0 1 n Q l V W R l F z S 3 l n b 2 V D Y T k 4 b 2 9 W S y t w T F N r b 0 F B T E Z Z Y k Z G Q l F j S E p H Z G R i R z R s R U Z n S 2 R I Y 0 Z F T k l h S U R o U k N 2 Q 2 1 s U E x p T H Z E c G 5 T e W x 2 d F c z N z I x U 0 J h W n J u Q X J p T G l M N G Z O M j d j a E l H c V d V M U V w e k t 6 d V F I d G 5 n R H d m Q m V u U l V W R l J h Z m 9 q d W J t N W t S O W Z Y M n J w b W x y Q U l D W k 8 y a E p t c W I 1 Q 1 l B Y X k 3 T E 9 B S k R U b D V H V T h u Q U F m M F V 5 S 3 V r M D I 3 Y W Y 2 O F Z 0 W k l X W l Y 2 V m s z V U t o M E R o T j A z N 2 l P T T Z U M F d q M E c v Z W E 2 d 0 I w R 1 N i S n p L O E N l Q 2 p I e X c w a W 9 r Z D d y d G F a c m V G e n h N d 2 F l b k Q 4 T V h P Q W l P Q T R U c D Z F c E h y M E 5 X Y 2 N 2 Y n p 4 c W F l V z M 1 U W 8 y Z 1 V B c n R 6 Y z B t M k x W M 3 l F b F d 2 b V l H V E p I a D N L d H k w O U F G U W h V U H Y x W D d G O G R Y W G V T c m Y x S D h 4 Z 1 d z M F V Q M 0 8 2 S j l I b T R l S G g 0 Z U V 4 S U t D c F d P d E p 0 d z B r W E l r M m 9 l N z N I R H d l b X h 2 U H l l T 3 h T V W l U Y n J 1 T E N W U D c w O U h U M k J y S H d 4 L 0 1 n M D h U M k t k O E Z J W V Z y b y t v S V F B K 1 R h Q m k y M k V Z d j g x U U h H T 0 9 4 V X Z W Q y 9 E M X N y V l k x U l R E d W x n Y 3 J X M U 9 0 M 0 p 1 Z 2 d p R k F S M k R n e j R N T H d v a X R G M E p q c W p j Q W F P S 0 M 3 T F d U e W p H V j B 2 W D R y R 1 B 2 N F F t Q 0 9 j Z k 1 n b k R p d 0 l k N 0 p r e X N R d 0 5 x N X J 3 b l B V T m 1 t S 2 J m W k 9 s d z Z B S F B Z b T J y W W R J S l B K b 2 V Y b j V F O F h G e F h P W m V Y R k Z S Y 1 h C d G J X M T Z h R n R x W n d v b V R K V E N B Y U R W e X F s T 2 t S S k R C a 3 l a U C 8 y a G o 3 Z l d L W F V a e G 5 O b m d H U U 5 i S 2 l 1 c n J h c n F 5 c 1 B G b 0 k 4 U X F B M X c z R D J D O F N p W H l a W G 9 l S S 9 N e D h L N E F U Q U V C S y t S d G 1 2 Z 0 5 B U F R Q L 3 N M O G N Q R 3 Z X c k 5 s b 0 Q 3 R m x X U W Y w a F M w c D N Q d 3 d F N E x C W U t m M 0 p C Q U l 2 R k p m W H o 5 V k t i V k V D Q U V o e E 9 q V U 9 k T T B E d 2 R R Q m V B c j V P a m d j Y S t Y a W x a N X Z D O G N Q S m x v b W p h W m l H N 1 V k V D B D S U p z M F h U Y W J 2 c k l z N j V t Z W F 3 S 0 d Z U X h O e j B u V E c 3 Y l F 6 e E V a a G 5 G R 1 d y T l N J b 2 9 a a G 5 G b U 4 y O U Y 2 c 2 V 2 d j V P T 2 V H e E N w a z J E O D l q T G Z C Z U F J W n R i d X E y c F p T R y t X L 0 p H S n l j U G t Z W n R S d X l Q a 2 l F V D h m M 1 N k e E Q 5 O G s 2 M H h y e H B U R H R N c T h E c V l r K 2 l 6 Y 1 B E d z h Q R F k y R G h T c m Y 5 Q 3 N L M 2 h z R W 5 l N D Z l U E l Y W l l l T G J C U 2 R 1 b 1 g y U W p 3 b T N Q Y l p 3 U E N l U H h 5 Y m o v Y X V P K 3 V h Q T Y x N D R Y L 2 h v V E g 5 T H R 6 W E Z F c m p y e l R r S T F 5 L 0 R H U W V N U j l t d 3 d r N T F C Q k V t Y m p z T X U 0 N G F n d V h y V 3 J H c 3 N S W E x H M X V 4 d E x F R k R T d W J z T G 8 1 a H F a W U F u R k h 3 Y T h M R E M 4 T V l z V G d J R V l O R 1 l U a F J R R 1 V G Z 1 Z S T 2 p p S W 9 Z T U M w T E 5 F N 3 F S N H R l W T d Q Q m Y r Q n Q r d V d B Z U E 0 Z E 1 F e m p s d 0 F r c U x n b W 0 y Q U 1 m d n Z o T 0 l n T W M v c m 9 Q c W 5 F e D l V N k V Z L 0 V o T H k x c F B v b T B M Z z R o K 2 F C a E d a a l J I d T l a T l h W M W R 6 R E N N K z R V U X R 3 U 0 R 3 Z n N C b k o 1 V 3 p 3 Y 0 F T c W x P a T l O d X J w Z E 8 r V j R N d z d p V 2 l Q V H E 2 d W 9 2 M E V P T 2 t F e X F x N n Z m T V F 6 a k R D S E V Z M G h L Y 2 Y w Z 2 8 4 c D h J a n J l T U l 5 V G h C Q U d n R X V Z T 1 N L R W 1 C b 0 9 o e G Y x N W x x O U p W d E V E Q U E v Q V B q O S 9 r R V Z G U l d k S E N M T U x B Q l F 0 c m E x d G J W T n d L W k x D O G J N U l F B Y U F O e V R j Z X B h Q U 0 w Q W 9 H b G F B e k 9 E b W N l a 2 5 i K 0 V r O G x l L 3 J T c G J C d U l i S V d m S T A w S T h X Q k d 1 M U h w W m N 6 O H E v U 1 R S T F F O Q V B o O H Z w V z l z Z G R q N E h I e T F M c T E v U 1 B k e H Z q e T I 4 Y 3 h L R G d h d T I 1 L 0 V q U n Q v Y V l h Z 2 t E U V g 0 c W R 5 M D d B e m 1 V b l l P V 2 F P W W d u M W l H Z W F B V C 9 Q M 3 R u S G g 1 W F Z m N 3 g 3 M 3 Z 1 b l d 4 T j B q U n B 1 b E d n a F J S S z J r N 3 V 1 W V B L a m l E S U p p R E l K a F J a R k Z F V 1 d V U k F O b E Z R Q V V F M j J R U k J F Q l V S Q k V G U S 9 M R U l n c X k 1 O T g 0 M G p V V U N o T F k w N m Q 2 b W F i Y V p l O T d m S D N N b l R D Y 3 p 5 U 1 N k N 3 V m e l B I b W F P Z n U 5 N m N 4 O T U 3 e m 4 v Y j c 1 K z Z z T E J z R k F j V k U x V n E x N U h 3 d V h 2 S V R G e T k v Y 0 5 C R k d n V V J i R m Z F Z n R F U 2 J S c V B S Y U R S Y k h y U W Y y d m o 1 K 1 B s Y 1 l j U 0 p 4 S m 5 B Q 0 U r b W F U W U 1 T W W 0 y S D l E Z V d x S k 5 z K 2 5 R V G g 3 T k J 1 V z F x N C 8 2 Z U h P U m J v d j d D c S s 5 M z R i V 1 p X d H d i R 1 F x R H B t N S 9 Z Q T h Q V U F 5 a 2 1 i a T Z E S k 1 I S j N j d D F N T T l D V j g r S X J o S n p k Q 1 F V U U l D U U h U S U p p R 0 d Q S 2 l H T U R T T m Q z N D g 3 c 2 Y 0 Y m 5 v Z l B U R V A v d k 1 m M 1 h l S W 9 3 d U x j S j V Y N X F 4 V H A r S 2 t o Q k 8 r U H p P N k k z N 2 V M T H h Z L 2 d G a 0 p F Y l l w V 0 t H Y z k y K z N 5 V m R 2 Q n N m V E R 6 M 2 t U M C t Z e m l k Y 0 x O U E 0 r N 1 J V c T V I e E d k S W F W O H g z W G R l N E 8 r e F V R R U l V U l B K Q k l a c l p U N k 5 O O T V w W l J E d G h G Q z F E Y z J O c z d Q V 0 1 2 d n B a U 2 l 1 N 3 Y 3 Z V F B S W g 4 T 2 p p T 2 l M d 1 h w d U E z Q T J F Z j B P Z 0 F E d 3 R P L z d z M T N Y M 2 F D U k E 1 W m x W U W t o V n V h c U x 5 a 3 B H Z F R C b E M y Y X h y S 3 N x U U J D U W 9 o R E N y Q k V L S 1 Y 2 U G M v c j M 0 Q W 5 v Z 3 B t Z G w z W H Z T R z l u V z N i M X p I e l d n Q m 9 i R 3 h j S n F Y c 0 Z F S k 1 D O V o w T U l B R E F m d 3 V o O H p Y N X N B b X l m Z X l E Y j Z Q R W 8 3 a n B C N X h o b T N i d l V x c E 9 6 e l B 1 e m h 0 Y m Q 5 S m 4 1 T 0 l k b U x t U l k 3 a m R P V j d m W m 9 0 b D I 4 Z X Z X e k 5 0 Z G N 1 d T N I Y T U 2 Y 1 Z F K 2 h 5 Z k N a T H V F R m h L T X o 5 O E Y 0 V U Y x V m h 4 N G x m Z 1 N H S 3 M 3 Y X J I a j F 6 W X l 4 b l N N Y U 9 z V E N w Z G o r O D A z U T E y c G Y v W n l Q T 3 p N e E 0 z Y 0 p J b l B u M V F 6 N z g w M G F j V 0 t Q U m F E U W F U W U d o d z l I Q n I v b F h N M F F s a U k v V G p w N W h R Q n Z R U k d W Z V M 0 S n Z C b W 1 K T n M y b V J U d D V O Q n V j V n k 0 N z d Q M T l m d m J j a W F a U W R 6 S G h T N X Z T M G N N Q V B s b m V p Z H Y v Y n c 3 Z S t L Q W R z L 2 Z h Q l Z Q S F Z x Q z B 5 S U R J O F h 3 V U J K U 0 V o b j g 0 b F F I N G l y R z J O N D d t U l N 0 e C 8 3 L y t p L 2 t y T 3 B I c H E w a 2 9 4 d F B P e C 9 D V n d y Z j I z d z J q a X B K d l M w S X l 0 O D l a K y s r R 2 h H S T g 2 M z J 5 N F h M M E 1 D c 0 Z l b F Q 1 Z l p l L 2 Z l W F h G b S t Z U 1 R T Y m 1 C O W w y Z W h m b H R H R 0 F Y e V R t Z W N T M G E y M m J m L 0 h j W n d Z Z 2 t n V n B W U 3 Z Z U m h k e U N F U m x j Y U 9 S S F F 6 T T k 4 S D R N V T g x c G E 1 R G d D Q T Y 3 c S 9 p M F F p W l p a b F h V S k V s d 0 t v Q l F C b V R n Q T R R d 2 p 4 S m l l U F J G O F l p O F U y d U R U V X F s V 3 J l c 2 F N R 1 h O T G x x b 1 R B W X d E Y 0 d l M m Z r U j B N a k 5 Y S U p t c l p o M T g z M T l 0 b X V Z a H V m b 0 9 G e U h F Y W d B c E o 0 O W c 1 a 3 B r M 0 4 5 S U p C S m l a c E 9 J T 3 R P S z V 6 R H p 6 R W d r V X N i T T l 6 S n p w K y 8 3 V n h S a V R Z V 0 V t Y 3 V K Q 0 1 3 O E h F Z j B 0 N l d V U S 8 y Z n p a Z H Q 5 b j B V a V V T M l k y Y U R p T U o x Z F h Y R k x T M H R B e U t T Q X Z Z Z 2 9 s R l N 5 c W V G R U 4 v T G R E e H B 0 a j Z 1 d l J h S m g 1 N k s v N 0 t v T 0 R R V 2 9 M T U R t Y 2 d O V G p 5 e E J z N S 9 m N D d 1 b n F X b z M v b m J J R 3 k r e W l V R W d W R 2 x r e k I 1 L 0 p j M n F w T 0 h H Y X N G c X g 5 M n R I N m 9 j L 0 J v T k J x T l J y T V Z R U H V o a l Y r T F g 2 R F l X R X R D Z k d O Y m t X N G p z U j R w S U l t d 3 p q W W s r M E N o M U h L W W Z T S y t D Y 1 d K M j J s M 0 x k R 2 0 y Y l J v S j Q 5 b W 8 v R D Z G V W Y 4 Y j c v c m 5 2 b T J D T k Z U S U R S c z Z 2 V W 9 C d D c 1 Z U N u K 3 Q z Z z F H c m F 2 Z 2 J W R E R Y Y W Z V b 3 V K V m F N d 2 l O S m E z d l F s R k Z x W H I 4 R m J M W X N S V z d n Q 3 N R W E x r U m d r R W t j e D h L d z N I d 0 J o O X A 3 V C t u U D B B S U F o Q 0 t m d U 5 R M U V 3 R k 9 O c l J 0 Q 3 V r M H g 0 Y 0 d l N 3 R Y Z j F 4 R T h H d G Q x b H p Z M E 5 K e G 5 H T V p E e k Z 3 U E l J W W d V a 0 V J M G Q z W T J C a E h N a G N J V F p r e U p l d l I 2 Y X F x c W h P S k N F V D A y e F V y V m 5 p N T V t c H R i Z T F E a m 5 3 d m t V a W t U Q 2 4 x S n U z c 0 Z R Q U F J Q U J K U k V G V V h h W F V w V U t J Y 2 N 6 Y 0 R P Q n Z B T T R B Q U 0 v e l B D b m x i Q U N Q R T l I T H M y Y k 5 P b m p P b k R r Z n J j K z F E M F Z y Y T J 0 U G E y d n J K W m 5 s V X N w R E F T U m M x e D F R Q n d D M m J l O E R Z S E t 1 Z W d D U F Q 1 a 3 k 1 Z W 5 N d 2 p G a n h q d 0 x 3 R j Y 1 Y 3 V W M m F X W E h F O U V q U 3 F r V F Z x M W E 5 V 3 h t S D l N M C t 6 O G d M T X Z h b V l p S 2 x G T H Q 2 V z J V V W x X Q m 8 y U j F x b 3 l J S E F E b k t x W H V D U 0 l 4 e m 8 z R l l n d H p y S G V U S V l U W U R n Q 1 l P Y X R E S X h 2 T S 9 C N k F 2 S E p R R U Z F S m d C K 0 5 i S F d m c 1 R X K 2 o z e m Z s M E l J R U 5 H W E t p c 3 J u N i t 2 c n o r N n V i a z U z V k V J M j d a M 0 F 6 Q W R T U 2 0 0 b y t Q e C t G V k I x Y W N B b H V T N k J z M l d 6 e G 5 I d E s 1 N j R Q S E p W N V Z W b E h Z e T Q v c 2 J 6 O U h U a V R r Z j N J S E 9 y Z 1 d Z d H N O S n F D e m Z D Y V l 4 V U p K M 2 M 0 R E J T U G d i O G J z L 0 k 4 R 3 N y a k x X O W p 4 O D l 0 b U l i N 3 l K T l Z z N G h t V l p s e X F s Z m x j b 0 9 5 Q W N E b j h C d 0 t w W U x Q Y i t D U H B P a m N W a W V l W G d 5 M 0 8 4 Y 2 J G W U x P Z n p T R X I 1 Z l F C V H V y d T d y N T A z Y j k 3 e W Z N Y W N O V 3 Z X b U Z B b z l F Y 0 F k e m 1 P T T h B M l M y S G I 5 b D B B N G 8 3 a l h K a n Z l c V d V e H d G N D F Y W G R y Q W 5 H c E p S S E V k R U h q d V A 4 T j k 4 e G N 4 R U 9 o M G R 0 c U V O V E R R M E 4 r e E J S c C t k N U 9 l M l p 6 U m 5 i d G g 5 V F N u M 2 l l Z D V s S S t 4 L 0 t J Q T k x c T V k Z T h 1 b X l o M n E y Y n F n L 2 R E R 3 o v c m 5 x d E V B Q 1 h H Y W p 1 Z 1 p K c H h B U V l R a G 1 I M G 0 v M X h h c E I 2 Z 0 U z U U V q M m J U b z U w O G 1 v M 0 d h M W N m O W Z I Z U 5 6 e H p p c 2 4 w U n l M T T N K U V J Q U 2 x X Z G Z Y a D F m Z m I 4 T 2 F I a T F G W l V v U z k 2 c 1 p q d j E w b l l z Z W F D b F N W R m N I S T A r T 1 R r b l J i M m R X T D k 5 d F c 0 Y m 5 Z Z k h 5 d 3 V B T m R 2 Z k Z C b l R 2 c m p z R j R Q a l l m W l V V b X p 0 c C 8 r a n A x b G F W R k 9 H M 3 Z Y Y k N r b 3 h 0 d m Z O Q S t J Q n B v N U d p S k 5 z M U F v d E h v N D F M S z E x M 1 h Y U l F V a l F J Q V p 1 N 2 Z u Y k p 0 Z T J j Q U g y V H J u O G F i M W R Y V k 9 T d X J x N n V Q Z E J 6 b m I r b G x r V W h r T E R P Z n g 4 e m 5 F V k V O Z 0 R s S 3 F m T T h 6 M 3 R D U 3 Z r M U l q b 2 o x Z F o x M 1 N k d D I v N G V N O T l w b X V h N 2 x t V 2 Q 1 S G 5 l L 3 c z e m N 0 Z U x 1 c n E 2 U 2 l L Y U R 1 R H Y 2 e k d N Y W 0 x d D d j a 2 9 v K 3 J x N m h r Q V d 0 U H J 4 b 3 d a a z l x b 2 k y Z n B r O G t N Q U N B a U 4 3 M V F D R k V U e U U 2 d V N p d C t B Y 0 M 1 U l B R T l p 2 N k g 1 M 2 4 z c E N v Y U d o c T J p M G F q Z V V 1 T H J R O U N p T D J r b E x N Q T d B U G d u M W 1 h N 0 1 u T U t 6 M 1 A r e k R m T V l u S W N S e m 5 o c U Z i O W t 2 e X J i Z V R C O W o 2 M 2 t k R W R C U 0 F P R E 4 v Z z R n Z U t T a 3 B l Z E d 5 c k V P W i t U R W h 4 T D l p c 1 Z p N 2 J k d l h C Z G Y 0 Q n l M N m N h c X Y 0 e m h m R 3 V J Y U 5 W c 0 I z e n B o N F l w c l g 4 R V Z k V j I 3 K 0 V T N E J C d n B l d 1 p E N G F O U G 4 w V D c 4 a m R S V X h Y R 3 h M S D d Z U H Z 4 Q j Z N b 0 5 I c G p U S j h Y R E l X b E s 5 N 0 R S d 3 V m M m h p e j l V d T B 6 Z F l T Y l p w a F l s b l d M Q 0 s 2 M W p U T m t 5 T 1 J 5 R D Z O a l k y c m g r N l Z t N G F H a G h s Q 2 l E Y 0 J 2 Q X R n T H l E L 1 R U Q X A 1 V T h B W E N 5 b F B O e D E z Z G V B W k R S e W Q z Z D N k b j N H T E p T V 2 x 2 W U d C e X N R N U t C N 1 F F c j V K Z G Q x M z h 6 U z N B Q n d L W U R 1 Z W Z Q b V h a R H Z I T D d 2 R j R k Q 2 9 V T 1 F Q R V F 4 R 0 t P W i t m a E l K U E x M Z k t K Y 1 o 4 M m F O W X V J L 3 N 6 T V R 3 Q T R Q c k 8 r c n E 2 d U V z Q 2 Z B Y 3 d E a G o 1 R U d R N k h k e l V N N D F W b V B 0 Y n p 2 S F Z D Q 3 F k U G 4 x N W p H T V l u V X N w N 0 J 6 b V V O R 0 l N d z N p Q W 1 a c 0 F I R G V N Y n V h c 1 d i T j J N d 3 d q U W t R U k F M c 0 p J U T V M L 1 Q z e m 5 W c E s r U n N p K 2 8 v a k 9 M O E d r a z V I d 3 p D M n o 5 V 2 h 0 N 2 Y z b W V i b T V y N z B N b W F l U 1 V T c F o 1 b 2 h w Y n l M b W Q v e V B P K z N l Y T d q R U F B W G x w U 1 U z Q y t s Z k F q Q U I 2 N 3 J Y b 1 Z o d k I 4 M G 1 r e m 9 T S F R 4 Y S 8 0 V n p H S 1 V s b T d i Q k F R U 2 J W U 2 x I c U o 5 O U h 0 W n M z b W d u V H l h a m N v Y m x 4 O D F k N y 9 y L 2 5 J a V F x R z d R U G p p N X V E b 0 F a S 1 J O O H M 2 Z S 9 D T T l 3 b i t G d j B F d F J X b D J M N j Z I T l B H a j h h N H l o T F V W c F N p c X F 3 S X h h W U J J U W h L T W J y N k V s a l Y x W W Y y a m k 0 c 1 d O N k o r Y 3 M 3 T V g 5 R k o x W j M 5 W T M 0 V E V E Y 1 Y z a m l 2 W T h n Q k h E S 0 h 0 U D Z a Z U l J U U h s e E N G Y 2 Z G Y 0 V k L 3 p j S G Y 1 K 3 p Z U D F 6 O U d p S k 5 z M G d w R z F N U X d p U l N 2 Z y t J T W V H V X V w V 1 p 2 N E x B Q m l H V V F 2 Z 0 x 3 Q 3 U 5 W D M v c G F D d k p L S T d B S n p 0 K z M 1 e j B H N T N B T G V t a j J O W j F o U W h 4 Q 1 h N Z k N h Q V V t Y W V D K 0 E 3 c n V z K 2 l V R 0 8 y V G l P Y z V l V W N q a 1 J Q U V R n Q m R 1 M j c r b m 8 2 U G h o U z B 2 T E F L Z W x s U E k 3 U k Z U c E 9 N N H R L T k N Y c X Z M e T h o T 1 I z Q l I 0 d V J E a n B i Q X M 2 e W d B R T V u N T R Y e j c y T F o 5 Q m 9 E R E V v b k V U M k t 4 V 0 J N U k h R Z 0 F 2 d S s v a z k 1 T 0 t U V 0 R r d D h C R n F X V j l R Z 2 h B S 0 J I Q 0 h F c W d u c 2 V p V V R H S 3 F V V z J M W j l z Z U 0 0 d D Y z M 2 h h V m h X V l l W R V I w S l l H O W 1 Q a k J Z M D F s Q m x O R W 5 T R V o v O U N P b D N C S E F s N G x v L 3 N 5 W k 0 3 Z H J h b X B h V U 1 q M W J B a T J s d m R S c 0 p G M E R J Q 1 h Y Z G Q 5 V E V w S k F I N H Z o S G l w c T Z 2 c n k v U G 1 6 W n N u c G R 5 Z m 1 V O E Q 4 R W N p R 2 h B T j F O R F E 4 R 1 h E T U M 1 b T V v d G Q x M j N P O H h a c X R q Q 3 V Q U U N K Q n g 3 d i t r V n B l V 2 t W U U 4 v Z V d C R T l B T k R W c 3 d o Z D d Z d n c 2 Z U t Y T U 9 l R E 8 x Q l Z z U 3 Z L e X l Z a l p G Y k F O T W 8 y M W p L e T B 0 d T N B Z 3 N X d j R p d W 5 r V k R O M T V Q d E V T Y l p p a k M 0 Z k N v U k N L U j l U d F l Y M T l m U z B s S n l l V U F i b F J L S F Z a Z l g 1 L 1 R j Z E h j M 0 5 5 R k h K R 2 t L Y U x S N k Z 3 c D V X T k U 5 S F V w N W J t d T Y 5 N l I 3 e n F a K 1 Z r a H h Q Z V o r Y m 1 H a G 9 i R G 9 0 S G 8 2 M H F w N z V l V W x Q e D h H R 0 5 j Q k 9 B M k F G Q k t 2 U 2 F F N k F Q d 3 g w Z 2 s w d E R Z M k x n N k h B N V B O V T N U Q 0 9 x L 1 F F V G p B T n h 0 M i 9 a T 3 V j W W t v c l d O a l k y R D V t R z B i W H N Q W m k 3 U E t I N k x p R T V o N W 9 1 b G x P d m N W e U x x Z E J 6 b n J m U X k w e l J Q Q 1 g 3 T k t 1 b G J Y b D c r R l N J c U d v Y X R H Q 0 t p O G N 4 Y 2 x G b F J X b H A 2 R m h H T l l 1 Y V g 4 a G 5 J c 3 F 3 c F J G U 1 h X U z Z F V 0 F p Z 1 R T b j F 1 W X l x T W l J Y U o 2 V T h L S 0 8 5 M T l q W X V B e E l P c l Z D b 2 R E W k F P c V l l V 2 N p b W 9 K Z 3 Y 0 c V p W d 0 d J Q X R n Q l F O N E h m Y V p N b V J J Q 0 1 C b k F m V k x L Y 2 E 3 c l h t K 2 E 1 a 1 Z J U 2 k x b n B i U z B 0 R F l j R H B l W X B u b U Q 3 L 3 M v a j B h a m M 5 U H I 2 K 3 J x U m h I U m 5 n R E 9 r b E w 2 c n V 2 K 2 J x a D F L S 1 Z Z Q 0 F G b W p q U H p Q Q 0 h F b G J a d H k 3 V n I x e D Z 2 S T N z M D Y 4 T z J L d D I y e V V t W G F K d U J 2 c U U 3 Y U R R Y k I r M 2 s w V 3 g w W H J 2 N j J Q L 3 V k Z F B 6 W j R X V S 9 4 U V J a b T N x O V d T a U d G a m M w W T N G S G Q x N H I z W G R 5 S G h C U U p G c H d G Z T h 3 Z k x q e E g y R l A 3 N z F J V V l W a D N D a 3 R X T i 9 q a D R B T U F W a D l s N 1 Q w T m t U e D Z 2 d n Q 2 M V B n S 2 1 X Y U 5 N T W g x b 2 c r Y V U y c z B J S T h a S G p P S z h E U U R n Y 2 5 t e W F K c G o 1 L 1 d n M C t q b 0 F X S l p s Q n B 2 M 3 N X Z z A r a F l B U 0 N s T E t P T 2 d r U k J D Q W p p W G 1 W d V k r V W V l N X o y R 0 l U W U 9 V c m l 1 K z V o d D I 2 M E F I Z 0 5 3 V G 1 W b D V Z b F N 5 a k 5 k M S s y W D Z O c D E x M T B y a U 9 o W E F O N E R j T k 9 3 N z B B V z Z 1 d n J 5 N G 5 v U 2 1 i d U U w S T h W b 2 d 4 Q V N B U 2 l l e W d s T G 9 i U U x m d i s z Z m w y N C t a S n h Q U j h Z W m h Q Q X F n b V l p T 0 F 6 Q S 9 G b 3 Y 5 e j d i d G 0 1 a F p B S W d E b U k x a 1 J N Y S 9 B Y 0 M y N 1 d N Q i 9 E N F l w a 1 F w Z F R 5 Q W U 0 Q i t o e E F w c F Z i b X V Z Y m l 3 R W 1 U a n h P d G l v Z 2 V D Z n E x Q W 5 o S U t m V 3 F Z U m l 2 T 0 k 0 e k h 3 Q 2 t s R V h N U E g v S 2 x D a 2 x B S D R M S U 1 U T W s 0 d U t p d D Z Y V X Y 1 Q 0 N I R 2 o 3 L 3 Y z Q k R K c m 1 6 d G I 3 U H V v b 3 F M a V F p S W F v N V M 2 S j J q N 1 I 5 d T J x N W 4 1 a n J L e X N v T m 1 6 W n I x T G 9 B L 0 U x R k h U M C 9 Q e F N V b E p R Z G x q a S t F c U V I e U p P c 2 t B T n J K c 3 h Y e n J S T V d y b m p n O G N s W G x s V 1 V y d G 1 Z M G 0 w c E Z N Z l I z Y n N F M 2 I z Y m 9 F S 2 d s b W p U N U l G c G 1 w K 2 F w a m x r c U J z U i 9 i R 2 t K U G Z q d G F H a F l k L 1 V j M m 9 3 b E Z J L 0 V F S W N S V V N m S D g 0 N l B j O T c x N 2 J 0 M l F D Z U 1 B e m p x Z n I 2 K 3 F s S 3 F k Y 0 5 3 L 2 p 4 V U g y W m V S d 1 J m V G U 5 T E J h T E x i U X M 2 d 0 l o e E c r W i t Y N E F K N W l t K 1 M 2 Q U d n Q U l E c n N B d 0 R u Q l Q 2 N n h Y d 0 J 3 N k J E e l A w Q k V N M 0 p V W D B C R U Y y U z B u d 3 R n S m d C a F d W W m x Q Q j R Y U k h R Y U 0 v K 1 h t V 0 9 X W l Z V Q m d G S X F u c E p V R T B L Y 3 h z e n M r L z R i b G 1 W T n l a e k U 5 L z N W Y y t i T X l j Z C t N N E o 3 d F l D W j J 5 e k x z b k k y T k l 6 R m p Z M k 5 i V V E w b T R p d X k 2 e F h T d D B I N E d F Q T Y 4 Z 1 F N M 0 1 a R V U x S 2 x R Z l B o V k p t U G h K Q k J G U l J V V k V Y T X g r T H B C U G 5 E V 1 l P Q V Z E T W Z L R G 5 l Y T J w c 1 d 6 Y i 9 n b 3 p E M n A z R T l F c m p 1 T W M y Z H J h M n B O S U p J N n N y Y T E 5 b m 9 p d W s x S V d C Z X R w Q l h C V 1 J y Z k R p T 2 p p N F B j c U F L Y 0 l J W D R M W U I w b l Q w d E x T M G Q 5 Z m Y w a E p T V W x i d 0 I 0 e U x i d F Z Z U E o 5 Q U d B R U 1 J S E F N T X c y S F h k c T Z T V W F 3 Q 2 N W M X h j U E J h Q W R 2 S m 8 x b 3 V V Z E Z 0 O F F u Z z d z N 2 Y 1 N E l M S W t H a 0 d n U k 5 N L 2 5 s Y W 9 r M n p P Y U t k U E p w T n d u O H V Q Z n p E d l c 5 N D V 1 d W J r M 1 J i U G l n R 2 V 1 S W I v b k 5 j T W V N U G I 3 Y U F B Q n k z K z A 3 c n l N Y l Z W c F R p a E 0 v d k R P Z V R a Z W p v R 2 N u M 2 R 5 M 1 J 0 b z N 5 W X l u b F Z S b G w r U 1 F 1 T U p u N U l B Q k t D U E h K Q m x n W E F N Q n h u S 2 V r b E 1 l N X J 2 d F h B S W x z Y l l n b 2 R h c H l 3 S D k 4 e D N I Z U N v Z k R N M H p U d k o 2 W n Y 5 T G Q z Z j F H Z W 4 x c G F l a 2 V B Q X h t T H B S V 0 R o V V h G O T l Q U k R z e T h 4 M U R u Z W p N R j h 1 e W p n Z z J C a V l 3 O H p j e j l m Q 0 p x Q y 8 0 d H p K T D l 6 b 0 F V R X A 5 Y U Z u V 1 N V a E d B d j B J U 2 U y Z W 5 Z b m 9 X Q 1 J m c k d U b T d 3 b 2 h G d G 0 y L 1 Z O b X Z o e k F m R 2 F l T F l S N G 1 J a H V s M U t 1 Z E Y z M 0 1 T T G F K N W p 2 M 1 R 5 V 1 R 3 Q 0 9 B Z 0 F o e E p B N W N 6 e l B h N 1 V z N n h R Q S 8 w b i 8 4 c D Z P N j d w M 0 5 E U T B i R G R t e k p o L 0 V O S C t 6 S H l M R U 9 J Z V p y N m J p S z V S U 2 4 w V H d F V 3 U 2 L z Q r V y 8 r Q V B h V 1 V l Y 2 0 x R W R G U U V q R G I z U H R v M X F 4 W k 9 4 S F J K Y 3 c 4 M S 9 P O F o 5 U G E z a F d K U k Y 0 Q 0 F O T T B Y e U 9 p T W N 4 O F Z I T n p j N 3 R s V 1 V v S U F k T T A r K z l u Y W w 0 a X l 2 c T M x b X h k Z k 9 1 R W h T d G V l U V Z Y T E 9 y Y X h R V H h o V n B D W k t P U V l Q Y l B u S D F F e T V D b n l q V W F a b T R t b 3 Z 1 e m x G c 0 F Q a V N p S V R l Z W h S Q W Z B W U N V c 2 l G Z E J q V E h m S D h I c 0 1 5 M j d h e F J 3 V X F w N T l L b F F t Z k 5 t a l d t d T d 2 Y m R 4 e m 5 L Y 3 V 5 T G 1 i b W x p Q V A z T 3 Z C e j Z D R X c r R 1 p w b W w r T j d Q Y z g 3 e U h w W l R I Q V B o a U 9 C e W U 3 U H Y r e V l a a E Z E S H p l Q 0 o 2 Z 0 p t Z k o 2 S j d z Z 3 p a a i s v N 1 M 0 R C t Q Q 3 Q x U 3 F t S 2 9 H b y 8 y N 2 J C e k 8 z T W Z E W V J W V E R 6 R 0 F D M V J Q U y 9 M R V B a U 3 F s V 0 l j U U t a b D R U c k x 0 Z U N E R 2 5 1 R G o 1 K 0 N T a U N V V F U 3 N m d S U X J 3 Q T R O R G d R T k J C U k V T b W F i N l Z a V 3 d R M F E w Q X J n a U h 3 O X N C Z 0 d F W T Q 0 T 3 E y b k E 0 U E R r V U N 2 b U 5 q W T F 0 d 2 Y z W U l S a m Z 6 V F p X Q 3 F Y V W R R Q 3 V F V U x j N m Z 2 K 2 8 y b n I r a F d B U T V W U 2 Y 0 b E d v M j h D V 0 N l S 3 l i Y n R l Y 3 p j N U x y d W N j R j F 6 a l J O Y z A 1 N m 0 4 Y k d 4 Z y t S U E F n Q 0 F K Q l N 2 Z 2 h n U X F h T n F K U X l o U k N q a 0 h R T 1 p Z d n F P W X V a U z F N d k Z p N W M y R D F x M U t p a n l z c k t Y a W F p a n d I c 0 F t Q 3 Q 2 N 2 9 2 c G 5 j S 2 9 w T U d 1 L 3 g r b X B 1 Y j I 2 V 1 V S e E x S V z h 4 O G N 5 U V N l Y z M z L 1 d O e X R X Z m 0 r b U R z c j F 1 V z F j S E 1 p N G 5 v R j B L S S 9 T T 1 J 5 S X I x b F V Y V W J O d T g 4 c 2 9 y W n Z 2 M D Z j Y 0 x m M W 1 r W X R s U F V k S 3 B B M 2 1 6 U W l Z K z I z W m t q T X d a e G g z R S 9 E T 3 E x a E p 0 b X M w V D d l V F J i R E k y V i t t M n p Z W E 8 z a m d l K 2 M v L 1 V G d F J p b j E z b V l D U W t U e G R S Z 0 N x e W 9 v U k 1 r Z H d N R l p M d E c y e k V K S E x 6 S m 5 K V G s 5 T G Y y S G J k b 1 N a e n d m U U R T Q k 9 S Q W F B Z l F I T V l P Y V h H a H N i Q j h o T W p a Q X l B R k J L c l J O a E V F a E t w Y S 9 u R U d h K 1 B Q a H l X O F R N Q n h N U m x G T H J m Q 2 x N R V p 4 c 3 Z L a X V y d T d 5 b H B h V z N 2 U T Z J Y 1 R l d 1 p 5 R m N Q S 1 l V c 3 I 3 a U 9 n a 1 p 2 N m d 0 N 2 Y z e X Z V W k x C S 0 p U R l J L S F U 1 R T N 3 S 3 d C N U w z L z B 6 W G R S L 0 t i S n R J S k 9 Z Y W h z R k V k T D J V Y 2 h x Q T F I V k 9 B b k F T T T Y 5 Y 3 V u V H B 4 K 1 B I a i 8 4 b k 0 2 O E Y 4 Q U F B d U s 1 N 2 Z I M T l m V m x S V V p I c G V k N n F j R G c 4 a W 9 q Z U J p Q 0 o 2 Q V V p b X Q z W T J M a X N v Y U h o Y U N I R U M w V D B S e W 5 s e n d G c 0 Q 2 R E 5 k Z D B C Q 1 g y b G x Q Y 1 Q w U k V B b G l F c F F U W V J 3 Q T d N e k V x c E Z 6 U G J a O F B 6 d k Q v a 3 F x d X Z y e T h 2 S 2 l v N m 4 0 Z 3 V K Y U l x Q U x l N X J 2 c 0 R K Q z N 5 U X l 6 T E 9 w b U l i a E 5 D U E M 2 b G Z F W X B k V T Y y M 0 V I T U x J b G 9 T S z M 2 Z k 5 n R z M w Z S t i Z H Q v Q T F E Q n p P Y 2 h J e X J J O S 8 y Z G l P a F J B R l h N L 0 M z W G R m O E 9 B T U V t Q 3 B q N U Z 0 d T I v d 3 F n a 3 B u U E F i R E V k Z D J D S m R E V 2 J O N G N j Q U F T R D c r N D l x Z W g r S 2 h x Z 0 U v V k V p S W J F T V p L Q m Y 4 b k x X d G J k Q T R l V F Y 0 U T B j Z V p N c X k 3 N 3 J w c n h h a F J v e j V s N W d X T z Q r U 0 t R a G t B T T A 4 R j h L M D g y b V Z i e H l n Q U V F S X N C Z E R 2 N U R G T j A 2 M n N y S n d I N E Z E U D g y N 1 B k e T M 1 N F B 2 K 3 R 4 T 0 p o R 2 h 1 Y m 0 0 S H N C Q U F w S l R Y Q V l C U z Z x c G 9 O T 3 B L S 2 V z Q m Z F O H A 5 V 0 E w R 2 4 w b j J 6 a k 0 v Q z B p K 2 x w Y U J O R H h B S T R u b 3 J k Z D E 5 M E R B R 3 p i Z n B t W n A v V D I 5 d T Q r Z C s 3 Y 0 Z h b U d R U T d B Q j R t b 2 Q 4 b V N K Z l V M R n k 3 c 3 p o a i t u N m 1 J N n h S R T l N T z B 1 U z h L b 2 1 G K 2 p L U W R s c j Z 1 c V V G R V N w O W x X Y U 9 G R U 9 2 S T J 3 b 2 h I Z y t r d z V a U G 5 q e D V l e V F q M 0 I z Z j l 3 Z k x R e l R K T U l 3 L 0 V W R X Z B Q V J P a W R Y Q n Z m c y t n Q 0 9 Z K 1 F M Z j k 2 T 1 d a W D A x e T c w c U J 6 Q X B W V W R F T 3 d D Q V V t b 1 B 5 N 0 p N S V V T V D R 6 Z 3 R n O H c v Q U t Y V W J 6 e l B l e n F 6 W E V w N V V t W l p J S W 0 y S j R D R W J k d U h w T X F E Y V B i S G Z k O G Z 0 c D N v d W 0 2 e l p W b E h H W W J 4 Z m p 3 Z X J 6 Q k 5 j N E R k b m d r U j N a N 3 V T Q X A r Z n d 2 Q n Z k U m 9 S c 0 t N R 1 R P T 1 N T U V N Q M V h H M k 9 v M U 5 W Z U F R U 2 p 0 L 0 F z S 0 V 0 R 2 o r c E J V T 1 R j Q V V R U 1 F z Z j V q Y m d w R U 9 X a l V 6 T U R S d z R E Z k N m Q X d E M H d 6 K 3 d U K 0 d T a H h 0 N V p v M D J 5 d W F D Z V B a c E 9 5 d V V 1 M 2 J X c T Y r M 3 p j L 0 k 4 b z F 2 V E V j W G g 0 Z T V p R 0 F E U F F 2 c m 9 M U F g z R F B U a k F N R T N 4 U 0 V m b n F n d D B C T S s y Q n p N L z d i c n V P d E V N d G 0 x b k p q O W R U V V N u W l p U N U F Q N H B o T W l V T k J n V 1 N x a 2 F L Z V d U U 0 V v U z d C Z V V E W l Y w d G c z Q S 9 n Z 2 N 3 R V R V Q n V E V 1 d D e m 1 E T l l w M D h F R E F N e T h O N E R t Y U R T Y T d T U m w z a 3 l a T X F W a 3 p K Z 3 h M e E h S W H N 6 O E t S R W R I c H d z S F R G S 3 F l O F E w V F V B Z k d i K 2 d 4 R G l t d U E w N H d C a X N k a j d V c 3 B M Q U Z 4 Q 1 J Q M F J K Y 3 l z a U 9 o a l p y N X M w Y U p G W F J N b V R I Z 1 p 3 R n V P N D Z R U 1 F L a j B k Y 1 p p c 2 J X V 1 p k M E J J T 1 I 1 W H Y 5 S j N t Z z B P a m N T a V h 4 T 0 t Y V U 5 F U j B P N E Z P b D F Q Z V E 1 V n N D R V R V e j g 1 b E V O R E Z Z Q X h Q U i t 3 Q n V p a 2 F q Z z U 0 R U h R S 3 l i Z n R P Q U 4 4 Q V V B S G d R M l k r T F Y x K 0 Q w Z z Z p T 3 J y N j E 4 d U x p N S t p S W l P R W t K T U F w Q 3 B B U T h p d X R 0 e G 5 Q U H l t V G p Z Z E 1 r c G J i S U 5 2 b z l N W m p h S j Z E Y l A 4 L z Z W W G w 5 W F Y x Z E p S U G N S V W F s U z Z r V F A 4 L z Z j c W 5 O Z D k w M H A 1 Y S t J N k J z Q T l 1 Z m t 6 d D Z I U k h R K 2 R K T G h i W X J U R H Z w M C t R T 1 B U N z U 0 N G 9 U Z H E x Y X Z u W G U w b G h B c F B B U U R P M D A r c z g z b 3 c 2 T 3 p E N z l F Y n p w b z h p W V N p W V I 4 M y s r U F J p V 2 l N d 0 Z V R U 5 F R E t Y b X d Y S G l l M T R I Q T h S O X N 0 R 2 Z t b n h r U 0 t l V 1 B B V n d E W U I 0 U l B U a E U y M 2 9 B Z 3 o 2 M 0 F Q e k Z k Z D J U a D V v M 0 Z v d X R v K 1 V Z a V V U S 2 1 Q b T d 6 U H g v S 2 Z z b G N F S 2 N i U m p H N n d D e U 9 u b F d y b H c 1 d T Z 5 c z d I V E R N T W F G U X F F U G 1 m b j d 2 Y j I 5 d i s 3 b z Z P a C 9 6 a V V T a V V z T X c z a X p 1 T G o 0 R H d B T 1 E v Q W h H R V M r M U F J N E x J d U R C O H o 4 U 2 h a N z Q w S U F r R k x X T X Z O W k F G N T F Y Z m Z h e k w 0 T k R R M z d H S V p 4 T V J I M X V x N 2 J L Y V U 4 T 0 J q e m M w S 0 l u e k h 6 S l V q b X Q r b X J y Y T I 5 b W 9 p b U t x W E 9 q R W F q c j l m V j F S V m 5 z N k 5 0 M j k 0 d E d L T W 5 v L 3 d y e k h 3 V G d G K z d y b n V I Y m R 1 S E 1 2 T 2 p t Z j J S e k 1 r e k F j Q 2 p 3 Z j B W d 1 g z N F B q U D d 6 S H h G T 0 J 4 K 2 d Z a H E w L 3 F N Q m x E V z B O Q 3 d U O X A 5 V 1 Z k T G Z R a H M y O T Z Y b W J 0 Z D E z M F B X U 0 t j b V Z r U W t a R T B Z W W Q v M 2 p U T k 5 q T E M 0 Z k Q y d W R v S k l j N F h R b H l x b E 5 w S E t i V k 9 S S G N z R m 1 z Z j l z U W F U V U J i V z l 0 e G l V V G l r W l I w d F R K c n N X Y n N 0 U U F a S 0 Y z e l o 2 e T M z Z F h Y Q n Z o c k F h T V N D T l V D b z h K Q X o w Z n J Q K z d H a E V K Q T d Z b k E 2 Q U 9 T V G l y d U E 5 Y T h C Z m p E V U V w a z l v b j h T e k J H Y V F l U F p y T k d P M 2 s w b T V 5 Z m Z x N z B r e V d o c 1 k 4 O T A 5 U m V 2 M m g x e n h a N k 5 H R E Q w U l A z O G N n Y j c y T j V a d y 8 y M 1 d V Q 0 Z u Z D A 0 e G 4 z R T N U M V p W W G l 5 U W 9 S c 0 1 l V U d q N n V Z V k x w Z G x W b H B l T 3 Z o W G J 5 Y k N N a 0 V v b i 9 t Y V k 1 a l p r S H l H Y z V q a k 0 y N D N V T E F E R j U 4 d V N T M G F O S G x 6 S n p V V 2 x w N m Z M R 3 h z Y T h q c m t F M G 1 M c m Z F T U t 2 d n d R Q U V n c H J 3 Y 3 d C a 0 F 2 T T E 4 W G k 4 V 2 F C a H Z Q Y 1 p 3 W U F C S D B K K 1 N a V 3 l R T E J v Q T l t S G 0 5 V D R L M n R y Y j J W R l Z W d l E z Q W p N Z m p 4 e l U x T l M w W X N 0 T V F D Q 0 d 1 W i t i V 3 Z y N i s 1 N X V h b W 9 h T X N I T m Q 5 N W N B Z m p s W W 1 5 V k x s b n g 3 N G N L R l B Z T z E 4 V H p 2 d D l u S 0 E r b T V B U k l u b V R p T 2 N 5 d U F X d 0 V Z Z F h W M V p r d E x T e H d q L 3 h 1 b H c 0 R j h 5 Z i t Z K 2 U 3 Z T N 0 N U h t N X V i c 3 h y V H d T b m N 3 N l d V N X l 1 b D F q b n h H d n o v R 3 R Z M 2 R z L 3 p W b V h y c 3 c y L 2 p 4 S U F q b k 1 j W j B D R V Z F d E x T M G R E U T h P a H p G d 2 V p O F h l e n F 4 M 1 h m Z D h B T 2 N Q W X k 3 T l Z z Z 3 J y N 3 h p V H A 4 K y 9 V a m 1 4 R D R 0 b j k 2 T F Q 1 Y y 9 t Z l U w d j J a a 0 V C b V l 2 d j J s b U Z C O X l L N E F i b D Y 4 K 0 5 U T H h v O G Z y e U 8 x T l h u a C s v N F J R b 2 h z R W M 2 L 0 Z F S U 1 h b W V F d y t G W l F 6 M S 9 C b 0 d r b E x j U j B m Z V l l V z Q 4 S H Y v U 1 V Q Y V A 3 L 3 Z D T k 0 x a V p 2 N E R n Q U h S e F V S M E x q T V g 1 Z W 9 m T 0 Q 2 b X B M V i 9 L U 1 c x e T h 3 W E l a b V g 1 O G J o W E V S c m E y c 1 B r S X c 4 R G 9 W Q 0 l L S y s 1 d W J t e n Z y N i t 2 S k l K S k t 5 R G V Z S E V t Z E x J c E Z J R F F B b 3 B R N E h j Q X F B S z R V U V h x c H R k M 2 Q z W H Q v U G l P a D Z B S 0 9 Z K 1 p w c z l V S U l J N 2 l 1 W G d D S m x D e V p i Z H N I Q k 9 X T m 5 1 Z j l L M 0 R j W E 1 M T V Q 2 U 2 N G W l d W b G E v Y X R y M 0 l j W n h q M D h k a z V p S W l R a X F T Q j B o S 3 J n S D R B e E c 5 U 2 t U b k F Z R G p P U D l B R m 9 m Z k l I S n R 4 N 3 V 1 K z d l Z 3 p X T U F U c 3 p z Y X h o R 3 V u M z N K N l Z V d m 5 r d 0 N j Q m R S T F N 6 b F B J Y m 1 a S E 9 J M k g 2 O U 9 r M V p X V m x E N m N W Z m V J N H p y a 0 E v R X l K N V h S c z I y N E h B R 1 p l T l Z n N 2 p T W m Z B d n Z x R k F D M 1 V F W n V V a l l x M F Z s e k 9 Z Z 1 Q 2 e S 9 k d G p Z R 3 h K Y 2 1 u V H h V Q k 5 y K 2 N y Q W 9 C c m 8 v S E R w Q W 1 3 e k F y R j Y v K 1 h N a G l v Q 0 t 6 e W N k T m 9 P M k t 3 V 0 4 z a G V Z Y 0 J Z U U d n Z U F n T j V Q d 1 N 2 K 0 F Y Q i s r M m x N e F h F W T V U Z F N a W n Q y O E d n M m U 3 U 1 R S N 1 B K b V R G a n h q R z d K a E x u N 0 Z 3 e n l u a n c 3 Z m 4 0 N z J L Z G V 6 Q 1 R s V j E 5 Z V B U T k Q v R G 9 t e D h N d X k 4 Q j J I d H F E V T Z P V E t i U k p l W X h T a W x l d m 5 6 N T J U V T F O Z H J S c 3 c w U W J J N F B S L z Z B R n k 1 Y z J K M 3 R W R 0 U 2 d 1 V i M n N E Y l F Y Z G V W d z J t Z n Z p Y X M z M 0 V o M z N Y Z G l x R 2 I 1 W W Z u Z V p j R 3 Y r W m x H V H F P c z h k Z z l j S G 0 v N U F T R D h O a H F M O W Z n Z k Z i V 2 x v S 0 d w M 2 h l Z D d O Q U c 3 T 3 N 6 b T d y b n R I S W V m U F p G d C t I N 2 1 1 b X p P S F V E U W F u W n V y V H F N Q l B w T V F J V E p y Z H B 3 d 0 c 0 c D c w Y m J p Y j l y U l V 3 Q k N S Z 1 Y y R 0 g 4 c W F x c 0 9 B S k k 1 N T c 2 d W x D c l d O c D V t R 0 h q T W 5 E c l V j V G d S S F F u Z 0 x t W W U w b m 5 E e k F P Y y 8 v b F F W M W R Y W E Z s W i t S c 0 F w e k J 6 R k 1 E Q l R V M U 5 l V W R u T V B P Z m M w a D B a V W J W c m 9 O a E d P Y 2 h 6 W U h B e k l j Q m F K c 3 h Z M F k x Z 0 I 4 Q W 1 O U G I y L 3 Q y Z l g x O U 9 R Q W 9 w V W 9 D U 2 J Q a V Z G b U t 2 c j Y r Z U x a b 2 x 4 V E Z 4 Y 1 c v W X V i K 2 l O N V V o Q W d 6 M z V m K 0 d z Q l B t Z m 1 u c V J k R l J V W E h L S 1 d H d E R X V V V 2 O F J R a V F T a W N R Y 0 t X V 3 Q 2 N 3 F a O X k r V V d t c E c r V m V D K 2 Z j T G g 4 U E 5 I U j B k b j F a V V Z O e l Q y O X Y 3 Y 3 d D U V V 1 N E g 0 Q X N B Z n B G b H p t T E R N S 0 N V N m d X U 2 t l M k d Z V H d M d 1 B C O S 8 x N G h 4 U D V T U 3 Z p K 3 Z 5 Q V V D a T F Y U 2 g y V T N w K 1 p L N G h v Y 2 t w S 2 p a a 2 5 a O D Z S U 0 N R d U F Y Q T l B Q W d o Z G h k Q 1 B N V E 1 M U m 0 1 Y m x Z S k l Y W W Y 2 a D U 5 T m k w Z m l h U U 0 0 S i t s b E Z k a 1 J r Y 0 5 s O U x T V X N I T X F T a T N H U U N t R E 5 Z K 2 h W S 3 F N N U Q x e X l l U G 8 w W X p K S i 9 a V j F T V H J W N F p O V m h U Y 3 d V V U Z h R n N 6 W j h 3 N H E v U 3 Z m T 0 I 1 W D h G S m 4 w d k t Y V T J 5 Z 0 p O K 3 p X U V d J b m t P Y 2 9 o T U F y M k Z Y e G R R c l d n N l g 4 Y 3 V w M G 9 B b 3 h 5 O U s 5 V m R Z T V h Q d 2 g w N V h s R 2 d R e X N I Z k 0 5 M F Y x N T h u U 3 p k R U l K V U t P Z F B K c k 5 H d T N r M F d 4 U z B z T k x 0 N n N x e G V t Z j N 3 S D N 2 d k V 4 U G w 1 U n F K U U Y y e l p F U 1 F m U D d O M G 5 v N 0 l r Q k F C R k F F N k l 4 K 0 5 q b H l 4 W m N z e T R j Z V B X U z J a S 2 8 5 b E d 5 V C t N V H F Q U m F M W l J N a V Z F a X N 3 c V R K M z R U U U F D a T V Z L 2 d 5 M U s 2 b U 1 6 Z z h q Q W x B b W 5 Z M k x O N F R C R V V W Q k c y c 2 J U R E l z Z 2 9 m M j l r e W R Q T H E y d H J i M k t t Z i 9 u d X U 2 R k F C S 1 J T S 1 F z a 0 c 1 O T N Y R 2 N 2 e F Z p d n B r e l o 0 N F B o V U p Q S V p r Y j V Z V T F h O W F j M E 5 M U 3 N s R W N r b j E 5 Z l J j V U Z S V m R C Z U J R Q U h l b X l r T 2 h V Q m h K V 2 J C W k p T V W x B M D R h R X R F R E p T V W x E N l N Y R l J j W D N 3 Z m d P O W 5 t c W E r d m 4 4 R E 1 q e F B S R X h s V l U 1 U l N 2 V U t J d G x 4 c l R D U V M 3 d 2 9 o Y W 5 Q V n A v Q T g 3 K 0 c 2 d X J y S E t p c 3 I 1 e k p 6 Z T M x O S 9 Z R V p F Y y t o W U 8 z O W p p a m J 0 c 0 1 B d 2 t I N U R 3 M 0 R P R 1 g w N k 5 F S E 5 6 W T J w d W Z o d V F w Q U J 4 S G R o T 1 F C b F A 0 U G F T R k V T Z E M z Q n d C c W F t c k t t W G t L Q U J p R z B a O E x 6 R E N N W C 9 t K y 9 3 Z 1 J y W E 5 R a D R q R 0 l S b U Z m S F B 3 Z X N B K 1 Z C R G h z a k J Z Y j B x U 3 V E Y 3 p Z c 3 l 5 c k h 5 Z F B I Q m Q 5 N U 5 J S k x L L 1 V 1 b 2 x B R W R O b V R M b H R p R T d E V D d l V W d E N 0 J H d j h S O H B a R l E 2 S H g 1 b W 1 l V T Z P Y m w z T W 5 K S m h I b F F H V W F Q S m g w e j d L a G N w N l R Z U 3 h T a G Q v U W h H W m 5 j e C t O T m J R Y 1 d U Z 1 R H S E p S M G 1 W Q X l F S m 9 4 c z h R W E R T T X J I N V k w Q z R z d U E 5 d n V C V D I 4 Z k 9 n S U l B T W h B e D l p Z m 9 M d m l C Q U 5 V Z E d 3 O E h x L 1 M 5 c F Z t Y z B j N 2 V U U 2 J C R 1 k y R m k 5 Z W Z C d 3 o z N W 4 r Y 0 5 w K 1 R D b k 8 y W G N x Y m 4 v M U l 5 e G N 0 V E V Q b 2 0 5 O U V B R j d U c W 5 H e V p G K 0 I w O E t 3 Y 3 d I S 0 t W d T Z l a m 9 1 S 0 t 5 c 2 5 M N X B s c W p S c V B S Y U R T Y X J Z d G N O a D Z R Z F B U c 1 B D b T V O O X E y N G h r Z D B U T U N p Q X h N M i s 0 Q 1 R L b z V B a l F 3 Q W J L M j h U U j V 3 Y 3 o 5 R W J p M X R i V l h F T k Y y Q U k 3 Q 1 p 3 Z F p 5 b 2 p v T W d B b E F O Y m J 5 U k 1 P a D I z V E 5 K O E d z R D B 6 M y t 1 N j d u a 1 l R W T Q y S W N S S n R t M W J t Z V h N U E F H R F J O d 0 d j b k N M c F p U d D Z i b F h E T U 4 0 M y 9 m O U F m b n l o Q k F 6 Q U Z 6 S X p M O W g 1 c m N 5 c X R l U m l 6 T k 5 j O G Z n M X l 1 S 2 k 0 d H Z a K 2 J 2 T 0 k 1 e m Y z b 2 J L Z V d M U W 9 q U D k v Y j J U c G s 3 Z C s 2 S 1 h P c 0 1 o O E 8 x Q U V C R V g 3 W X N L M V A y c k N 6 M V M w d E x T N j l s V 2 Z j S 0 l Y N V J V b E p 5 T D R B e j A 5 c U Z B U F J I M 1 F B Q U 0 1 O U R S U E 1 C N 0 1 E T V p 3 U D R z V k x x a l V n a 2 N u Q m p Z K 0 0 4 e T d M M k p x S 0 R B V n l W U 0 N S b V N T b n Z C Y k J Q S 2 t x S W 1 Z d U p x R D h u V D J O a j R 3 c m J 0 c W R s c k M x S 1 J N d G M x M z B Y d 0 R x U k 9 w b H l i Z E 9 u V D Y 4 c E t T a z V 3 L 2 Y 5 N X N 4 N 0 l L W G N F Y 0 R Y Z 3 B l a n B K U l B F T k h s U W Z U e n N H b H N i R 3 l U V X U 3 U H p Q S F c x d G F l N n V y U D V L T l N N b l N o V U N q a C t 5 T V B T a m R O c 3 l i S W R a V E t O M V F L b 0 N k N G 5 5 M W o 1 d E 9 K Q 0 V L S X J G R V h H a z A r R E d a Z j V V U 1 V Z a z N W U l d B V l I 5 b W F Q N H h z N H Z n U z h F Z m Z C N n I v Q l J w M 0 V s Q 3 l F M U M w S F l Z c F J y Q U p Z R U Q x Q U l s V l F P Z T c 0 S 1 d Q Q X l 1 Z X o 4 d k J 3 M k k w T 3 F z d l J I Z k Y x N U 9 5 Y z l x K z B t d 2 h h Q 2 V Q W n B P d 2 R P b l N Z N V Z T d D J R a 1 Z 3 U U F i R G U 2 R k J m c 3 R 4 T z B k T n Z J U 1 p O b 1 E x V n B L R n N U U X l s M S t 0 c T F h e X U x c k l k R 2 8 5 R m 9 O S n B D T V p p T k J 3 Q 2 1 V W X F w R T g 4 Q W 9 M U j A y e k J K U 2 J S T n F E N D B t N E 1 u a G J i e E 5 F T l J C b U F 0 Q U l U R D R W M E R a M D Z N b W R 1 a 2 x M c 0 R n R k p x Z E x D c F B 5 N V Z s c z d T c F V 2 b j V p c 0 5 L N l U 4 S D B r S k 1 N S E 1 G N n l u e E 9 y U n p Q e V Z M T 1 d s S X h r c 3 l N d n p R R 2 E 1 Y m R 1 S E F y a V F p U D d s d X U 2 a j J m c E t L W D l H U k N j Q T J C a 0 F t R m t C d U k y S V B y W X N L O T B S W l J I U m w 1 a j V r V k F v d E l O b F d U d G t H M i 9 W c W x Y e l V y O H o 4 O T V F O V B t T U p 1 d i s 4 V W V 4 Q U F B Z 0 F F b E V R V l J j b y t k N X Q w Z 3 A 5 e U 9 p T T Z T V T c 3 a X V l M i 9 R d H p o d 0 t L U n l C a z B B Y 0 x w U z Z u W W h 4 S 1 h N U E 4 4 d 2 p J T 1 k r Z C s r N z l z Q T V o S F J U Y 3 o 4 e W N x V k s y O F p Q W H A w R F J I d H d N d y 9 R W k N q T V M y U 3 B 4 Y 0 F J c E h J W k d Z K 0 4 1 R k l Y Q l d M e G R a Y W x 2 V T V J U V N V V W g 5 W W x q V k 5 D T E Z 6 K 2 x x W m V S U V J q U S 9 1 Y T R v b U l j U 1 l 6 U H Z B e k J j Q T Z B V X d s N G p H T W Z Q d U F Q N X Q y L 1 l o U V o 3 Q l l a T k Y w a T d G S 0 F E d 2 Z Y L 1 F Q S l p E N F R q T 2 Z 4 S G t J Z 3 J 5 U C 8 w Y n d E R 3 U 2 L z R E U 0 w 3 U G h C Q W d v a z B k L 3 F E W m d o b k t 2 c 2 9 G b T J P d 3 R 1 W V N B R 3 J r M G 0 z e E p j R G k z N E F Y L z J i N G Z R c 0 V m M 0 l W O E 1 s V l F 6 Z G N Y O G p B b W p I Z l E w L 2 x T U 2 t I V H d w d F g y a z J l N 1 N U U j d Q U n l T Z T h W R X U z a l p 3 c 0 V t M D U y b W x a R D Q x R 2 8 5 R m 9 O S V V q W H d r U k x k M D J m T E p K d E 9 W d X E y M D h U W F l p a 1 V p S W 1 V T k U x Q W t B a G 1 I T V F q T H l J M H h F N z J h M k o 2 S 3 Z B L 2 g 2 W n Z u W X N X U G x 3 b 1 V M d m N I b W 1 q N T l l a z F w Y W V s R F J I U W t N N 2 Y 2 d m 4 5 a U 5 C c D l a M z N X c j V U N m V v N m N Q S U 9 1 W l F O e E 9 K T D M 3 b j R B W n h I U k R Z N 2 o v R X B L K 2 J R U T R 1 a k 1 4 a 1 Q w R F N M N l J x N 0 J L a X N y W j Z X O S 9 G R m 0 v a G p i d H B k b G R H R U E z M l R t d V V S M H E y M 2 I v d 2 1 j S U V Y Q V o 1 R T h 4 Y 1 h G U D B Y U 3 F m Y 0 V n R X N C b 0 x H e D h j T k l K T E t i N T N t c m J k d W V E V 0 F 2 Q U Y 5 c m J X M 3 R B Z k N w b F B J d U l y b 3 d I Q T d m R l l 2 R m 1 0 S n l G S F V E U U R 3 Z U g y d W E 1 b 1 Z D a V A 4 Q S t M T V F Z a V l B T V B O N 1 F v a V R t U G 1 5 a k x X V 0 F a a k l 6 T 3 Z J M k J I U i 9 3 S G 9 6 N 2 t q c G F 3 S G N D N H o z M F Z F W V d Z M m Z k O C 8 w a l R O V j V u N V Z j d X l q c 2 g x L 3 d i R H N x e W p p W W h k M T E w b k t v M k l 0 Z 2 V B e n M 3 T 0 Z l W G x t W U Z U Q l d W a D h H O V d C N T l H T X h U N T J s Z T V V R V p O Q W F U Y n R n R l N F b T N s S n d B M D B O Y l M 5 c F Z t Y z B j N 2 V U U W J q Z U d H b D J y c H R 1 R X p p R V J i T G 5 U W X F V Y W o w V 2 c w b X Z W a U p C S W l X c m 9 0 Z j R h U W F N d U Z 0 d k U w Q T F C S 1 Z R V V J P b X N B d 1 B m O T F 3 e k R P R G l 6 S F J G V k F u a V N t Z j h D N E o 3 T S t y N i t 2 a 0 d s c 3 l 6 T E 9 s b 0 l j U S t B a V F D Z V p 1 W X p v d E h v c X N K Y 1 J X R U l o O E 5 U R G N Q N F h i W T Z a a z d k c D Z 1 b G x B U H k 3 L 2 k r Z j Z y d i s 4 Z k V Z c k h X K 3 Z y N j h T V W x K V 2 V s M V Y w a 2 h M Z 1 d B S V F R M X p I e m w 0 b m 9 P S 1 h V Z 3 J R a G p o T k N Y T W 5 N M z A z S n d Y V j B k T F J V V m x i V 0 R l Y 2 F Y T m R k M n R E U W N K N W h H Q T h 4 Y 3 o y Q U d J S 0 l I e U Z F O T h 5 W k 0 4 Y 0 R P Q j N B O V V x c G J p R k V m O S 9 H e H N i V j R Y Q j R W M m I r S l l E b l h k Z j l T N m 9 1 S G 8 v L 0 l o U U t m Y 2 N 3 a k J z Q k h F R k V w Y 0 Y 5 N l F h Q V d D e m 1 T Q 2 s v R U V L Y 0 R P R F B B Q T R E M E I 2 T l J 2 O E g 0 T H J n c D U 5 T X V i W W N F S k l P T X p E e k x V V D B j R E R Y e C t G d y t H R F R O R j h o b 2 1 x b D F I Q n V V W E p n b 2 p P S T Z P a E l K R E l w N D F u V H d N d 3 J X M X B h T 3 R Z T n Z o b 1 J K b k x r N 1 l 6 R l l t d H Q y M j R E T U M x Y n Z V Y V R p e E Z K d E 9 W a U h l b T J Q M k V F a X B s Y k 5 W a 2 s y b k t o N 1 N 2 T l p v d D I 4 b W c y R 2 l N S k w 5 W F N i Z m 1 U a D B S Y k x u V F l x V W F q M F d n M G 1 o R X p V Z 2 t S M H l q R l R o U F B n T 0 l l d E s 5 N F l V T X R i N H Z H R k d Y W V l m d 3 B t R G k 0 U k Z z d X R J M m 5 X U W V s M U s 2 R 1 l T Q 1 Z D R D R X a X k w Q j h H S m 1 1 M G d r T X B h W l F V U U x I T W N a V U o 4 T E t X V X R F Z D B K N E V S b V h z b k 1 a M 2 l l O T l 0 Q 3 J a K 0 l 3 b E x L Q V N l b m l h a D h 1 S T V p c F Z U Q 0 1 J e j J I U E 9 r Q m x z T l l F Q W J w V l N p c W F s c F F X W T V r S F J L Q U l C d D J 5 Y 0 M r Q W 9 S W G V V N H p y T 3 A r d n I 2 K 3 Z L U 2 t w S n Z N U E 8 3 S 1 l t M U Z P R n d l R m p Y Q U F E U m F Q U n h L Z V h y c n V z d U N v c E d B V W 1 I V E Z O V D A y S X A 1 V 3 R D a U Y v N n Z y O T l a b C 9 E T U I 0 a G 9 s c G 0 z a V B J V j F U Q 3 p L W E J h W F V B T 0 5 5 e X J D K 2 1 4 a l F N S S 8 z a z V i M 0 1 m T E 5 0 M n d j Q 0 9 K S 1 p I N H B F S X F P W m V j L 0 1 l W E x J d G F Y c T J s e l h q Z H E y Z l M 2 Q X Z a a j U r b W c w K 3 F t V X N y O U 5 M Q l o 3 U H h 3 T 1 R 3 d W s 0 Y j Q 2 e k Z 0 R U F Q W m w 1 c W p q T 0 c x U 3 l t W W k 2 c T Z 2 c n k 4 b m 9 n T 1 l P U l Z k M X N i T X J 4 S l J m S m p q d z d L c z B 3 R E V Q Y y 9 M b W Z T R W 1 a d U p h U G g v W U 0 w M n p V a n R x M X l 3 T 1 F i Z H R a Z W l w T F F D W X N t d m 9 T T j Z V b 2 h j R W 0 y N T B Q Y V Z a c k 5 F T z N r M E c 0 W D F D U y 9 W M G 0 x R G s 2 O U V X K z c r T 3 V 4 V W 8 5 R m 9 O Q n J O O E Z s Z k N a R 1 F X W V d k S j U 0 T k F H a G Y 4 V S 9 v R F l m U E l B a n N N U D R V Y k R m M n F 4 Q k R T T F R s S E V Q Y m V K b z B E T U 9 v Q n d B a W F y S n Q r e U t s V k 5 a R T h F c X A w a U N T W l U v T H N x N 1 A x c W F 2 c i s 5 W H p j M 0 4 3 V U J T W m 9 1 S U x n R n d G S U F h Q U U v M T l 2 Y W V r N m 9 2 R k V U M D Q w R 3 F o e V h a R m p o c H N r Y V d C T T Z J d n h Q U k h Z N 2 p a T T N K T X h S S 3 F S b 2 k r b 0 N J c n B S U 3 p p Q 2 l o K 1 B 4 K 0 R 1 b W F U N E x Z R F F S W m N z d E 5 D T F N I R H d R U X F S M H g 3 b 0 F v T G U z O T h q b T V 1 Y k 9 j R G c 4 d 0 1 u R H p Q Y 0 F X R U Z F S H p M e k N t W m V C V 0 F W Z 0 Z Y T T N F M U V q e E h S Z 2 N 6 Y 1 F V V D l Z d 2 J 6 M 0 1 2 T V B 3 R H d G S U F T Q U E v N n Z y O E x F V D J S T 1 E 5 e X l M V U Z Q Q U h n O U N B U 3 F i b T N 0 L 2 U 2 T E c w U W k 4 W F d E b j B u Q m 1 K W l Z n T V J W V F B 6 L 1 F E Z 3 V 1 N V B B T U M y N 1 N z Q l Z C R F J E T X V 5 R H Z Z O D d 6 a 0 F 6 d 1 Y x a z V o N U x U T m 5 q Y 3 p K R 1 A 4 V U l u b 1 F n U l R l S U x 3 S D R F d F N 5 a 2 1 1 N n k 2 S 1 J D S V R s V k t Q S 0 t X d W p F Y W o 3 O V R W M V J W W F Z G U m N S V V N I Q T V p d m x M c l U 4 N 3 d Q U m 5 M T m 1 x M k Q 5 Y l d 2 c 2 l H R V F G W D F O S W p h R z B D a G N 2 Q 2 5 2 N F M y d X d R N m F u K 0 8 3 d k p q c z B x M D V V T G J W N X J O R W U z a z B X e F F D a F Z l c X F Y Y m N q T U N p Y l p j N k x C V G p V Y W o w V 2 c w Z V Z G S U N a R 2 l V R F h x S n A w U G d v S D J s W C 9 Y M G 0 w Q U F N T E 8 y M z B I M j l X T T N N R 1 R o c m J 4 T k N t K 3 h N e W N T Q 1 R t a E V L a E 8 0 b G 8 1 O E V h R T V F R U 1 D T m J u V 0 V Z Z n d M U W J s b l c w U U I r R D Z B W W d N b k 1 D N F V R R n h i Y X d S T n d z V k x x b F J 4 M V E 4 b k J D U U N I Q W d B e m p 5 d m 9 x c k x n Z W Q 3 Z E F P N X V h R 2 c 0 d 0 R D T T d 3 S j R M a F F L S 1 F B a F p q N 0 h k Z D N Z Q n B x N k Z n Q 0 l h Q z B B T k R j M z U 5 e D R E S 0 t z Y 2 t a Y V d a Y T F v K 2 Q 1 c T J 6 Y n Z n a 0 F m T i 9 2 U D Y z Z T J O a l l a Z H Y y R H d E O E R z Q U N J V V J 6 W T J O a k Y 0 Q U J 5 V z N 5 a 1 d 2 e m Z m O T I w e l F m Y V c 1 d T d o d j Z F c F A v T j I z Y j d z a 3 N a K 1 o x U G p D R k V F Y 0 F n R k t x U D F 6 V X N x e T l t Z m x x Q U l 1 S n F K b U l Y c k J 0 K y 9 h T 2 p v N 0 x X M X B h Z W g z S C t X K z I 2 O G l Z e H l T a X F R Q W V B Z k I y Y j I v d m Z k b m F U W j g r d m F h N H V I Z 0 N F Z j B M d 0 d W R W R B a U F o e E t K U k x W a E d B Y 1 p o d k V 3 Z 0 h j c U t 5 d H Z B Z k F k W n Y 0 b m d E M k o 2 S j k x Z F h Y V F c x c G F l d k 8 1 S D V x d G g 0 S k t 0 S 1 Z o b W l a R 2 p 4 N E 4 w e l F C b U 1 E M m x 3 T 0 o x Y 0 R p a D d D d F N y Z X h x R V J u e m F Y b 3 J q e H B w R U 5 v K z B x e l d h R 2 R Q S m 9 O e X V M R m k 0 O W c 1 a H N R R 0 p 2 c l E w c T Y 3 Y U Y z R n F D N V h V Z E R B Z 0 F S W W Y 5 c D Q z Q k N 3 N F R o U 3 J U b H d s Q k t u Z G J W M V d V c 1 h i c j B v d H J h V 3 E y U n A 5 R m 9 O Q n F O W m d D R n R Q R U F J R 1 N X W T l y a z c 2 Q 2 8 y T V F u Y m M 4 V V l z Z 3 R G d E 1 v d y 9 R c D M 4 V G s y a F B S M n p Q a 1 F m S j g w V G J l T m s 0 a 0 V p b F R T a D B C N E 4 5 e j V z e F p D Y U J o a 0 x a a m 1 Y a 3 B n T H R k M T c w d 1 Z 6 d m J 0 c z l B T W 8 v S 3 F r U W l z W W R o R 0 V j U T B R M U t L Y y s y N 1 Z 2 N i t 2 b 2 V h R 3 B x V 3 J 5 K 2 E r L 3 I 2 M n N U U X Z 4 Q U N Q R 3 M 1 M 2 1 E N W d Q S 3 h 1 V E p r M H Z I a l J 2 M 2 V 3 R E h N U F B I U k h T U G J k d U c 0 e m k v e F h v Z V l 5 O H V M a T R P Z m g w d 3 p x N j c 3 b H B C U k J N Q l R B Q m d B S W d D b U V o R W Q w c 3 B U M l R t K z F l d F d 2 V m t h M n R y c H J Q a X g x T E t x e k x L U n V X e E h K T 1 p E d 0 t n a E J D Z k R Q T l N C d U I 1 M 2 l v a 2 5 X T U h B d W l P U n F Q c G p q d U R t V T h q b 2 d R e l R 3 W X d 4 N 0 t z b j N k M m R q N 2 U w d E l 5 N 0 M v c n N W a n M v Z U c w S j Z K c m N w U 3 Z j M U N B b V k 4 S D B C b V B 4 O T h B Q U 5 1 M k R 3 S H d P S k x Y Z F p y a k 9 D O U t L Y T l u N X N z c U t p c S s y T k R R Y 0 d L U V d 5 a W R j a U p L M 3 d V W E F I W U R V R V p F Y n h Q U l l h W n B W a 2 t w d j h E T V h 3 N 2 E z R 1 R i O W 9 O S V J q Q z l 1 R 0 x G a W l P c n E 2 d F h N L 0 0 z Q U R 3 a 2 h K Z 0 l B R X F w a j R O M W Z o b k E 0 N j d y b m 1 4 W j F 1 R k N p T 2 N x S 3 l 0 M 1 J U T F B r b V l i b 3 R E M k Z R Q V l o b 0 d L a W 9 y Q X d a T X F y Q V R 0 Z U M w Z 2 l z Q n Q 5 M k R i a S t n U l d E d m 1 m S F N W Z j I x O U I 5 T D J s V 2 F 6 U V R 0 N U 5 C d U 1 0 c m E y N D V S U 3 Z 5 d m s 2 W V B 0 c T B m a G d v T m 4 0 W l o v T n V G L 2 k x Y 1 h h d G d 0 b G d P b V Q 4 S j V C O W J E V U g x W X U z W k V F Z X d E S U t K a V p q N 0 Q 5 L z B k Z G R p c F J x U F J h R F N h V E R h R W p T Z U V 3 T m l 4 T z Z H N i t n Y 3 d q V 0 o 4 d V B B S m J I c 2 J E Z 0 N S U V A x T 1 o y R 1 h I V S t G Y V l 4 Q 3 A 5 R 3 B i V H h O U V Z C S 2 Z a Z U l S a W 1 s L 2 x T b 0 1 a b j V j Q 0 p h e T h 5 S H h t S 3 h K Z 0 J O b G 1 Y T k k 2 S m J B V n d m Q 2 9 X d X M y M j d p W m 4 v Q j Z D T m l C S k t x Z j Q z d G h D Q 2 1 M a 2 t 5 Q V Z U Q X V C S j E z V U h T S H J O b X p k d k 9 Z Q 2 I 4 M T J Y R U d M S F l I M D l B R E J 1 M 0 x p S E F S e W p s T H A x M m J K b F Y 0 N G J O K z R w Q U E 5 S 0 t h O G p v b G V Z Z V F H Q W J p T H F W V X I x Q X Z D W i t Z Z E V O T W 1 5 c k I r S 1 p E a G R F W U F p W m k 1 a T V r Z U Z F R j l r N X V s S W J 2 Y U R t U m Z Q b W p W c m p H b W F o e E R S T E d i Z U I 4 Q V h p S 2 d Z Z 0 1 2 T U o 3 d X U r M W h k W F Y x U m V Y b j V x V U t J N 3 h Q U m 8 y U E d q T G x 6 e k p n e H Y r d n Q 3 Z j F C Y X Y x R T V E S n p w d n p j Y W V r d m J O d U 9 N U F A 1 Q U x v Q n h D b V p 0 R 3 R m Q U R P W S t h V W d x b V p Z M k x a O U t Z Q k R t W G s 1 R W E x Q k 1 1 c m 8 4 d 0 I y W W V i S D h O b H h m M U 5 L K 1 N B U k h h U 1 U r a l l S Z l F U Z 1 B p S E U v U l V W R l h m W n R q M l h t W n V J Y U F V e m R 6 R H p V d 0 R p d G 0 x Z k F Z Q 1 k y V U J 5 T H l y R X p N V U E z d l E 4 N z g v R F h H N 1 d x Q z R o U k g 4 T 0 t k d T I 2 d 0 E w T V B P e k F J c W t s R D l u N W d z Q m R E U H o 4 W j d u d l F B Q X J 1 d i t V R X I 1 S G h F O U l v V D R r M j N i M 3 d W d 0 5 q T j N F d E V V Q U R z e T h 4 O V Q 0 M G 9 w R H l D a V N j e n N D U 0 V P O F g z L 0 N O T T B m d z h r b l V 3 Q X d N e l Z S R F F I d 0 o r S T Z P W F c x d G F l N n V y c W g 0 a m 9 R a W 5 s U W N 5 O E N 4 S E J N S X o z Z z M 0 d U 1 4 O H B w Y n d I e W I 5 a n g 5 c T F h e j h l N W o z U m J P R n N L U H R x e k p n e E 1 B e W o v L z l u U D Z G Y V l N Z W Z n V V R w T m l i Z E p 0 Q T c r W m R Z V z N U R X N D V G F j c U h 0 S z g z b W d u Y n l h Q X J P a G c 0 d k h S Y 0 s 0 W W 9 q S m E 3 N 3 E 0 T V B s M j Y 3 R V Q z N z d U S V I z e j F n T j F T T k t n W n p F W m d a W F Y w R n k x b W t 3 M D Q x b W d J e G E 5 Y X N u V X p U S E 8 r N j d w d l o 2 c V d V K 3 d r a D N t e H N i T X d y M F d 0 O W Z m M k V i Q k l v a 1 V p a 0 x K R k k y T k Z v O V B W c y 9 X e m I z d G R 4 b k g 4 U G I v V W F q V W J 6 R 1 J 0 R F F z U T B h e E h a N 1 V v d 0 s z e T g 2 Q y 9 i b U h R Y n d a N y t R K 3 k 4 L 1 l r d 0 F v b T I 4 d k p 5 Y m V O c D F w d T Z 1 c n B p Q U Z j Q l d B W W d a M 0 w 0 N F V K R T E v a S t m M 3 M w R 2 4 w d l Z l W j U z b C 9 y N n V y K 1 V W N W V m c F F R N G 1 n Q U R V U j B N R E 5 Y Q U N B a F J P W V k v Z j h 5 Y z l a O E x F T m g y L 2 E x d 2 F a N U p 6 T X J B R j h G Q U 4 v M 1 h R Q l F T a j F I U k w 3 b m V k O E h 3 Q X N Y T G p 6 V X R 1 M F R p Z W h V Q V B z V F V X M 2 d i T 2 h m W D J w Z F d k Y m J z V 2 J O b X F z c k t p c E 9 J c U l 6 b W J t U G 1 m K y t j d V h L d n h V W E Y 0 Z E N v Z E N 2 Z 2 c z K 3 V j e D h t K y 8 3 Z j R s R 2 8 r K 2 s r Z 2 Z 5 V 3 c 4 Q W V M Q 2 h v Z U U 0 d 3 p D d V p 1 W k p 6 Y z N O Z m V G d 0 d B R E F 6 R S s 3 c m 5 0 R H h q V m 1 T c D J 0 S n F M V E 1 z c D h B U D h V U X B 3 M W t 2 d k l 6 T z F F d E N l U z B u d X A z Z U N W Q U I 3 d D Y r d T d J T l Z P U 2 5 r T k V a M 0 t 6 R G Q 0 b m 5 k L 1 V M e U x s U E l R S X Z v S 0 0 r O U 9 S Q W N C R 0 k x a 3 Z o N E U 0 M U Z 3 R C 9 2 b k R Q N 3 V U d z k z c l V x c G p 6 M 1 B H N U N I U 1 V y W k g v N F l T T G U 5 U 1 V R d k Z C Y 1 h m N F d J T G d i d 0 5 o R 2 Q z d G p Z T 0 M r O W 4 r d T Z U e l k w T k h 4 a 2 1 t W k h Q Q j R 2 T l F 6 a k 5 F b 3 V O T T d N c j h i a j h k d l M y c j V r M i 9 i T j h Y a j h q c W F t c H R W U 3 l u O E Y r W T F p e k R 6 S E 1 J d 2 1 4 M 0 V H b k V q d D Z 1 c T Z 2 c l M w O U F R a W V o S k o 1 O X h I a l k y T n l 3 Q W d r V W l j Y n h o R 0 1 Z R F p B T 1 l 6 O D l m Z W Y v O T l I U k d 3 a m J C e E p O c H l Z S l F D a 3 k 4 R E V o M 0 F r d D h D b k 5 k W D B p M F h v e E s w d z l V b 2 5 2 Z 2 R s S z F a b y s w c n p W W U Z E Z D F F b 3 h r Z T d l M 3 R S e k h 6 N 1 F D b U Z H c E 1 3 e k J R V 1 Z t S m 9 x S 2 l m c U 9 3 Y l Z V W G J 2 c D d G T k V G M j l a b k p 4 S G g 0 Q m 5 i N G F 6 O X B x T 2 0 v T F B u d i s v N 1 d M d D J i U 0 V m V W 1 E b V h p S E V v N F p o N k x C V G p X Y U U y T G I 5 S z J Z K z N Y W G R i Q n J s Z X d C N E U 4 R E 5 q d V A 4 W U d E d m R X b G 9 h S m d o a E h n Z H d K M n U 2 N j R q V X l H b C 9 B M k E y V V I w b U 9 N N E w 2 Z l h X W m E x b H h E a U R X Y S s y b l h k c k F t V U I 4 T 3 l M S X V J e m h 1 a V d X c y t Z M H N w T H l l a W 4 v d S t 2 M i t t U T h x M j d k b k 0 v Q T B p d W l E U V E 5 Z G 9 O S n N S R z h 2 R 0 E 0 Q 2 U z b V Z v L 0 8 v M W 1 O L y t q M E p O d F Z s a m l C S k 1 u M 2 9 H W n R X Z G g r U 0 I v T S 9 R T n A 2 b U V F Z 3 B m M H h F b n p x T z g r d W g y c W J K d G Q z d U 9 F N U 9 1 Y l l S S U N L U m l M R j g r W E t q c 3 J M U z Z P c n F N c 3 J M e T B V O E h o Z S s 3 M U 1 R c 1 F N c F p T c 1 J 6 W E 1 j N T l C O E J y V n Q r e G N B T G d F Q V R u c U d G d 0 c 0 M V h Y Z F c 0 S W 1 S b D F k b l p s S G Z o T X p F b 2 t V c l Y 2 O T J n U 0 F z c k l 5 d j Z P a n c 2 K 3 B x Z k V i R 3 h z V j h r a G N F U T Z I Z H h W Q 0 x B N m t 6 d k t C N n V 2 c l J 6 V T N O M 2 Z X M T l j W G x a U 1 U 3 S 0 N V V 3 B a b m Y 1 b z h l W E x K N k 5 H a l M 1 b T V x T F M w Z E h t d V E w U G h j S G l t Y V p w e m x G S U h l S j c z c j Z F R 0 R o e U R 5 S G J Q W n M 2 Y 3 V Y M V J V Z E Z S a n V Q Y 2 x j Y 2 F z N j Q 3 N D J l Q U x x V 1 U 4 a 1 V B R T F 6 W G 5 U b k N P Z E l 4 Q V N R c 3 k v c W k 1 M 2 1 2 S X Y 5 d 0 J S R z B M Z G h w Z z R h R 2 h o b U d Z Z n d P d 0 U 2 K z c z O D d H b z A r W H F p e E 5 W c 3 V H O U 8 r e W t s a U J Y a k J U Y 0 N p M j d E V l J 2 U l F D V 2 p L e j R B S l p 3 Q 2 l U T n R Y b X E w T z d l V F J G S l M y d H J i a m 1 M b m c 0 Y V h W M W R W W n c w c y 9 Y c m 9 H T n o 3 d m J W U F N i U W Z 1 d G g w d S 9 Q S k 1 s Q m N Q e k 1 I R H p P a n N M S n l z U j R B a W 9 w Z U Z F R H J z V k t N W k F V T T R l U j V I V W g 5 K 1 Q 5 L z N z e V l v W n V h M W d Y W S t r S l R I K 0 N z U k h R N 2 d N c 2 R 4 Y m t x M W s x S k 9 B d U F T V V R F U j d a R j J R b E Z J S 2 Q 4 R 0 1 E M G V q O W M z T l R V d F N C K y 9 v Y U Z C Q 2 l H e V J 2 Z 3 c 4 d 0 d l N T c x c l d k W l h o U k J Q Q W V n Q 0 1 H R H p n S m t y a U 1 o M U h H Z j N v Z T d I W U U 0 Z X k 3 S 0 9 J S 0 o 3 a V d p O F V 1 c F d 3 e k I r U E J L N U V Z M U d V M 2 c y d G 8 w S E F O M D l p K 0 c r L 3 d 2 T W I z O X V L N C 9 v S W N 6 W S t k d V l Q d l d i S 0 R J c n M 3 Y l F O c D Z t Q U t R M j F O V 2 1 Y c 2 d H S k J W M n N 6 V m Z v M G F q M l l y W U Z Q W l Z U b F F Q T V A 4 b l c 2 b D B t d 0 J O d X g 4 W W V 3 S W d Q c E 5 v M C 9 h V l p t d E N E T j F F b 3 h r Y V p q Y m E y O X R Q Q k h C M 2 9 j T k x 4 N H d a Q T l N M H N 6 N m N w d F p X N E x M R E x V e X F 5 a W N Q N V p i U E Y z W W F o N 0 8 v d U Z 0 V 0 J 3 K 1 F q U E l w T H k 5 S F d W b F p J Y W R O R H p 1 d E t l V E F H c z I y a k d W W k Z q T W Z C O E F r b 2 5 k T j A x e V E 0 K 2 Z X d E c 0 S k l j V H h n V T c 3 a l p a b G 5 a T 3 F j R j E z a 1 Z M c U p B R G x T c W 4 r V T d l M m J a O U R S T H N 6 O D J X W k R o N E F F R U l Z U k R R S 3 d N c 0 E 3 Z z E r W G l h a V V V S 0 l k W T Z U S z Z W T 2 N S e W 5 L d k 1 I U U V H a W J q e l B l N j Z y c T Z z Z X l Z U z B s e X F s a H F 2 U H J 0 R m 9 D c 3 l t c 3 Z F Q W 9 M U m t Q T D R 3 O D N w T W 5 Y V H M 4 R F l w d G l n S W t k M n V 3 S X l k e j g z c D R B R z B q Y W N w Q 0 l 5 d D M v b W h z U F Z m b z B h a j J R c l l s U F p W V G t S S l V y c H Q v T G N B e X I 3 b n R F V m l W S U t t M 2 d p T W 0 3 M k 9 n d 2 Z R O X B W b T Y w T G 4 1 T k V V a E 1 X T E Z 4 L 0 J 6 R G N B c U M z V W 1 J W m h v S 0 t p W W 5 E O V V D U W R Q Y j g 0 N F F 0 Y n R Y U m J M b 2 0 y W E c x S G p V b z Z 2 U W 9 Z Z G 1 v b 3 B V N 3 I 2 d W 9 5 b G k 1 Z H F z T k 9 O W m 9 o c 0 c w N 2 9 w U 2 F C U U J C V W w 3 V H N x e l R B V U F w O W Q 5 W U x Q Y U 9 F T 0 p P S k p Q U F h w T W p j Z X l Q a U 9 n Z 1 p t N U t M M j l z Y k 9 5 U 1 V u N l Z t Z D h H R U F y b U 9 4 R E F w R 0 M r Z X d D O F k 5 d j J i S 1 d V Q W V D b n p M e U V p T l l F W l d z O H o v d H J s b V U v a 2 t w M k x L V T h E c 0 N S N j N r U F h t T m 1 P M H R W Q 0 F B T X c v a W 5 s R E x y U m 9 4 U 2 F q Y U F a e E t K U k d 4 O T F x R F J h T m F m V F d u a k p k d V d v R 0 d Y a T V E d z E y N T E w b T B w a W J a c E 8 1 d z h R S 0 l 0 R z l y R z A y Z z B H b z F t N j J C V D I x Y z V N V W V E c H Z 3 R U 1 F c k J p K z d F R m g v U l F 5 V 2 d I Y T V O U 3 J U b G F x T H R L O D F X Z 2 5 i e W F O Y W I 5 d m I y b z V S U 0 R 4 T l J W Y U h H R k V L Z 3 F x b 3 E 3 O U 1 I R T Z 2 S z h M M k R a b T Y x M G 0 w S F R K K 0 U 4 N z Q w S T J j R V R 5 Y U d Z Y U M 4 U E t r T V Z h a U h G Q k V W Q X p q T j k v M n g 3 Z T N 0 c D B 5 W U 1 L R 2 c 4 Y X d h e m R Z R U 1 4 O H Z o T G d z d l l 5 S U h n S U F J Y 1 J k V W t y S n p I c 0 R h Q V Z 3 U m p 3 Z X Y 3 V z V 1 Y m s v b E Z 0 S 2 V X c m c 0 U G 1 Q N T N t M 0 l R U F h k V C t w c T Z 2 Y n B h V 2 x w U 0 1 v d W h U Q U l j R T g v Z T N T a 2 d k W E F u Z 2 t L U H N R U U R Z b l Q w R m g 1 c W V K e U 1 s U 3 Z q d U F 2 U U g 4 a l l n V 1 p W V F B B b k F n Z 0 U 3 W G R W L 2 M w R 3 Z V Y U R T R H N 6 b l l l Q U J R V W p 3 V z l 2 U W Z n c 2 p F S j I x L 0 s 5 U l N O a k d F N l Z O U H c v U 3 B a K 1 R s N E V t a G J U e U 5 S c V B S Y U x a c 0 5 o Z j d L a W R t T m J E a l Q w Q k d H W G p C a m R o e U h U M E N W S G Z Y Q U l t M m J H a j d T c k 0 x b 0 o w O G 1 o S E R 6 T W J p e F l 1 U F k r W T d D L 2 x 3 T W s w V G 8 w Z V B S a W c w d l B E U W x I V G I x V S s 5 a D B X c n R w N 1 B 6 c U V r M m 5 J a G h F Q k Z S U V d B d 2 o y a 2 1 O a 0 U 4 Q l V p K 2 1 W S F I 4 Y 1 Z s W l d W V z J m b 2 x F Y X p u d l Q y O W w 0 R D R I b 0 F L Q z R 1 Z m d y Q W 5 y M j l 2 U k 1 B S U J R S 1 R U T U 0 0 M 1 Z t d n N 2 M y 9 m c 0 1 3 M 2 l 2 c E t U a 0 F R Q 2 5 B U E J 0 M n o 0 V 3 d L K 1 p 1 V F V l a n g r T E x N b G 9 B U 0 R O d 1 p O a U h o S H R P O W k 2 b E Z J U E V s S D l T S z l M S k w x R 2 V k a 0 9 y d X Y r T W x 1 N W x Q S n l B S H Y 3 d m 4 5 S G x w d z h s d 2 d o R G d T U W I 3 S m l q V W F 6 Q W R q Y 2 J E d 2 d L Z D M y d V J u W E F s R D R w T z M 1 U W k x c E U w R m 8 y T 1 Z p N 0 x y a m J C a E c 2 Y k I 3 Y X h 0 U G 8 5 R m 9 O S m 9 0 a j g z U n Z z c U p L Q V c y K 3 d I S T d 3 U z M v U n J n d n N L T n Z U R X d x a 0 J U Z n B x V W F N c 1 R i V j l w d G 5 T M G s w Y 3 p Z a m J I O E 5 L V W R O d U 5 6 M 3 V J T F Z 4 U n F H V n R F b 1 l q M F R i W U d E c n N W S 1 B a K 0 R R M 0 4 v Y 0 I 2 S 3 V 2 c n k 4 Q 3 N D Y 0 F G Q l V W b V o 3 b n J i S n Q r L 1 B N L 0 t r U T R q T F h k Y n V r b E 9 j Q 2 V F Q k t h V E x 6 V z h 4 O E k 0 Q U Z 2 d T h m M k 5 U V X R E Z z F w c F R 5 Y T Z t e E F D Q 1 J T R H c 4 W j g 2 Y 0 9 h b l h 6 T 3 c 3 a n J O c 3 N I V k p L Z G Z Y T 2 4 v U 3 R y T X B z Q U V B R 3 R k e m J B Q 2 9 B Z 0 F p M G s 0 Z W p X W V R z a m 5 h Z U F B U U 1 z d G g 3 W G 9 w N H Z G T 0 x G c j J X c U d X d G x F U k l v U m R k a m d W M D Z l Z U F V R W p 2 e G Z h e H R O b 0 5 C c U 5 a c 3 R p Y z d X d m N n O W V E b X g v W m R M a H M v Q m 1 i R E V S U F V Z b G F P c l B n T n B U a H Q x V j I x Z W F M U m 5 0 N U 5 H T W l N M D V 2 S F J p V l J t K 2 Q v Q k 0 z U E N j a T V Z b F c r N W 4 1 M 0 F s M m 5 L a H c w N D F t a z F I V V Z I U l F V U T B D b 0 J Q U k s y M m J a L 3 F P T T U 5 N F h E N E t k Z D F 1 d 0 R B Z G Q z Z l d K W T F W U W h 4 S l J G O U R j Q U N J d H J U Z G Q y M j l M R 0 l h R j l t L 2 h Z b G R Y M U t U T k 4 4 Q z h D Y 2 d i T 0 9 E Q 0 k 2 d 2 J i d G 1 j S E x k Y U o 5 a E J D c E Q r V 2 5 t Z m 5 E T E g x U E w 4 U W F o Q k R h e W F Q U m J H S T J a e H N Q Q U 1 w S 0 p p Q X k 0 e H F n K 1 h v c 1 d 2 c X Z B c T F 3 W T B I W V p Z Z F R N R 1 B u Y j Y r W G d 5 Z U Z 0 d k U w R 2 8 x R 2 8 5 a 3 k y T n p 0 c T V 5 W T F h R H R y d 0 x J M k V L a z J 3 S 0 p 0 c H B q Q U J y W l h w c T J y e l J i S 2 1 K V E w w Q 3 p a Y 0 h N b 3 I y O S 9 X a G 1 2 c i t R R H l m R E 1 G Q l Z W W V Z R S 0 Z T U W g 5 T k 9 0 W l c 0 N 0 h D S m l h T 0 h M N E d 4 T 1 R C U 2 l i W m N D Q 0 Z R W G w 2 T z B 0 T E M z W T h n N 1 B R S V p 2 N z V 4 e D k v W E x E L 0 N 4 c k 4 x Z 1 F S e l F Z Q V p 1 N E I 4 Q 2 d 6 U D J G W j F 1 R 3 h X R 3 d K Q U l U R D R W R z J i V j h y a E x n S W d N L 0 1 L d 0 J z e j h 6 L 2 t G S 2 V H W W x F e W x K a k 9 Z N X p v Z X U 2 N V V x c H d 6 Y l F j b z l r N W t 1 W S t S S U F S M m J V c F V T T W Y r T z Y 3 a V d a U D h 6 Y 1 h x Q T F W Q U Z B W T J P a m R 2 S m 9 O Q n V a T G N Y R 0 E 0 R H k w c 2 5 Z c S t F W D J H b n l z U V V a Y j J O Q U p O Q 3 d 5 O F V J V D d z Q V J h S E N t V T N h e H R O b 0 5 C c U 5 a d k 5 s U z d L d m N p S k t r d E p 0 a z g 0 R m F Q R G N O c H N V N C 8 v W n U v Z j R P S 3 F 5 R C t D L z U 4 e H N O b W 1 U d E N s d E t W Q 2 d w U 2 t 0 M j J Z e j U 2 d 0 N D Z 0 l D Y 2 x O R W t J d T g z R V Z 1 Z 3 R 4 Q k x v S n l 2 d 2 p J L 1 N v W E Z W N F Z r S X V B W E V S U T R V V U V k M m F U d E p G Q 2 t R S 2 x T V n R z U z F 2 Y X B O b W Q 1 L z B q c z J H N z N V M D J 6 U 2 J a S k 0 v M z g 0 R n N a c z Z j T 1 p z b W 1 T Z H o 1 b m 5 P V 0 5 D M D J 6 c l g 0 T m 5 J Q 1 o 0 M G l h L 0 V V Q 1 N a U E t K W E Z p O W U v Q z F t d m h u Q X h H T D F h V m t X c X F 1 c m k x c y 9 G T U M w a W R X N C 9 0 Q W Q 4 W X V Y R 3 V G K 0 9 E V E t Y a E t B Y j h 5 Z T N L Y 1 N i Z m 1 r T D F K R V Z O V D Z v c 3 g 4 W W t W R n h T a E p P e F Z p Z m J G W W J E U G Y 5 d z l p N W d T Q T Z h N 3 J u b T Z N M l p 5 S T l w b z l l M 1 k 4 R k F v Z F M w U m 5 B T m d N d 0 d 1 K z c 1 L 3 U r L z U 3 b G 1 X Z F J r V G 5 F d E g 5 d n U v Z n B i W C t C N E J u U E 0 r N 3 N Z Z F R s a G x q Y X J 0 c n d N e W p 1 O W w z b E 9 k N W p 3 T 0 E x d n B n S W 5 v c 3 Z j L z M v W E t s R k Z L c F Z J L 2 w z b 3 d 4 M n p I e j I 5 M D B D U U d B W l Z r d m F h M z l y S D N s d 2 Z s W E F B Q V J 2 Z V c 2 N 3 U 0 O W 5 W T U k w W G R E S 2 N Z R G d K Q m R o Z n B 0 e j B G Y j I 2 Y 2 x Y N 3 B O c V J B a V U w L 3 N j N G 0 y L 1 A x T G p D Z U V F R U t V b 3 F F V 1 g r V S 9 h U 1 d 3 N V l V Z 0 F M e m 9 E c F J j U m 8 5 V k J X e D F D V E N 4 O X l Y Y T h w S D R T Z 3 c x T X N r a k N q W V U w M H U z c U J t T k 0 3 N V J o e X Y r R 0 I 4 U 3 B k d j J x Z H N T c C t 3 Z U t W b 0 d U e l p K T 3 h W a T R E R H p X V V M w R 0 1 B Y n p E d 2 R n R T l F U n p M e m c y V m x a U j h E Q 0 R I e k d 3 Q 0 8 5 e n p 2 K 1 l 4 R H I 0 d E V J b m V V b D V j Z k M r Q W 9 J d H F W b W Q v c D Z Y e E V O Q j N B Z X o y M E F Z Q U 5 5 c T B W M F B m N D R H V 1 B H V F p 0 Y l c z T H k 4 d k x m N W x 2 U H p O L 0 N j Q k 9 B S j R s b 2 t Y Z G p Q U D d 6 Q 3 d a e D B J T W d L R V k 0 d 0 Z B Z W R r b V E 2 Q j B X M m V K d G h s V G p 1 b V h D W j Q w a W Z H R U V F S 0 k w a k p V N D Z 1 O D d Q S E E x b G V C U X V Q Q k g x N k c w c G 5 v V W F E Y U 8 v d F V v a T B m a W E v R V V D S 1 R Q S 0 p I e k t 3 V 0 w x N j h Q e l B m V y t 6 M D B q R m p 4 d l Q 3 M H d k Y m p x d k V q L 2 Z U d V B U S n Q 5 S H k y Z H A r U F Z k Z j d M R E 5 S Q n k v e T h 4 K 2 0 r Q k p T e i t O d 0 1 4 W X U 3 W T R Y d z l t d G 9 r b 2 5 Y W j Y 2 Z F N w V T Z Y V W t o a l J 0 T l p i Q S 9 n U k 0 x O U Z S S l B T M i t Q e C t C c X Q 5 V 2 9 p Z X N y M y 9 j Z D g z L z h I Q U V T a j B j b l p m U 1 N U e W F j Q V B H W G J k b F V 5 b V d 6 d j Z a e k 0 v Q 0 V S b l J 3 c z V s a 1 J a Q W 1 C b W U 4 R 3 N K e U l M Z 1 J 3 T V R v e m g z c U Z p T F l F Q U 1 1 e X J 0 R m F i e k J q V G t S Y k F Y Z 1 h B S n F i b T F z Q m 5 K b X Z M N j M x Q l F C M l N x V l N 0 e l k w T k x 6 Z V R i d n Z F V k d Q N z F z S X N m R 0 d l b 3 d I Z E p a d T J 6 R j Z E Z U x O V i t M R G x 1 Z j Y v W H k 5 U T V o Z C s w U E 1 u S E l j U W 5 a b H Y 1 O U 5 Z a n d o a E J C a T h B M k g r Q 2 9 2 V l E 1 c 2 Z o Y V E r a H o 0 N U J h Q W V 5 e j A w T C 9 z Y 2 F C d G J 1 d 3 M w Z F p Q S k w 0 U 1 E 0 V T h J U 3 Q 2 T k J 6 U 1 M 2 Z E 5 y T W J W Q i s r Q X V z a z F B M 0 s r M 2 l B a T d E c G p N N X k 5 Z H h U a l J v Y 0 g 1 S n p w a T l T b 1 V h T j Z i b H l n a k x U V E c 1 W X V Y V n B W d E k 2 R k d K c E 9 a K 2 F r V X V y d T d C M m U 1 e D N 2 K y 8 2 Z F N x b E h i Z H Y r d U t m L 2 t z b W s x Z F R V O U o v d V R y W n M y Y k x 2 T E Y y N m R E d l h k V j h n b 2 h R U k x Y U m Q 5 d 1 h Y Z F Y 4 Q X N C c k F m M T N Y Z l d I W n N t W G Z J S 0 x v U n J 5 Z k 9 n Q W R B R H F J c U R 6 N 1 A y W X U r b U 5 r U W I 5 d H h l N V h D U E d G N F J E a k F V Q T R W Q U 0 5 O H d K T U h M Z j l n S j J 6 S j B R V 3 R w d j Z B O H l h Z H N x Q V R Q Q 2 t T W X d u U m d M S G N i N X N q S G 5 Z R 0 5 Q c m h i a 2 N 4 e G 5 y T 0 0 3 M C 9 o a F h Q c 2 F Z d l I z S E 9 i Z T J 0 a l l N Q U Z y c m Z k T 3 Z C O U t V S 1 Z Q S 0 o w K 2 V Y T F F G S n V y c T Z t c T A x Z 3 U x M X N j W H M w O W p 6 Q X Z H b U 9 6 M U l k Z G p q T G 5 E R 0 h O e n N j N W J S S 3 E r d n Y 1 U X J m V 0 V 3 U j Z J R 0 R 6 R E p i N 0 t T N V d E d G p n Y n R O b U o 2 R n g w W U p C W V Z h Q 3 R y d 0 E y K 1 c 2 L 2 4 w c m l L e k V V U 0 N h U D Z O W n d T a S 9 k Z X B O S 2 5 M d F B m Y 2 1 W Y n R 0 b j l 1 U i t M Z E d X a j Z T Z E N 0 R i 9 t U G s x S W x v U m o 4 Y y 9 O Y 1 o w M S s 1 V 0 l z c T N m c z N 1 Q U k 3 c j Z W e G E 2 N k 5 U c W R R L 0 d 4 c 2 I 1 N k V 6 e X E 0 R j h F U 3 V 0 Z 3 N X T E d o Y n N H Q k J 2 c T c y Z H h 4 b l N 2 Q z Z M c j B 4 R W 9 s V U 1 2 T k 9 B U D d o Z W Q 0 K 2 V j W X d w N m R 4 O W h Z e l Z 4 Q l I 2 Y V p m Q 2 p I R U R h Y 1 l E d 0 F x d 2 h P d 1 E 5 M 1 Z p S m R F N l R i Q 2 p L M l B R b V N i R S 9 x M V J G c y t F d U 1 O T D h h W U l 6 Z m 1 1 U G I y O W o v T m 5 U d D N X V y t Q b X p K b F N u b G x a Z V d F V U N p M E t U T n Z H b V F r Y n d W Z 2 F 3 Q l R t U G 4 2 U k N M e H A 0 M F p V N 0 V R M G R Z Q W p n Q X d I M 2 x p b m 0 2 T 1 B a b U l y a k h H S E N u b n J y S U F B Q 0 F B U 1 V S Q l Z P U z Y 3 c F B C W n N z W T g r V 2 V q d l Y 5 d n k y U l N D U j Z Q M k l j c E p R N k 1 S d 0 9 Q K 0 E 0 e m 1 Z Q W 5 x e X V y b D Z n d F Q 3 S j g 3 e S 8 1 V H J B Y 1 p 4 R G l H a E d i M C 9 r K y 8 2 a k R R M E 4 3 K 2 J h T j I 3 Y 3 V N Y 0 J U R n E 0 Y 0 9 H W D B 0 d U M 3 U F B E Z S t x W G l K Y T d y b n R Q N X J h e X N q S 0 x t Y m N B M E h W e k 1 o c U 5 6 d T d O Z F N X W l R E W m 5 m c C t t V X F s d 0 t C V G F H O E N 6 U F J 3 N m h w a 1 B p Y 1 Z p T j h Y a j h Z O E t Q V j k v Y 3 h 6 b k t L W F V R O H o 4 S 3 d E S D l 2 W j R Z O H d 6 Q U 1 h N H J y d E x 2 a l p h N n d n Q W w 1 b F B U a V F T R C 9 W a H V L S W Z E T G Y 0 S 2 k 5 N z N D Q 1 h i a 3 V Y Y U R z S U d L Q l l T K 0 l y V W V w a 2 t r Z m t O R n p U U z B 1 d G R O d E F s V 2 p M U j l K T 2 h l Z 2 Z s b V U 5 d D N i d D J r S n V n T H p t d X U 3 a n V Y W m 9 y U 3 V K c U x 0 S m 5 w Q X g 1 b l l B c D l x M n Z R K 0 F l V n J y S F F G V U E v a F h k e W M x e H J 3 R z R L Y U 1 t e H N n b 3 F O e i 9 k R V F E b 2 R Q S X F J d 0 0 v K 3 h n U G R U R k h W M W R Y V k V W T W J N S D J S d W o w Y W p P M W l X Z F N r U m J j c k 1 2 L 1 U 4 N z h h Q k d w T V F 3 O F Z 3 a m Z H Q V V p b m R O c k F s M n Z L U k d H O V k r U T J B V m 1 i K 2 J 5 R 0 5 p Y W d j d 0 x T e X N y S X Z B O W h n a 2 t k c m Z S a z Z I d 2 d a R F d C V T h I R X N F Z F V B R 0 F 1 Z 0 l x T 3 Z Y S 2 N J Q V J q V V N a N C t z Q U N j e k 1 6 d m V w N z N U S H F q N H p o V k F Q N 1 I w O E Z L c W Z m U i t i W H J y Y l V B W U Z t V 2 5 V Z 2 t G a m l P c 3 l N U i 9 S Y k F x M X J y V X o z U H V 5 d j d B Q 0 k 2 Z 2 9 n T 1 l P Y U N i d m d S a 1 F X Z 2 5 J a m 1 J Q 2 l o V z Z E c F J I U U 5 n T F h N N 0 9 m c E 9 3 e m d R d 0 Q z N U 5 x Z n l i S 3 N t N G x v a j B K U F R r U U h B b m l x d X p i R 2 1 C M l p P Z n N Y N n B 0 R W R B U X p u N j I x W G 0 5 Q 2 l J a F d 1 N j c 3 W n Z w e n J m V U Z 3 Y y 9 G e G 5 v a H M 3 L 3 V K Q k t K a D Q w e D V 3 Q T Q y b k d j Z X h P S n h C d T l P V k h 3 a 0 Z O W H F v R G p P T j l S U 3 A y V F R D Y j N h V 3 h z L 0 J 3 Q V V x b V V z b T A 3 e k 1 6 c j N j O X p I T 2 R j S X R v W n d B O D l 6 O H U 1 N 3 F Y b 1 A 4 T T V 2 c 2 9 y c z N U Y m 9 0 c 0 J m N E R 1 c 1 E x Q W l i W j h K T D R T c F V 3 b W V V U k 9 M U z B 0 M 3 l D a U c x R E U 5 R k t s V k V t a 2 w 2 W k x 0 O T M w W W d P Y U Z p N G Z s R E V R R V h i W m R o S i t 1 U H V z Q V N 2 U m x r L z Z J Z 1 d n c U J j c F p q N m h 2 T H d j c m E y d E Y 4 c l R D R 0 t r a W N m a k h m M 1 Z 0 M U p x S E F B U T B X M 2 9 u T k E 1 M j N Y Z E Z 3 R W 9 J c n F T b W R j Q m V E T G Y 4 W k Z J c E J M Q X p n Q W F z d G 9 k M W R i V 3 R 0 N G Y y Y l p 0 V D d C d C s x S m 1 Y c l p t e l p w N 2 k v M W V n T T Z T S z B x c E s 1 a j V Q M F M w U E N q O W x u N m k 5 U G w w d S t C S j A 3 O E F h R 0 h t a F V S M G d 6 R m 1 k Z l p U c F V L S T d n M 2 5 H Q S 8 0 b 2 5 U Y j J 2 Y W x X T E x z c l F F O U 4 1 R 0 Z t V k 8 r a j F u V F R o b V V E S j V z R X V N T k g 4 e D h s M U x x e m t M Y S t y N W Z U M F F 2 Z D l Q a 3 U w U T B D O E F h W m w 0 T j R I T U F L N W 4 1 W F F B c m d t d n h N Z 0 J M M C 8 4 U j B S S m 1 i b G 0 x Y W x Y c i 9 Q b n p o K 3 g 2 Z V Z y c l E 0 b G 8 2 M V F x Z F J p Q V p E U W F I W j I r Y 1 E 0 Q X p Q d 2 J B T C 9 P Y y 9 o b F J M V H B 4 c H l Y b W R j R U U y W m x B S k J J S k J L e F d D e k d 6 S m V z W G J 2 M j B X N k 8 r O X p 6 d k l K b W k 3 W F d C e F B S W X h z e n Z z R H V u d W Z s b k 1 q U V d q O F V U Q j R V N n A r K z c z K 3 Z 1 d 2 J N d k s x b F d T O F c w a G t 6 L 3 p M N G 5 z M 2 x q U F E 2 b E J u d D V 3 S 1 l u Z j Z j a U M 0 Q U 1 L Y V F j K 1 d 4 Q W t C Q m t 6 d 0 F V Z 0 R P S j Z K N 2 1 i b l A x M W 1 s M U V v Q U 8 x d V d k V E 9 B R S 9 L M W k 4 V m l X L 2 0 r L 3 p N Q W 5 5 e G R 1 b l J 3 Y m 5 L T W N N T T l 2 c 2 9 y S 0 4 z R z d B T 2 Y z S V I r e i t p e H h 3 M V l p Y l o 4 S k w 0 U 3 B X c n c v L 2 9 R S l N l Z F h v c k 9 K N 2 1 L U W l t R m 1 w c W F r a 2 t 2 S G V 6 U 2 J Z T l Z v a T B m e T d K U V Z W V U Z J a X B t M m 1 r N U V a M E N Z Q 3 R K T 3 h X a W V K a j V Z Q 0 l D T T d j e D g 3 Y 1 R p Y 1 F i a 3 l k U H J w Z 3 d Z Y 0 w 5 N k N 6 e G R t W G 0 w M 3 R F N U d j K z Z S Y 0 9 o N 2 N L W G 4 0 S U F F c X B U M 3 p m d j B R c D l h L 2 0 1 d W J W N l h h U l N L V F N z c X d u Q U Z R e j g 0 b n o 1 c z N y N 3 B k b F p h R l B t b V p i d D I 3 Z H g r R n d l Q z h L T G c 3 Q m g x W E 1 m S z d u Z V g v U G V O O D d L Y V Z H c D F L c G J 6 W T B O T H l y d F g 2 T G l Q W k d B V S t W Q 2 l F N m p Z U V l E d 2 h L d D g y K 0 V t L 0 5 2 U l N M L z F 2 b 2 Z i b S t J a 3 l i Z k R D M m 0 z c D h T V X p 3 c E V t T U 5 6 d 1 E w V 1 h N Z k Z t Q m J R d H B O c z k x M 1 p s O U c 5 W E F x S z J 0 R G M r Z l A 3 O E R R T T R z a 3 l 3 V 0 9 t K 3 k 1 M E p F Z E N F Q X Q 2 R 2 g 0 V E V B c 0 N 6 c n Q 4 Y V l p Z X Z X c l R 1 a 3 J L d 0 1 S U F F m M T N W e l R w Q n B y V T h E c 0 1 F a 2 o 5 Y j Z E U U R k c m 5 k S V J H V U F Z T n Y y U E s w M U E 0 R H Z k N z Z k a W 9 x S 0 g y b X R r V X d t d j l M V T F O U l V 3 S H Z z b F d n M E 9 o b k I 3 M 3 h t c m d K U U h v M U d a d 2 R q K 0 d 4 a i t x e X Z y O S 9 M c 3 F 4 d G Z k O G Z I Y 1 N r T 3 h 0 a m t n R G 1 N e k 9 Z d V M y U l N P U 3 R E e H l N Y T c z S k s y U E 1 Q Z 0 J x Z m Q 5 U G w z N 2 J 4 U m d E W m 0 1 b D V w T 0 l x S X F a Y X d C T U l L S m N t V X J H O S 8 w R l N x b G x 6 T H h C e k 1 y T S 8 y N X Z i K y 9 W d 2 0 z b D V l W G Z R V 2 N t W F J l d D l W c 0 F J d D B k e D h 3 Z 0 l v d U l I d F p h N T I x S F J P K z d y b H N m a V V R b T J i W n R C O X Z D Q U V M Q n Z 4 d m E y O X N U N F h E N F B p S T Z 3 W E d j N X h L S l J L N n N K d 3 F 5 U j h v Q k h M T n c 0 Y 0 x C T D F r e X d v e V U r Q 2 9 2 Z X h 4 b z Y 1 O E N a U l B C S D F 5 Q S 9 w d m 9 z W U J w Z H d L Y j d E O W d K Z H J 5 a m t U a U s x R 0 N T d W N 2 R U R I b 1 J s c D Y 2 V 0 N W Y m h 2 c 0 V t M z V T T n F w R U l Q a W U 0 N 2 p P S G 4 y N V Z 2 T T V 3 O E F a c V Z T c V c r c 1 d i U G 1 N O G R 4 a m l H a X k 0 T D Y 5 U G Q 1 b n Z l e n J Q W W Z F Z E V l V 3 V 0 T G l H Z 1 Z n U F J D d G s w Q U V J L 0 h X d 0 J j b V h s Q W J X M X R k W G w 1 K 1 h N Q U h B Q y 9 U e V F T O T N V T n l w a m R t Z m t V S W x v T l l C M H p i M E 5 F V 3 p O e n I 4 c F J w R F U z T j d j Q 3 N H Z k 5 t a l c y d k x 3 O D N O S F J r V 3 B z Y k Z 5 U z N j N z M v V V l p O H B W U 0 Q y b X Q v M D F F Q n N C Z z F X T V N Z a 2 d a Y V R F Z U F G U 0 8 y Z 3 B m a V Y 2 U G V Q T V Y r S G p 4 b i 9 2 N W J J V H R w a D Z I N 2 F h Z W l I Q l o w Y j Y 4 U l N N e D N 0 R E h 6 Q m N 1 W D c 2 O G 9 F W G 1 4 N D R k Y T V S U y 8 5 Z m Z Z e G 9 v b F p X V l A 5 S m F u M F Z F M z N O Z D k 3 V T h 6 V W h y L 1 N D Q T Z a N 2 4 3 W l N y Z 2 R i N l N I U 3 V P Y m d M Q U h Z Y 3 h 5 R 2 k v U U U 4 W X R 0 M l g 1 N z Z H d 1 d n U F N p L 2 x r O F V 3 T m V Z K 1 k 5 R W x M U H N u b E l x M S 9 w S m R x R n J N a k Z 6 e m p X R m J O d S t B Y 0 J o V 2 R 1 Y W d t U C t B T 0 R 1 O U J q c j Y r d n o z U j l h T H p Q Q n N x e n Z B e m d z Z m V P W m l M N E w 0 T H R C Z n l D a W N j R 2 t U W G U y e m h y L 0 Q 0 a m 9 1 M H F w O U t a R E F C e E N S U C 8 w U E c 5 S E F E R E d 2 T U x N V T l y Y j I 3 K 1 V 1 W T Z Q N H p o a m x W S V B F R k g 3 a 2 l W T E l u a 2 1 P Z n p N a D V r S 2 9 i V n V 5 N z Y 1 V G t S U E F j a E 1 F L z A r Z 0 U 4 Q m J G R F d P T 3 Z Z Y n d Q W W t w b n Z K c U w w U k 9 S U 0 F D Z 3 Z M M z h k d 0 x U T X h y W n R m d 3 d B b G 1 Y O V l l W E t s Z C t 2 c X F y Y V R 5 b j F 5 M W d z O X M r T 2 p 2 V U x C a G h q e m d D d 0 5 6 T m Z r U z h i U y 9 T U G t S a G Y 1 V V Z o W U x Q V F F L a z E 0 S V h Y R j c 5 M G 0 3 M E p N T z B P M F B n R G k 5 d H Z I M G g 4 S l V x T l R Q S 0 l M a U 1 4 d l h R Z 1 M 3 Z V Z V b 2 0 y Z k N U d F Z J a U J S V V R m Q k p E d m o r Q 2 M x M m p Q O C 8 0 Q T R H a 0 F 5 Z U F Q N k l j Q X R Q c S t m M F F p a 2 Z q Z j d Q Y k p a U E p T e T d L b U F 2 Z 1 p B Q V d n R G N E R H J 1 d m 1 2 Z X M 1 Y X R T b z h 1 Q n B 6 K 2 R Y c l Z w M V R P W S s z L 2 R Y S 2 F V T 1 J P Z l R z a 0 R u a z d W Z U t w V X E 2 Q W 5 q U F B 5 Z U Z v Z H V i R 3 l j b z d V K 0 Z z R G x S Q l F C O E 9 0 b H k 1 W m Q x N G R 6 Q 2 p G a W p N U V l E d 0 F x d 2 h N U m k x e U N O V z J M O G Q v U E d 2 d n R Q R E 8 y U G h y M T I 1 N E 5 L c U V N b m 1 3 U z R 3 M T U 1 O W Z V M U p 4 Y 1 N N T j A x a 2 d Q T n R G Y S 8 2 U X Z B M X E 2 Z E 9 t T k E 1 R X h v S l E 2 a H B u S E U 5 R y 9 1 M m 5 H U k 1 R Q X Z t c U 1 P Y 2 g x M 1 N j e W R 6 c U 9 N e G J B T m N 6 O H V P Z D V y d 1 g 5 W G d G Z 1 p W d G I y N 2 x s W l l W O H l i c l Y 0 c n J 1 Y W Z s M k 9 v N 3 p B N l h V M T F L c D F N M k 5 q W T M v T E x U V E l L d m p O e j A y U l A 0 T X J v N k 9 q b 3 R z M j c 2 Q m 1 Z b U l Y Z 0 h 3 T V l D a k F T Q 1 p U Q z Z 6 Y l h 1 Y m 9 P a z l s b V h s N 0 N Q d 2 Z 2 c k Z 5 c F V y a n l r c k s v d E J P Q n p l a E l n V 0 F Q a H h X M X Z i b l d 2 V 3 J F b l c x T l E 4 a T g 3 S n R P Z n o 5 c F R E O H V Y T G p 4 d z F h d F N 4 b G 1 W T k R J V k M 3 e l B 6 T 2 U z d D d m Z X V Y T G 1 5 S 3 p N c m 1 V e W V h M W 5 X U D h M a D h Q O E M y Q m R C d W 9 C U z Z u W U F F d 0 R z M j k v Z m s 2 N 3 J Y c D M 1 d W R a N k J o S E 4 3 d T d m U D J o M 0 l C R z k 0 M 2 5 l S 1 R s M k g 0 Z k 9 0 Y k V B N E R m T X Z K e U l U Z 2 N B W m 0 2 Z F A z L y t T b V B N e W N 4 O E t o S G x 1 d W d t Q W J 6 a W V W N W Z Z b k d 4 R V V a c W Z K V V g y Y 0 R t c H d L c D F j V X Q z V 2 F Q Q T A y O X Z q T 0 R w O F J J Z k N W S 1 N l b i t K U 0 l H V k V 0 T H k 3 N E F I Z 0 F 3 c V Z o O U V o S E d q a D J M V U N o V T B 1 b W x B M V c 2 c m R S S 3 R P V 1 R U a n N G a W 5 l U k N s T E h U d 2 F 3 Q 1 R P Z l F F V E Z 5 V 2 N W W W d o Z z V o U V J K Z l B z T z h y e n Z N Z H o 3 Z E 5 h b n d 4 Z 2 c 0 V j R B M G t B Y 0 Y z M 0 J h M z F m c 3 V Y T D M 5 M X d Z S U Z i Y m t h T m p Z M n V n R H k x V E h Q c W J H e G N V a 3 N G d H Y x c z g 4 K 2 E 4 d X V 2 W j l J S k 4 1 R 1 o v e W d J c E d J M 2 R 6 Y z d L Z k g w O T g 4 e i 9 z T k N y e l p J W V R v T k p K a l B L Q n p v d W V y O V R m M F U r a z J R d T J X a D J M V 3 R G T k t l b 0 l u V F d L O G 9 Z d U l u d l o 5 L y t r Q 2 0 w O E x i a n A y W n p 3 U l h k R 1 h N V z I 2 N m F a M z k v Y 0 5 k Y T M x b H d E T U p x S k g 0 L 0 g 0 c D k y M V R T Y V R s O X U y Z l N R e l g 0 b k 9 o M k c 2 S m d l V V V t Y 0 E y S U t a S j J x d E h 3 K y t i N y 9 K e k d j M E 5 6 Z T N C c E 5 B W U 9 h Z H R k W V g 1 R G 5 G O U k x O U g 4 e T h N a G h I Z G R Z d U c z b G l x R 0 J 0 c E E r V V V n V 1 Z H U E 4 5 L 3 h z Q W Z x R 1 V X a T h l Y k d w c S t n K 0 E v M F N q M F I x c z I 2 N E V z T V o x M 1 g r b D k y d X R 0 d 2 5 H Z U F n U k p m S 0 0 v e m 9 p c W s 5 L 0 h z U 0 c 3 Y k Z Z c k p 5 W k F X Q m R P a 3 V t c H F Z R 3 p Q e U d V d X F B c l B I d F N V U m Z K N k t M Q V N D V l N r M V d T b D F M U k l z Q k l C M 0 h S a U t S e X V E Y X N x N j V 1 W G w x S k J L c G p N V m k 0 N E 5 1 U H Z K O S 9 3 b 0 F T M k t 4 M k N a Q n Y v c 0 J P Q U x B e F V x c F J M c n Q y c l Z y V n p Z M 0 4 2 O H I 1 R 3 Z Y R j h 6 O E N o S H R x Y l d P Z U o 3 W G 5 L d U 5 N Y V l X d 0 9 Z Q W N w V m F R e n B E T F J h T H p R d 2 1 O R D k w W G Z l R n J E Y l B B b m d X Q U 5 M b D l q T D I z U T d n R H Z U N 1 l p Z 2 k w M G l Q c i 9 L e X h v Q z J 1 a G l 3 S 3 N F Z l h Z N i t m M X N x M E R Z M 0 F w c 2 N Q T 2 d s M n Z L U i t F c V V p d E w 4 Q 1 J F R E p q T z l G R V Y 4 K 2 l D Z F h s c U V w N k l H U k g r W G J p d l Z F b T M 1 S 0 t X S 2 Z w R U N F Q U p 3 Y U d 0 c j Y z O G w 3 V l N N S k o 3 b m 5 R R m d 2 U V Z o R T R u R V h 3 R j B H N 2 w 3 b m 5 j M 3 Z p a W g w V j I 3 W G o w c F d h a D R Q T j V U b l h a L 1 k v N T Q 5 a n p 2 V 2 d E W G J 0 e W 9 o Q k N G a 2 h q d k M v M V R 1 c T I w U z d U b E l 6 R m U 2 W X R F S W 1 V V k Z S W H A 3 Q X F r V X F u a m 1 Q b E Q y N 1 p i Q 2 p t Z W 1 U L z J m Z j g 0 c F J U S F l y R 1 p B T E I y N 2 R y L 1 p G M n o z M m x y Y T h 0 W j N x d F F 2 U z E 5 d F p G T 0 F R Q m 1 2 c S t u a G 8 y T m p S O F l Z e D R t b 2 1 P M T F z Z D R u d m R B Z W g 4 e n Z 3 N 2 c 3 M E d w d E Z V Q X Z z M 0 1 D Y y 9 6 N 3 N q c V p t Y 2 k r b E t l V T R 4 R 3 N K N W h E a W 9 T a V Z S b W I x e X p a a z F 5 d 1 l J R m J a W m x m U m F N b 3 l a e n Z 6 S G 1 U U U J O c n V z Z W o 2 d z F o M X p Y U G E 2 Y n Q 1 d k x i N F A v Y 3 J J c 0 s x M 2 p x T k p 4 b k R N U 2 l j U X R t Z n V K Y U t I c n V 2 T n p I Y X U x N 3 U y V G t C M 1 p r M 0 x H b U p r Q W p v L 0 g 0 e W N G b X o 1 R i 9 t e j J M d U Z 3 K 0 h a b T d z b 3 F U O S 8 0 W n V a N 0 1 q O E h j Q l V 6 W D V Y K 3 B L e X M 3 R U R r b V Z R c E p x W F V V d 0 N 1 Q m 5 B N G d F d H l 0 V 0 h t Q T R K e G R o d X p N M 1 B Y U 3 Z M c F N T T m p 6 T G V Z K 1 h l W j d Z a E l C U j l 2 M T F y Z m 5 M W H Z 6 N j d y b G s 0 O X E y R k k 0 c X N D c U 5 I Q T V Q T k J B U G l U R z R E V V J p Y W l C Q 1 h h V U V J b D J 2 S 1 I r R X F V Q X B u a 0 d l R W t 2 Z l F M L 1 Z H N m J T a V V h T X R I M G s 2 R k V F S 0 l v V X R p d l B X b F M 3 Z X R T N j d x Y z B Z U E V X S G J y V X E v U k Z z K 0 V 1 T 1 Z 0 b 3 F L a W 0 y W X V h c z B X W H F O a 2 l C a m 9 p R F p 4 M V J V V k d 3 S D R K M W d O d 0 h v R 0 t C S m 1 v M D J h O W F z Y 1 V S M E 9 E T i 8 0 S G 5 l W H d v N U p w V k t Y Y U 9 V T 3 B x S W Z s W m J X L 3 R J T 2 h z N U 9 Q N H Z B R 0 N N T 1 l 1 W i 9 5 Z V p U Q j Z O a k d 3 Z k F D Q 2 l h M T N Y e l Y 3 Y k V B Q 2 d 0 W D Z L a U d a b m J 3 O X V 1 R z l Y W G w 2 K 3 d V U k l P Q n g r Z n N H Q 0 J m d j V 2 c j l Z S 1 F X b F Z O Y 1 Q v M E h K M 1 J n N n k 2 Q 3 R O O E d q d F U 1 a 1 p z N z B G a k 5 m R 0 R 4 V W s 2 W U F I T U h N N 1 V R M F N T b D F v e k Z t a X V 1 N l o 2 V W I r T D V 2 S W Y v O W 9 S N V R D a U t S e U t S d 0 9 K e W V m S m p r T 0 0 2 e F d X T n l B R k Q y Z G d C U V N y M m V h N E l w R W 9 s T V l 1 W k h p U 2 c 3 N j M y S z c v d n R T c W 0 4 R T U v S l p Q T H R u c 1 p j R E s 3 c i 9 0 c 1 k 4 e X F B a z J w c m E 2 L 0 1 6 b 0 J I N T l m d U p B Q W Z 1 N j d i M 1 N R U G 9 Y T j l I e k R 6 Y k N K c U 5 N W W N R V V F O Q U h K b T V 1 W E k 5 R G d O U U 1 Y R 3 Z B O V J P S W 1 2 Q 3 B R d T N j W k o 0 T 0 9 y O F V W R 1 Q v c G o 5 d m N 2 Z C s 1 S 2 Y x K 0 h O Z 1 Z O d W J v a 1 M 3 V G x J L 0 d W R 0 d 4 R D c 2 O F N V V F N T W H J x a H J U Z X B 4 T 2 w 3 M X V H b U Z 4 d n g 3 N W E r V F p J V E V m Y l l i Z 3 V j d W 5 z R V k w W U 5 6 Y W N 4 S k 8 x V U N D R 0 V H S G 9 r e H N 1 d E l q d 1 I y O C s 2 S E c 4 M G 5 M d l J h L 1 F R R W F a T l B o U 3 p h a z h l a 2 h N O G F S T G p s Y T U 0 U F A 1 Z U x C Y W J B Q U M r N z c 4 R j R D V 2 w x S H J y N X p E e k M w R X B y M X p y Z S t U c U 0 v T U p 0 a E N B N 0 J 2 U k p T Y 2 N E d j h B U U F V U j N Z O E M 2 L z A w T k R T O G E 0 e D V I T U N o b F p X V n h 3 T z R N M 0 4 v V U 9 i c U t p S z Z w S 2 1 w c W F r W T Q y V G 1 T Z 0 F M M F Z r d U s 5 T m x B T l l B Z 0 d W W k M 1 a 1 p 6 T H h G e H Y 3 e n V I T V c 3 b X J r M W d x Z 1 Y y c 1 B N d k 1 r S X Z w e D l u W m p 6 S D d N U E J i Q T Z 3 R E d N d l A 5 U k h T b j F u b z V n R G V B e m 9 r V 1 k w e D M z Y i t m d l l H W n R 3 N W V u a D h P a D I 5 a z V w T 0 p h Q l N B R 1 V x c E I z T j F R a 1 F i Y l B k O S 9 6 Z 0 E 4 d 0 h B d H U x M G 5 4 Z U Z 3 K 0 Z i b V B s a z E z W F h 5 K 1 R T V 3 I r c 2 x O c S t 2 Y j E 5 U 2 s 5 c k 9 n N E V a c j Z a a U o 2 d X F x b z Z G Y 0 J O b W Z 1 M D F n Y 1 I w W F J t d m d S W m s 0 c V p I T W Z a R D h E V 3 p E e V h p S H d B S 3 d B O H p N d 0 g 1 W n Q 0 e k d h T S t W N G Y z b 1 l v Z 0 1 S W H Z X U 0 5 B V T A r R j d C R 2 d 4 Z G M 5 T V Y y R H Y 1 S G 1 a K 3 Z q N 2 I 1 T 1 R E d X d K S X Q w W m F Q e E Z k a U 1 B M n R u e F p S R k p K Z T J y M X B F N n R 4 M 3 I 3 M X V Q Z 1 B i L 1 d w Z E 5 z d T I w N 0 N 5 V i 9 m Y n N o T z h L U k o y c W t R U W d n e E 5 F a U 0 x N 1 B L V V Z 0 a E o r Y 1 g r R m Z 6 N V Z p M D l H O E E w d m N X R 0 p U c n F W S U F Y O X l G S U V 5 Y i 9 E M U V 0 e j B k N F Z B T m h q c U o 4 V X B X S 2 w z c X l o a m p N e k 9 u V X F u M T F t M G h J a W F p Z G d C S X B W S W J a S m R r d E Z 1 U 3 Z V N E l F W V d a Z V F r Q U 9 J N H p I Y 0 F 4 T 1 E v T 1 F 5 b j F p T 3 U 2 L y s 2 N T V j Y W J N b V Z L T 1 l D e k F L d 2 h v b n Q 2 Z W Z q M U F B N V Z T b D B R a V V S K 2 1 T N V R O M n Z X c k h H M m J U L 0 9 6 S z d u Z V Y y W k V i V z F 0 W D B x d D B C R V Z j e n N a V 1 h P d 0 J o e k J U T i 9 E Z 0 R 4 Z V B 4 V H J m V n F w Z F I w Q U h B Y z V 4 c 0 F k Z 2 Z 3 R z g v e k d u T D F 5 O H o v O V R 6 d j V 1 e n R X d X U v R V Z H T j Y 3 c l I 3 S D N S Y U h T M m J k c 2 J U U E l 3 O H p r Q W 5 p U 2 l j U U R n Z W Q 1 Z F d 1 c z Z B S H N C Z U J z Q W Z O K y 9 u b 2 d X Q k J r S 3 J 6 R n p a c W 1 6 L 1 l t b 2 F 6 M G h 4 M 0 d 1 S k t M R E F O U U c v V E 1 6 M z J K W j F p d S s 3 N S 9 C e k U 5 N 2 5 u Z H c x c m d 2 S m F L T F h O Y 3 R 6 L 0 Y y V T F y c n E 0 b m 9 V Q U R U Z 2 o 1 O U F E Y 1 Q w U W V P N H p n W m J S M G k y b 0 9 a Z n g w S 2 h i W n l I R 2 V y W E Y r L 0 Z T d F d 2 S k 5 2 d m N w a T h 6 e n Z q O G F Z V n d C Y z d q a k 9 F N G x F W W d I U X V i N F F n S n V a Z W R H Y U 5 X d H U 2 Y T R Q S X J v V W 5 l W G N L Z 0 N N S m F L R G 1 Q b W Z B Q j Z O e F d J N k h v K y 8 w O T N 4 b 2 4 5 S m Z O V U h h a F N 3 e F R r Z 3 Z 3 M z h 5 U z F B N n J N T m s z Z 2 8 0 M F Z v V T l E M H U 0 Q 2 E v U V o 0 b 0 1 V a j h a V V l M R E x K T X d K S m V t b l B w b 3 l 2 M n F C M E d 3 Z C 8 2 R 2 Z m Q U 9 D d S 8 z V m 1 s c V p M d E o y N n g 5 Q X I w W m F Q c E o w S 0 l Z U V F w V T l p d k 1 L T X J 0 Z 0 N Y N T U x T 2 Y 3 U m N D N l d M S D g 3 a U 9 3 b 0 t C U H l S V H R t U X V a R H R k d H V m U V Q w a k I 5 R H F l S H p 0 W k F Z c i 9 R U j B j b E V k S E t P W G Z O U 3 F k U U 9 T c W 5 I b U x t Y 2 l G W m 0 3 b V R t Y W d D L 1 I r Z G F J W m 5 H Q W 1 n R 0 F L W F V O Q U F Y T T d O U F J O M W 1 5 e k F 6 R V p I e W Z m O W Z B U H A x a 3 F l b X B 1 W T R B S k 4 4 M y 8 5 R k l w S D R 0 T W N E T X J p d U c 5 Z G E v N F d J O W l n d k x 6 O F d 3 T D B B V k R n Y y 9 q T 0 F H V V M w U U d 2 O U h C R k 5 B Y k E x Z 0 l 0 O D M z O G 9 P S H l y K 3 Z y N m 5 Y U D F t N T R n e W F L Q 3 I v T j Z Z N H p G W W l G b X R v a 2 9 z e V J l R X p Q U G p z V m l v N W o 1 Y m 1 a Z W 5 V c W x M a 0 l 2 R V Z F T k 1 4 Z D h I O G R 4 b k 4 y S W F E Z G 0 z a F h B K 1 Y w R F Y r c U 1 q b z Z P T X N 1 e X Z o S j g v c V R y d W 0 4 Y V k 3 N 0 1 6 R H Q 3 b m 5 j U H Z w a n B 2 b H R y L 1 g z S G N R N U l K Q k p Q S z Z Y M l l l W n l k S D V 0 V H l T a W 4 2 Y 2 5 w S X d 4 M W N 5 O E N F R D J 4 R 1 M 2 S k 4 x N j J 6 U H N o O D Z i b V B j Q k 9 D R W 9 u W G U 3 M X Z v c H B k U U J P Y j R P U n h Q U j B m b m V k M 1 Y x Z F I y Q U 9 U M S 9 o W X J t T k N K c U l L T G Z 4 b U t 4 U G V M e C t O c n k 4 d k s 3 Q U V 4 b T V z U G 5 6 W n V Y Z D E w a l k 4 e G h B T F p Q c F Z K N 0 s 2 W E 9 C N 2 9 t Q n Z j b m 9 r T m t n b W Z 3 U 1 h 4 V k J K d W Z E Y X F Z Q n Y 3 b 0 t t R H R 1 N 2 5 i a k 5 r R j J Q T G l 6 b z l E b k 1 S W F l q R E l K T T h J S S t t b G h V d V h i d n Y 1 Q 3 c x N H R 6 V n o v W E V H Z j N F N 0 F O b D N C T D Q r Y z N Q O G F N O V p H R k 1 4 d k o 3 R 2 t M U l R J W V F R b 2 5 S S m p O Y z d v O G 8 z e G Z a M V Y r Q 3 R P V C 9 G c H l 0 Y y t I N 0 h C a y t X c H Q r e V p a V m p t e T B P d 3 F 4 c F B 4 e F d F e n h w R X V P V n Z B Z D k z N z g 4 Y 3 d N U l B V b E V T Q 1 F T e j B X a j B h L 2 J 0 d j F t T X B u Y 3 V i R 3 h j U T R B e E d L e G 1 j d z h s N W x m e U R 3 d U d v M k 9 C b E F O W U d s V 2 Y 4 Z T R y d n R 3 Z D R Q U V d o O E 0 0 T E d p d k t O d V R K N D h 1 U U t k R T A v d H d V M 1 Z Y b V B t b T R K c 2 p 3 d l I r W H N 4 e W N 3 M U F K W U J H R W R F L 3 d I d 0 J E T y 8 3 L 3 Y r a X h t L z M 0 N n p M T 3 U 0 Y n J w Z X I y U 1 o 0 e m p U a U t q T T k v M 1 d 6 T z I r N z Q 4 b E l q Q n o x e C t S U k 9 R Q 0 9 O W D M v Y n V J Y U J 0 b V B y V 3 h z W E h o U n J 5 M 0 t t U k 5 L b l Z I S 1 h V Q k F O Z n p 2 T D h i W T d v b W V l T H h l Q W V B R H E z M W V 1 M T k z N z l M S 1 h X Y z F 2 c T d u d W M 5 c n J Y Z U h N Q m R S U F J 0 Q U c 4 Q m V B Y k E 5 e n p Q Z X o 4 V 2 k y M 0 N 6 Q 2 V t a n c z K z d U W U g w Q k p r S z N X V n A 4 d T N K a z l I U j h j Z j U 4 N m R 1 e X l W U 2 g z W T J O a T R J Q k t K Y k Z w Z V h u N U N l b j h x b F R w T E t m V 3 o 0 T D F j d 2 N 4 N 0 V k S E J 2 d T k v b k 5 I T n d V c X B p N W 4 1 R k d a K 0 V 3 Q l d y b H k 1 d 1 J v L y 9 j b D E z W D l y c l U 4 b m 9 y d V k r V k d 0 O V R z Q W p t V G 1 Y M 3 V l O T d 0 d U R s W E 1 m Q k 9 B d H h z Y U d s N 1 N X b m Y 5 R 3 d W W m V K Z H B y V n N C V l B Z M E J t W W V S V V F M K 3 Z 4 b X h I b 2 t 2 a W 9 T c X d J W W Z 4 a W 9 j Z 2 R n e G N 2 Z 1 R 4 O E h Q d n N y W U Z V Q l k 3 O E J H d j l k Y 1 B W T 2 9 M T E 5 C b n V r U l N Q e G x S a G 9 N c 2 t 6 U W p B e n R i U z A 3 S V V p W D V 5 V V V o Z z d k d X l 3 V F M r Z E 5 y R W F Q O T d Y d 2 M r Z S 9 o Y y t X Y j R H U H F l e m V i N U F J S U F B V 3 h G M m 5 q N E p Q O X c 5 T X V 3 b W V O T F N h Y W Z N a k x h M m 9 t V y 9 o N W o 1 M E 5 i V z F r V k x s a X k 1 Y k 9 M R W l T V z l D S 3 d R U W d o U l N p V E c y M 2 h W b z Z a Z 1 o z M E w z d j N 3 T j N q d n c w Z l E z c k Z o N V l 2 U k Z a d G p k d T J w M k d y U 3 Z y Q 3 R V W U 1 3 e W 9 F a E 1 W N U p x M l R t e V p r Y m l L a n J C N 0 9 4 c 2 Z H Z n h w a E c y N 2 J Q U n J C d 3 U r L z d W d 0 Q 0 V H l L U l d H L 2 l K b D B 1 R E o x c n l K U 2 t p U k 1 u b m c x Z 0 M y Y S t 4 L 0 8 4 U l J 2 V F J 5 S 1 J l T j R Z O H c 0 U n p Y U W M 1 N 0 J F S X Z I S T h 1 W E x J L 2 5 L Z H p t T 0 1 4 W U F t U G 1 1 V k N w M V o 2 N D J 0 b T N m Z 3 M 3 T W 4 w e X p B S U N J d k 1 5 T l N x b E 5 t Q m x F b F B s T D V V V U F w e E x S M G N 6 O F F p S 1 J 1 Q 3 U 5 b z c 2 K 2 Z v d U d o b 1 p Q Z W 5 w Z j B X a D B O Q k Z O U m x C a X J S R E 0 v S F p 2 M m l j U 2 l i Z U Q w b V B Y T z Q 2 e k J S R 2 x K e G p Q Y j I 5 d n Z 3 V 0 E 3 N 3 B 1 e m d t V T h l U E h 6 d 1 p n R V Z H Q 2 l N N W g 1 c j B B c k 1 0 b z B r R k V k d 0 1 B R V N r Q W 9 W Q W 9 w Q U V z Y T J 4 c y 9 D Q l h u K 2 5 0 U W J i T H Q 0 a m 9 K N j d y U H B Q Z U g 0 b E V L c 3 Z M e T Q 5 b T V y Y z l 6 N 3 U 3 M F B m W k h 6 e l B 1 M X R y S F N X a V U 0 a m 9 t O H o 4 d C 9 i M j l o T j Z P T X d I T U J m Q V Z k M j B 1 W n F a Z T d 3 W U U 5 S D V Q Y l V S a F p Q N H F q O F F V R D R W b U h R Q 2 F O S U p R T W N T U U k w R 3 J O S H B 2 Y 0 9 P e E Z k a U l N a 2 t 6 d 2 p S M H R L e U Z 4 S G R q a U p m b k 1 h T U d U U H M w M H V u V H F q Q 0 x 3 N y 9 L b j c 5 e G 5 2 N F M v T k N m T j Y r W V l i N X V O R m h m R W R Q d 1 h k a V U x R V p I d D Q v V n V t T E Z C R V Z z N z Z v e m N 5 b n B W S 3 B z S 1 N k Q 2 l H R U V J V 1 R H S z l 2 d 3 F H e G 1 M W E 5 L W m l 5 M l R m e H d T Z C 9 4 S U t X W i 9 I N T J v V 2 9 x Z G 9 P M D d Z O E d G d E 0 z Q k 1 W N F l r a j R r b G J p Z k Z L M W 5 l V V V 0 b U x F M V F B N k p w W V l P W n J B V H h p a l B r O U 0 w O E 1 N a D I r Z z Z 5 R j N w V l N 1 d 1 V 2 R y 9 0 a m 9 G c n J r N G 1 v M m 5 Y Z E c 3 U F B Y U 2 h t Z m 9 X S V h r d W x V d G Y x W V N n T T R D S U F v e E 9 K e E 8 4 Q k l I d U N a L 0 x r e V J Y a n g 0 L 1 h 6 R n l K e m d 3 V k V O R 1 N k R F p V T n E z M X F 1 e m Z B M F M w T 3 d D a 1 V x b T N N c m Y 3 d m o 4 c m F M c 2 9 Z M X V i V W d v Q T J w U l N S d 1 Z q U k N 3 V 0 c r L z c v c 2 Z H b U x O Z D E 5 M W d E W j V N U 3 F s R D B I a 1 B a M m V 0 O V F X c F Z P c U J 4 c 2 J H S m Q w Z H M y N 2 R 1 b C 9 N b l R 0 M 1 d Y Z H R z a E h S a V F D Y W l P a G 1 B Q S t 1 V z d m d X d q b H o 1 a X p 1 N l R p b D F B N 0 1 6 T 3 Z X c m Z 1 L 2 N E a D h L b 0 E z U E 0 v T F d m N 0 9 H U E 1 0 Z E d Z R k Z j V D M v V T J J N k Q w a X V s a H J Q W X V J Z n R Y U j B m R 1 d i Z H Z Q Q U J o R F J O O H F 0 S y 8 r R W 8 x R 2 R 5 Q 2 l y d m R M U k Z Q R D R m Q S t B U D d Z d z Z I S G R q Z W g 2 W G 5 l c l l X Y z N 4 a n p n M 3 o 3 a X Z H e k 9 k S k l m R F V B U W t X c m Z s Z l N K T D R T Q T J W N D M 0 M F d B Q 1 M 5 d E J q R 2 p R N 2 p w R j F u W X J j W m 0 r S H Y 3 N 2 J n L y t Z d n h 0 S 1 Z h N 0 g x S n B Y W W J l Y m 0 y S E h h c H B p K 2 F U W F V D U G h h Q U p K M k t v U V F R c F F D a W Z H S 1 F 5 a 2 J W Y U 8 z U V h U Y k 1 6 R z c 5 b 2 R J c H R h a U x E U m 1 z S W M x S 0 N U R 0 s w b D N l c D U z W n V Z R 1 k 4 e W J 3 V X M 3 R m 9 1 T m p j Z m p 2 O V Z h N 3 c v Z 0 V T S 3 F Z T 2 J i R W 9 u R T B 6 b j Z P c E t a L 1 Z R c T l V c X h C e m x q e G 9 5 c T R J Y m 9 2 d 0 J j d j d I O W V K N z N E d 0 I 5 W H B E Q m R k M G 4 w N i t q M G V o b 3 B a U 2 p s S E t Z M l F D S U V k R X N k T j R r K 3 h V e n Y 1 V y 9 w N 3 d V R V I w T T R L U E d 4 c 1 o z a l R I W E 0 3 T U M w Q U h n U 0 F B Z H p Q d 2 F B Q m h q R G d M d 1 N I Q m N 1 Z S 8 3 a H d D N E M r a W F F Q 0 x m O T V k b j l Q M E V B Q 3 Z 6 W k 5 G b 2 R B W V J Y U W R n R l l B U G l l Z 2 E y N 1 l 2 T j h Z O E N l Q W U x M 1 Z m Q W J B R X d H V y s 3 N y t l U H E 2 M 0 V 6 d 0 E w T k h S N F Z 1 V 2 R R a 1 I z Y 0 R N N i t i T W 1 i T z A 1 N k 1 B W m o 0 Y 3 d O d H o 1 O D V k W m 9 6 c D d X b T d s V W d r N 2 d S d 1 o z M T k v Z G N 0 e X p v R n d I T 2 h V T W h I N X h Q d F A v U T h y N m V K e T g y T U 1 i Z j M 1 c H p N U E s y U W R s c n J D S U J M Q U J 6 Y W V S a G Z D K 0 F 6 Q U p j U j B k T m E 2 M z h 3 O D N X S l J P S V p k R 2 J 1 c k d k a k 0 5 W U t W Y X l m e l p G R T R p d F J i Q k p m a V l F Z 2 t 6 e k R t S 1 N Y R m x k R m 1 R M W 5 x M D N n Y k x V S l R 0 N H R n c l V k U 1 Z T W G o 5 d 0 x 0 S 1 N k Q 2 l H R U V J T k R Z c n o r b z F R W n l 0 V E l m Z i t B e E h p b G h w b E h S N k 5 S W T l 2 M k Z H Y W V T a 1 J U Q W R R Q 2 l C c G p E d k 4 5 L z F F Q V J 4 R F I z d 0 F j R G d C R T l D N E F o W X d i e X R G b 2 R B Z D B U b T Y 4 b E o z O X d j e W J H b U 5 x Z X h o S 3 Q 3 O X J L a W 9 x Z G d S Z 0 1 m T 1 Q z Y l V y a G 1 D Q 0 J z e G M w S j B 5 e T d K M k l h S S 9 C Y 2 U r e j h 4 d i t i N y 9 J S U I v Z m Z y c H A r N z Q 4 Z V B E d l I y R D R 6 a m Z B N 0 F a T S 8 r M G N 5 Z z h q W W d P Q 3 N h M W 5 K b F B V V W 9 0 T X N a Y 3 h j d 1 h B U G l J b V k 5 V V N 2 M k t p R z d S V 2 k v M 1 B P O T M 2 Y 3 d Q S X V v c X F l W j V Y d G N h V E x X M X R l S H E 2 d X B q Q W Z 3 Y 1 F K W H Y r M G N r R W 9 u L 2 p V Y W p 4 c k t z V T R u b 2 Z 3 Q W N h b 3 g 1 a D V s d k p h T H J H e G 9 h T n V w R 2 5 6 R m 1 k M m E r a E l n c z E z V j N N Y 1 p z U T B R L 0 5 N W k 1 U Q 2 F U U n p V M k 5 x N z N w R G d 6 c D h 2 Y y t j R W s x R m Q 5 M y s 5 d V R h T W V o Y 1 B o O U w 4 R l o r O E x K a X M y U S t m M 2 9 n V 2 d B Y 0 J t U k h T b j F 2 b 3 d a c j V 2 e F l v V m Y 4 a F R s b T h z T X g r Y l k z d G V S R 1 I x c z l 0 M k h P Z G J S S F F T Z 0 w y S V N E S H o z N W o 1 W E 0 v e i 9 n V U F k W F Y x e j R W Q 2 9 S d U l h Q z h p Z W t w c n Z Z a U l I a 2 1 s V X I 5 d G F H a n d 1 d W 0 3 c U F i e V o z T 2 9 r L 2 h L O U N l S n I w U i 9 r M G 1 l W V V 6 U 1 M v d F B t Y T F R W n N z R l d 0 S k 9 o U k J D a U l F b k 1 a N 2 9 i e E x q R F M 2 d D l m M E F 2 Z 1 p n Q 2 h I O X d M Y n R I N k F 6 U S t S R F p u N l B p Q m h B Z y s v N 1 Z 4 R F J h b V B N b 3 d B T 0 F m Q V l N e E 1 S M 1 d h T U 9 Z N l p i M T Z 6 W n M x V D g r Y k 5 X M j F a M X E w Q X d N d 2 J s Q V F q b 2 h z Q T N O Q 1 h N U 3 V s Z G d J Q T M v Z U x m a U 0 1 Z U g 4 R 3 d F b 0 F J U U N 6 Z z E z e F F v N W Z 0 V 3 J W S z l Y V j F k O U 5 K c E 9 2 W j A 1 d 0 d X T X V t a k J o d 2 9 z W l R T L 1 N X c C t i c X c 4 a U t t Z G 1 w Y l Z l R G V C c E F M c 3 g 4 K 2 N B Z m d r Q W 5 1 Y 2 R F b 2 x F U n B X V m x k b U p S R 0 p G c 0 g 3 T 1 B 3 R m 9 J b n F S a U k 2 T X g r T 2 Z t S H F H O X d B Q U l B Q k p S R U Z V M X R m W E g 2 Q 1 V l c E d J Z n F 1 M X Z n Y k F s Z 0 J h U E 0 v N 2 Q v c G N V N l p N S 1 I 4 N 2 R 1 e l h s R k w 3 Q m R r e G 1 3 T D R G T U F S U V R Z S U d o c 2 J Y U U R I Y T Y w d k F I Q X l F Z j J R a U 8 3 M G Z m O H F 4 M 0 h 1 U 3 l h V H Q 4 K 1 p N K 2 Z q b n I 0 M l J M U m w 4 U E x S W U N 4 T E F W d 0 d B S z d y b n F h M U R o U F I 4 Y l p 0 d j Z l M S 9 v b m 5 l U T l w c m M 4 R H N E M H o x e E V S b V B s R D I 3 W n Z C Z k R 4 a W h V c m Z w Z l I 5 M D d H b U E x c m 5 h U H p a b n J t d z V M R 2 1 Q T 1 l l U 2 F B N 1 l M O W k r d n E 2 b X B z M j k 2 Y m l P c V l l V 2 N B T 3 h C U k d J R E h 6 U C 9 q Z W Q 3 d m F t d H J 5 e W 9 y S z Q 5 U 1 N w M U R S Q S 9 Y M U 5 U Y 1 Z s T l Q 4 N X Y y O X Z i e m 1 w d W J N O W N E K 3 J m b m V i U F J D M X J y Z z R u b 3 N h e H R l e E x S S W N 4 O E l C R k 5 D T W I 2 V n d E W G V a N z N R b W J i c H F h b U p n Q j d C O W x I U H d h d 0 Y 0 R H p M T X M 2 V D J 2 O U N Z Q m Z l N T U z V V h k a k 1 N Y k V t W G x H S W V O b D V s R k V 0 Q 0 I 3 Z T M v K 2 J B N D N y Y T J 0 d X h M U k w x R G s r S 3 E 2 d W x y a U t 3 S G d p L 2 d L U U R F b m V t e G 1 Q a l d W U 3 F V V 0 x W c D A r Z W F i Y n k 0 W l B T T 1 V U U E l N V T V K Z U t n Y U t w S j B L S V l R U U E w Z G l Q R E Z R S k 1 Z Y l B F V F V C S 0 F O d 0 h 1 K z c 3 O X J X Z G E 4 Z U R 6 K 0 l Z Q W s w R l d 1 N 1 g y b D F B R U F q b W Z t T m d D b m U 1 N T N X N 0 Q v T U F C W E U 5 R 3 Z S N D B h d F R n Y W p l N E o 0 R X N B W H Z j O D c v b n M 4 e k h 6 c l F C Z T Y y R l l P e E x S T 2 Z s M k 1 2 T k 9 B S m 9 i R 2 h y Z T d m M D c 3 a D R 6 d n c v Z z R Q U 3 N B R E 1 2 Q V h D S D U z a 3 Z G M 0 w 4 L 1 B u e j I 5 R l p B a T N i b S t s S k w r W U 5 F a 2 V 5 e D l E M W 1 v a m 1 F S k V Q N E U z W G R k T 2 x 0 d n p t N X V h d U o 2 Z 2 J H e H M v Z H h 6 b l Z n Q 2 h S Q 0 p 4 W D N w N 1 E w U E Q z R m d z O W 1 Y Z j l 5 O G x v d j B B Z k 9 M N y 9 1 a 0 E y Q m h 6 R 2 9 B V D B U b l J r Y j V Y O H l F e l g 3 a G 1 6 W m 8 3 N X M y Y n R 5 c D d Y S j d u T F F W d 1 J X M X Q 3 Z l d W b F p W S E U 5 R z V T c W 5 6 e T h y S 3 p 0 W m E 3 K 0 4 1 M 2 w 5 N m V G L 0 h C e E 0 x N H d E O F Z D b D F R e n d l V C 8 5 Y 3 N 1 Z D V K M m l 0 R z R q b 2 V p S z Y z e G l 6 b E p u T G l H a F h a b T V q N W d l U 3 l h U m J W b F l X Q l h C c 1 Z o Y k 5 Q R 2 I r V 1 o 3 e m F p S T Z Q K 1 B 6 U 1 V U M G Z X W m V 4 O H p Q T D E r K y 9 O b H d P Q n d L a F V L M 0 0 v T T R J c H J M e k R l b l V x a 2 5 H a G 9 h d X N y c k J m K z J 2 d 1 R 3 U U g x O S 9 j R 1 d a V j N D e k p 0 b l R 2 Q X c 4 e i 9 R T 1 h u V k s 4 e j h L W U Q v W S t a U E 1 q W W Z n T T U v b z l Y T S 9 F Q X F s Y m 9 q b U h E T H E 2 R 2 g 0 V l V B c n d a b D N V N W s 1 d j h o b 2 t t K z c 3 O V V 3 R E F l S k t M e E J R N z V 0 R H p 2 b z k 5 K 0 5 v Y 1 R p Y S 9 F U U x F c 0 M 5 W F Y x V V Y 5 a 0 l h S U t n Q 2 N y W l R h V X V L c m t V d C t 5 d 3 d 6 N m Z S U 0 l u b 0 l r b D R x Q n B E d i s x a T V j b V V 4 b j B Z Q U 9 2 K 1 F 2 Z G 1 5 T E V r N 0 Z V S U l N Y U p K a k N j R 2 k 4 U j R w U 2 V Z N U p u U H p N O F M w Y z d y M X E y N 1 l z N m N P W X V 6 b W l u S G N m W l h T b G 1 1 N n o 0 U l p J M z h 6 d k 8 4 a G 9 4 K z l n S H d Q S U N q W E 5 k O X V M d H p w c k 1 h Z k 4 4 L 0 1 K R k l Q S l c x M j l K Y X I y R G 1 X e E t K e E U r S z h S N 3 p z R 0 9 4 R 0 1 Y a j h Z N S t Q R W R C S m s r Z V h M R n c 0 Y 0 k y N U N n c n R y S H E 2 K 3 U x V X V v W k l 2 S 1 k r U z B p K 3 B Q c n V n V m x L M l Z R V 3 V 0 R E F S e m d l Z D Z S Q U Z M c E h j Y V l a d 0 Z N Y 2 w z M 1 M r b H R X d X R 2 Q X p p N 2 8 2 U G p x T z R 5 Z j d U V 0 V T T D Z t d X U 2 O S t U Y U g 0 b E V L a k 1 u d V l v b E d v M 0 9 V R W 9 0 V G l R U 0 t 3 b z h o Q 0 t S e U 9 q K 0 d B c 0 F 4 R 0 t 4 V U N x V k 9 t V G R 1 b l Y v M 0 5 o e n h H S 3 h F R E 5 2 N T d y d U J 1 c 0 l h Y T J m Q W p E R z g 3 e X Y 5 N 1 p m W T h 3 N 0 F C Y T R y c n R Q e H V h Q i t 0 a 2 N z a V M r R W 9 O R j R p d F J i R E x K T T h 5 M H R M V H N C d U J P Q k d u T 3 h a Q k 9 M d z J I d y 9 M M G d l a F d L c F h D c W x X c m l u c V J Z d W E x U k h R c k 0 w d m F x U k J D a U J G T F l q d 3 h t Q 1 R H R T J K W U l 4 U n h z a 3 F J b 1 V U a U t 6 R 1 l K T D R T e G F R R 2 V 3 Q 2 l l S U w w M H Q r a W l C Z W 5 k S H F w W E p 4 R U l k S n B w e F V W R l V Y c k 1 5 U H Q 5 R D V t S G x X M G p v V V F R b 2 d o U W 1 J O E 1 k Z 2 t 4 a E 5 p V 0 p N S k h q R W l T W H d s Q n B 2 R V Y 2 S 1 k 1 R G Z P T U N E c H B h T F V T T n F w R U V J S T B Y Y 1 M 0 N G x T S X p H Z U V F S 0 l v V T d p S z F G c U p M N F N 4 U 0 N a U E 1 O Q W E y d n J y a 1 Q w Q 3 h U N T R s U m R Y W T F R S 0 Z T c 0 x z V U l v c F J D V l Z V V n l z d k x p O W 1 0 e m N 5 b n B s S 3 B u e X h h d E V p Z V J o Q k N D R E h z U 1 l 3 b l N v M 0 V l R U l J S V l Z N m l h O U V x W k g 0 U 2 h T R F p Q S U 1 j Y T J 0 c l h z d z h 5 O E J U Q 2 x X b i t u M D B y S 3 l N a 2 t 2 R l g y U 1 N x V 3 d l d l Z x c k Y y N 3 R w a m R 0 a F B S c j M z Z l A x U H F p d 2 9 o a E J p d U p N W V R w V X h p U E N H R U V F T 1 J 4 R m V p b E V s O E p m c E N m d n N N V V p K Z U t v W U t T V H N W U W d n a E N p Y 3 h u a G d x S k 1 Z V F F n Z 3 h W R W g 4 S l l Z S 2 l h L 0 V 4 c E p 5 Y l V P V X B K Z U t v V U x T V G 9 V U V F v a k N T W X d u a G d x S j h Z U V F R Z 3 d W R W w r S m 9 V T G l L N 0 d 4 S k p O b k N K T D B V a k V V U 2 R x c E V F S U k w V D J K O G N S U U p E R 2 V F R U t J V W l i e G x S a U t K T D R T d l N X L 2 l Z W V F T U z h W U T U y a 2 5 R b 2 h o Q k F i a 2 h o U E R I V V M 0 d 2 t o a E N n M U V s K 0 p v V T d p S z l F Y l V x N X R D S k g w V W p I V V N k c X B F R U l J c 1 N H S j h j U l F K e k d l R U V L S V V p U H h s U m p x S k w 0 U 3 Z T R 1 R Q R U 5 F Y T J 2 c k h n Q W V C T E J k c 2 Z v a 0 l v d 1 p N d 2 J o Y 0 Z q U 1 M 4 V 0 F z U 3 d M V l Z W V n F L a W 9 L R n F m U k Z R Q j R F e W w x T T F 5 a 1 J K Q 0 N E R 1 V T S X d u a G d 1 S j h V U X V q d U 5 N T j h a a y 8 z N n p I T W R 4 N n V 2 c n R 5 a W d D M V Z m W D M 4 b 0 F L c 2 Z 4 d m F O K 3 Z y N l d j W H V O N j I y d G p Z Y 2 l V U W 1 S U 0 t S a l g 3 Y 1 B 4 c U 5 6 a T d t b U R M U T d O b X p 0 O H p j W U l 5 c E 5 j Y W M y Z H V P d E 5 Z S G E 2 M G 5 k T F A v M n p t K 0 J 3 W l Z M Q m F i W m 9 5 N T N u R 2 N u Y k s z U X l y Z U R B c 1 N Y N G 5 o U X V J c l V T a V o 1 Q m t D V 2 x w Y W R n W H d h e F N 4 Z m 1 n N n Z W U X V U b U l 3 c E M 5 U z R Y Q z R t T j J H b W Z r N E F C Y 3 h j M U V m Y 3 h C Q 0 N D S D Z n O F I 0 W X J p U k d H L 2 t N Y 2 J z b z d W K 3 F y Y T J O d W M v d W x M c U 5 3 Q 2 V 5 Z H d X a T h W c W x G S 2 V a V m 5 u R m R E L z Z a W m w v Z D R Z Y z J l U m h n d 0 F j Q n p u c T B U M H J G T H E y Z H J h M n V w a T l w M V d W V l c x Z j N s N W V V c z R I T j V s W T Q 1 M 0 h P Y z d 0 b T A z T 1 k 1 e l J L N z l z V m h z V k N 3 V 0 c 1 L 3 J 2 N W t 6 W j I 3 U 1 h k L 0 d t Q k 5 D b 2 R C O H J m V z N N e m F m Q n V B W H h w a m R D e D F q W F Y x Z E h S R T l C a U R u d j A v d 3 R Y M E 1 3 T z h L N 2 J Q W X R O W V B h Y T N 2 U k 1 a R V l T c V Y y Z 0 h B Z V V R M E 0 3 M H R G b 3 V O O T M z L 0 x h M z F x N D d q R k 8 y N k x B Y W V 4 R m R p d U p I N F N o V E N I d X d C a U 8 2 M X R M V H N C d U J P W n Q 2 O F d I M m 0 w M H V s Z n F n W V R P b n Z 3 M V d y V m h X e n Z x Z 0 4 0 T 3 p X M W x a N z B h S k Z s O H R D Y 2 t J S U l V c V Z 4 S G h p d U p J W W I y U m g 1 b G x F Z E V C M W R m V 0 4 2 S n d r S 0 J x d G R U M k F x N W g 1 U l V k S H g 1 V U F Z S X p a b j V r Z k s r U j R J a n J j Z G Q w b n M 3 Y z d q a k 9 k a U o 0 Z 2 9 q S m 1 2 c n U 2 d X Z x c n h w Z 0 5 q b W Z t c E 9 k N U w r Z n J 2 N z Y r Z m x 2 T H N y Y l B 0 N S t a d n h 5 O D N N T V l r N 2 R j R k R P L z V u b m V o O W 5 i R T R u R X M 4 Y V l l V V I w W l N 3 V 2 V 6 U W V q M 2 R r S F h j K 2 d K L 2 0 2 c k 9 p b 3 F J Z F F N N m J k c k Z Z Y k R O b X Z o N 0 F r d m I y O W x m U z I 5 Z X R X M 2 R O V 1 Z u W k N R Q 3 V B d k N W Z k 9 Q T l p O d D J l Z 0 x x d G x 6 N 0 t 5 c 3 J 2 e F Y 4 b l g v V l h U L z E 5 Z l h i S 3 F V Y U N 6 b G 5 B Z m J 5 U E 8 v d k F C Q k 0 x a H h O U k 0 4 Q l N L V W J F T k Y y d 2 N k R W V s c z h I d j l V Y T M w K 0 V k M U 9 S S T F h N j d N O H o 3 d S 9 T R 0 1 T Q T B U a U t 6 R m N T W H d s Z W l L V F B D V 3 N 0 Y l Y x R D J i K 0 p Z c j Q 5 R U U 2 d m J T c 3 J F e W V Q a E N E T H Y w M E F o R m g 3 Z H E x U m V r e k k r M T A z S 0 p G a T g 2 V W k 1 U V F R b 2 h T S X p H Z U d P N G t 4 a H M 1 U E 0 r N 1 N X d T l M e E d k V 2 w 5 Z i 8 v Z U d o b 1 p I a T l G d l V Q N 3 J 5 Z U R w N H N Q b n p K b n p j Y k R y U X l M N l p T R j k r T D c v U W Z Z M n g z R 2 1 L S 1 g r Q W 1 C V E F D Q 2 l h N 3 Z w N G 5 N Q W x m b D J X c G E x R 3 p Q Z m x H O C 9 F V m 5 C e H p P W k 9 a V 3 Z I W U J q Q U h 4 W V g x K y 9 Q U k d 0 b C 9 Y R H p Q O E J z T F h 2 K y t j N G p w U E 0 2 U H V 2 N m R l K z c x K 2 t s R n F i Y 2 N 5 b H l G O X l U R E h 6 U X d E R 0 F E a T Z 1 Y m 0 1 Y T l I d E 9 Y U G 1 M S F l j N T N h b D F Q b U 8 0 N X l i U 0 N S d X l O Z U g 0 e m p W S F I w Z G l v a U 9 Z Z V o v T T N P a j R 6 a G p n L 0 Y w T k R Z M m Z n N E F T c W x q b U p s V H F k V C 8 1 Y 3 F P U 2 F W U 2 5 6 V T F O U z F Y U 3 E w b W 9 x Z X k z d n Z Y Q U V 3 S 0 1 v V T J 3 T X c 3 R U 5 F V V p u N k N p R G 9 5 d G 4 r Y T h Y V T Z u a m 9 2 a W 5 k a 0 h X N E F K R m V 1 W E R r b m M 2 U G 5 l Z m Z Y M T l l N 1 N x a y 9 B T G p Y R 0 R Q W G R k M D M 4 M 3 d k U k l t U i t F b 0 1 k e E p m a W U 3 S W I 2 Z 1 M x Z E x T c 2 l z U i 9 X K 3 h u e j V J M X c 4 V m 9 w V D R 2 b y 9 Q U H Z z T T d l M 3 R 4 Z X c y e W N 6 W G J i Y l p a b G N T V W R F Z W N 4 Q k N D Q 0 g 2 U W 1 J O E 1 a S k l q R G N 5 Q k J N b m M 5 R 1 p L V 0 Y 4 M z Y 5 U l N o M E R B T X g 4 T U J H V k E z Z z Q z W j Z a e T R u b 2 V H W n V J S 0 x Y Z z g y d n V h N z d l d 0 N v c T Z 1 c n N X M z d G U 0 p 5 b V B r Q 3 o v T 3 V L O F k 0 a l R G U l p u N m V p Q 1 l 5 O D B t c F Z P c X R Y T z B z e X p x T 2 l N N W 0 1 b n M 4 e n p 0 N V k 4 K 2 5 0 V D Z Z a U I 1 a j V t O T B s e E d V M G Y 1 M E l y c T B r T D U 5 M z c 5 V U t U V V J 3 R T k 5 M z Y 5 S k p C S X J B S 0 M r d m 4 1 b n k 3 S m V Z K 1 p i U G M 4 N 0 k 4 Y z V y a U d p Q z V q N U F j L 3 p q c y 9 l U D N u e T V J b 0 p F e W E 4 V F V R e m 1 Y b H Z 6 L 1 A r a 3 Q w b U d v M 0 9 0 b T I 3 c V p 2 a H Z l a T Y 3 a j Z 4 V 0 d 3 c j M v Y y 9 J S 0 s 4 e X d R d z g 3 V 2 U 1 M T J Z Y T U 4 e D V s b G 0 z d F B 6 d k p 3 W l N W c n J o N G p v b U 1 6 M 2 4 4 W F N X a T h n b 2 5 i W G R h Y 0 Q 0 S X h q b H h C U n E r d T Y w V n g 5 T z Q 0 e m x v a j I 5 R H p 2 O F c 3 Z X B 5 Z 2 h F b C t K a 1 V U a U s 1 R 0 x a U E t V b 0 p h V 2 x 1 M k o 2 T 1 p p W D V 5 c X F x b 2 t 2 V l N V c F B U M 0 o 0 Q m l Y c V J z Q U d j d F d i S 2 t u W m w v T G h j c E l Z U V F n M D F p U E R I U 1 N J d z N N a V F T a V F W Y T Y w d U l h S k 5 s e T V Z d E h E Z H V Y Q j B 6 Z n l m W V h R U E F 5 d m d j R 1 R m O X B 6 S H o r T 0 Q x S 2 d D L z E x c H Z E d U E 1 S W 5 J Q T N P Q j U z b l g x O W Z Y Y m Z 2 N z U 1 N j N 6 N T g 5 Z n V i R m o x R n J 2 Q y t D M 1 J E U U t 3 R 0 d l N X o y U n E 1 M 2 p P T H N S M F k r W S t Y b l A 4 M D d 0 c W Q 5 b 0 5 E c l Z 0 d T J k Y 3 U w c n B G e G J L c F Y 2 d G F H a D R S T U E 4 R H p 2 V m d D M 2 F h M V B K c U x G c n V 1 d U 4 w Y k h j Y T V V U 3 E x M V h m Y z Z B R W x q e k 0 r e S s x T k t u U S t n U X l s M V k v W S t y Z l Z S Q U g 3 T X p B M 0 x s e S 9 Q K 2 Q 0 V 0 x s e T R k c 0 t F Q 1 l j Q 2 V C d k F Z O G F Z Q T F 6 W G Z T M 1 A y M y t K b W R m Y l I w U m R F e m J N Z k Z i d 2 I z M F p n R T h 6 M n p I e l Z D S T Z H O E M 2 U E g z M 1 d Y M T k v U 1 F p b W d 3 Z 3 F i V m V s V F h P M F F E R 2 F h M V g 1 e j Y 2 a z l i N m 9 m V H J W Q 3 E x Y V R w R F N a U V d p Y S 9 F U 0 N Q e G x j a E Z K b m x L V F B E M H d R U E 1 2 R T J 4 K 3 B U M F V q R V U y T G F O N n V w c X J G N j l 1 c G h w c D Z O O D M 3 O T Q 4 Z U x G V z B y Y X F S Q k N p T U V r T V o 0 W X F T V E d H e G s 4 e i t z c V c 3 W m d 3 W U l u Q V R 3 S k F G c n J m e k x 6 T 0 0 v e n B x Z j N 4 M k t 4 O G N 5 O G x J a n V k M T M z e k t 5 d V h p S 2 l X Y 3 g 4 a y t k N T U 4 V m l z W k R 2 K z A 5 V 1 Y x Z l h 4 R 0 t 4 Y U R 3 Z S 9 4 U z l a S X o 1 V 1 Z E Q 2 J D V X p I K 0 I 1 M 3 Z O N T J r V U J Q T V h N Y z l 2 Y j J 3 O U Z 4 a G 9 1 K 2 R p M n Z U M H o z N T F y W H l I b D J p e k x P a G p B S n h t Y k d N R C t 6 T H h E T E J i N 1 J 6 d 2 V i d 0 V B c m Z Y V 0 F N N E Q 4 Q k t B N U l Z O U F W c n J D S U J 2 T W Z P O X J 1 d C t s T F h 2 Z T B U M E l E T X Z W V X A 5 Z D h H Q 0 J Y b H Y z b m 1 l M S t 3 N H p o R k U 5 S H R t Z n R s e G 5 P O G 5 F b 2 x I c 3 R z e D g 2 d W U 1 N j F Y N 3 M 0 W W M y W n d 2 Z 2 5 N Z k F L Q X Y z b W V 0 O E Z r V k p C e G R E W V J G Z l V 4 O U V 5 M m J h O W 0 1 b H N B W k Y 4 a m R 3 Q 3 d J e k 0 v V F V R Z j V 6 d z R o M l F 5 M m R G e k t 6 S F F K T D R T S T V Y R V Z 5 S 2 J U U E t V a 0 1 X T E Y r K 1 V T c V V l Q W J C R n N m c V U 5 R k l 4 b E t U c m k v c S t Y O H l u R W N M T W Z C e U F K Y 3 d z Y W F k Q 0 N D R U d u T V I 0 W X F T V E d H L 1 l z c k I r Q 2 Z n V U 1 r c G l i Y V E v Q k t Y R W J n S U F a a j Z m a U N J Q T d 0 a V l D W j V B Q 3 h I T k J Y Q X B F Z j N K R 0 5 O d F l 5 S n l 5 c 3 Z M V j J X M l k r Y T V u d W Z O e m 0 0 Y m x K a j d m Y T U r T X N x M T d W O U l 1 Y m E w a m 8 2 T 2 s 4 c k t 5 d D V o N X Z z Q W Z D d l l m Q T B S d G F W U 3 F l N 0 t 4 M T F D U k 8 z S l p Q T E t y S E d j U W t T M 0 1 m T X F B S H Z G N C 9 I M 2 V 4 c E R J c E Y 0 e W 5 H Y 0 E 1 V l N m e U N p a D Q w e C t 6 T H o r W j d u T F N y a 1 B S R F J s U U J H Q j V O c k c x Q k t X U U R B e l A w M n l S T 1 B 4 e j h E a 0 Q y S k N L M z F 5 d 0 I 4 c G R S S m Z m a W V F a V Z B N G l z e D B r b D h K V E x K S k U r S m F H b H A y W j Z a Y n l l a W 9 s N m N K T D F V R E R X U 2 R p c U V F R 0 k 0 a 1 J o U G l F N F M 0 d z A v V 3 V 1 L 0 V W R l h x V E x m O T c r Z V N D V C t t d F d N M E l 1 S m 5 5 R H J n d 0 h B Y 1 p 3 d k E v Z 3 B n S G V X T E Z s e W 5 1 T T Q r e W 1 s O X V 2 b E 1 K O X h Y Z m N l Q V B k S G 8 5 R 1 p 0 b T J E b W Y v R X p L O F c y Z 0 V S b l p X O U x S c U 5 6 b E J L Z m E y S F E y U E J 4 M z B k e C t s c E l m a V h p V 2 d y Q U 9 s Z j d F O H k 4 L 3 R h N n o y W m V U S V J I U T d n S W F Y V W R s c n I 3 W W h v d l R K a n h w a n R t U G x R W n I 2 M 3 N i R n h Z W H J v e H B o N 0 F K d 0 E 0 T C t w V k 9 x Y m p Z M k 5 E V D J N b z B z a W t m a V R N V 1 l 2 Q U k 4 Q U 9 B T E F k e H p I T 2 R E M y 9 a Y W V q d l Y 5 L 3 c y b F Z E S 1 p U R F p w c l N k N G 5 y Y z B x M G t v K 0 5 o d j V k c H k w V n B Q S U t M Z G 1 O b V Z D W j Z o V G V J c k l U c E p m Q 1 h T W k p L b k J F a D Z x U k R y a z d S V E l Z U V F 3 N E h F Z U V L c 1 Q y S z h Z Z W N C Q U M 4 R G l B Q T R K R m N E S X J L W X V U Z l p Q U X d B Z F h W M U 5 V U 1 V 6 c E E 1 Y 3 V I Q 2 h X c 2 5 U c H p v T V B P e G V j N m p B R l F B N k d E b W R S b m J Q d 0 x 3 S X R Z d m N m W m F J c E c 0 S W Z O N H J Y V T l F U j N I e k E 5 N m 5 0 Z V F 0 Z T l J W k 4 w N 3 N X M z d 5 d 0 R X S z F X V 3 g z K 0 o 2 S m d D Z m w 4 Z k I r Q k J B S n R r a k g y O W p 3 Q 0 9 K Y U p q Z 2 M 3 T U l p S j Z Q T D J q b z Z P a j N i Y n Q r U U N P Z E J 6 b m l V U W k 4 V 2 Q w Z m k w W E 1 m T z d S S F N H W l Z s Z j E x c C 9 2 W U F 4 Z D B r b W s w K 0 d R c U U 2 M y 9 k d k p h S X R s V k o v O V g x L 1 J r L 0 h K U k t K W D l Y V z F 2 N n V 1 c n A 2 T G p P M 1 J p S 1 I z W n V i b X p N b m R F T E J l M n V m U E h s e X h j U 0 p F M y t l M 1 F j e n p 5 S W k y e G h 6 Z T U 3 V D d B Q U F T c W 5 y a l R I c l R S Y T F 0 N 2 R m T 2 5 m d T N H W F p C e E R S U W V q T V F Q T z E x a i 9 w N l g w d z g 3 e E V J d k Z Z V C s z R X d K T D R T b 2 o x U 1 h 3 b E F K b m t H W F N T W G l w R W J 2 M m R k d n J C Q n g 5 Y 0 9 Y W H F W S G t h U V F n a F J M K 1 F H R S t J M 0 N U R 0 d 6 N D h 6 M 3 N B N k N w T G R r a n d l b G N B b D Z Y Y k 1 Q T U 1 J b E p h N j Y 0 T U g 5 L z N R M F F F W m o 1 W W E r M W t 0 U D E 1 S X B G N G J z c V V L Z V d o V U 9 o c E F G T U J 6 S E 5 k T n c 0 Q X J 1 d G V E Z U R x W E d N S j F u a D V E Y 0 R W d W R h Q U t j Q j B B R 2 N B Z U I x Q W o 5 a 3 V y d X M r R E 9 E a G p U a F B Y c k Z Z c k s 2 a m 8 4 T X F w S z N 2 K 3 g x b F p X V 2 5 w R D l 2 Y W 1 y N l Q x M W Q z W T Y y Y m I 5 R 1 J F O U d v O U Z Z W T J Q a l B O Z D F M N n V 0 c m I y c H V y c D Z G e U s 2 c H J k a n N t M T d U a n d l b n d m Z 2 1 G Z 3 N G b 3 J I N H g z U m F C U U F R R V I 3 T 1 k 1 V G 1 Y W E l x U F N M K 2 Z Q b n R 6 d U 9 j N 2 R T N n V m b D V l V j N B L 2 g r U n J 0 U T h E N 2 F 4 N D h m S H d a d 2 F 2 Y T V N M j Y w Y j d B d n l 3 b l p H M E t o M E E w Q U 5 w a m t Z Z W F q a V F o R X R E M k E y U U J 5 M 2 c x b F p r V k V O V V Q w R k F D W j V D a 2 h F b D h K a 1 p 2 R V Y w S W 1 l U W F S c E p j S z B i M y t U R H N O a D h O c j N u d n Z 2 U n V u V D U v Z W I z V 2 d o U k J D a k V 3 U z R 3 b l J Q W W 5 4 a G k v Z j k x T 1 d a V 1 h l Q k J y T n p J d X p T c j J r Z 2 8 v S n p P M U V s S n d 5 W l V w N V R V M 0 5 v d 0 I 2 S 2 9 W V 0 1 y V F d i d 1 B Z c k x m S E V k R m M x M 1 g z V G 4 4 Z W o 4 Z D d M S U 9 X S 1 h 0 d G 9 h Y W 1 w d V Z h N j I 4 U 1 V i T n Q y N 2 N D M k J z Q X o 1 O C 9 m e V d B N X l P U l N G V z Z i W G w 1 K 2 J F Q W J t U G 1 B O X J i M j E v S j d q c 2 N E a D l K U k h m N X Z 0 O V Z G a T R l a j N k a 3 R t S G 1 u W U x K a 2 t 3 V m 1 a O G t F b 2 t i d G R h N 0 V O R n h X d X U z U E 0 r N 0 9 6 Z z J U R V J R U 3 J X N X J y c 2 l j M n d a W S 9 3 V G d Q c T J 0 c m F j M T l K Z z R 1 a U l W Q 2 8 x d W F P a j Q 3 U E 1 m Y z N O e l o 5 b n R 6 Z k d m Q T N B V n d H O H l N d z F B R D c x U E 8 r Y n V m c D J I T 2 N F S X J x W G 1 W L 0 t 0 V j h N R G 9 t d m h P a W V 4 R m N q b T B 6 e U R K S l B Q d m 5 r c X d E d V k r W k l z Z m 9 r S W x S W F Z 5 T W N E a 3 Q 2 c V J n M j B t b W 5 x M W F 0 U W x 0 Y m N S N G F J S 0 p S Q U M 0 Z V B Y c j B P R 2 E r b U l q a 0 l p V k V Z T m 0 x R 0 R P N k V w T j k 0 Q U F H N m d C T U F P T l R K c n l 2 Z 1 B m S n g 5 O C t C N W F P V z R i V j l E U D R n e j F l S V V x T n h I a E N G R V p p d k 9 H c G 9 h S G h k U U Q 3 Q U V C Z F h W M W R L Q l R h b T R q d W Q x M z M 0 b l N i V 0 N 3 M m 5 w b V h F d E Z U c n V 1 Z W 1 k N W V X M X N i S G p k d T N K O E J m Q z I 0 a 2 R 2 Y j l Y Z j Z q S W h T U G J m Y X d H W U F s a E x S L 1 l V Z X d N e G 5 N U E 9 t M m R 1 M T F x Y 2 p U N 1 p T a G p N O H o 4 d D V M c y 9 6 U H R S Y S 9 4 T E F q M k t 4 M k d Z W k U w Z X A 1 d W J t c m d r Y n g z R W 1 L Y V d n b E h v M 2 M z d k d m a F Z r d k d 5 d 0 w 4 T l B Q Y z l i c j J T Z E 1 T W j d u U n N H Y 0 h 4 U V h 1 N F h 4 c G c z W E 5 k d F J M R D J r T y 8 3 N 1 F D U W F 3 e G E 2 e W 9 p V 3 B G c l g 3 Q S 9 H W X p 4 O D N 4 d D F o c 0 k 4 N F Z C Q n R u U G c z V 0 9 I b k F j e D B r a 0 V v b k 1 k a k 5 t e k t o U 1 N s M 0 N 6 Q X V Y T D E v K 1 l F L z l p b 0 V o O F p V U W h a S D R h d V N T U 1 o 1 Q k V L U 1 g v a D Z T W G l w R V F T e k x R b l Y x T l p p N W 1 F O G p q R k p L b m Q 3 Y T J y c W F t Y S t S a T V R W T Z m N T d L N n B I V 2 R n Z l B n N V B B Y n N B K 0 9 L S l N z c F l O V m x o W l F Y d z Z w c n g r U F B L b S 9 G e T l a b V l O M G h E R n F M a 1 N J d 2 5 S T z l J a k R l O D J i W j l Z U E R 5 d F V M Y X o 1 O C 9 2 O T B Z T T V h W n I v V T g 3 M E p q e k w 3 O U 9 M e H N Z N E t Q R z d 2 b X d Q d X U 2 N j Y z Z G 9 6 V 2 V s Y 2 l 1 a T Z W U 3 A z U z B O R G d a Z T A 3 R 0 1 E W T d F N l l 1 V X d w T l p x W k x 5 Q 2 l 6 N 1 A y a l N X a U s 1 Z z U x T U 5 Z M 2 l T a T A z M 2 Y z e F p B e n V 5 Z 0 l B T m 5 i V H d l Z n k 5 U E g 2 T U F R Q 2 5 W N C t S S l R 6 e l B X M X B m W D M r Y V p W a 1 B C a m Z v R 3 h G a y 9 D a W w 4 a T R l U V V U Y k 1 I T W k z L z d l M E Z w L 2 l Z a j J C U k Q z U E 8 4 d k F D e G p 6 T G t B N 3 F 1 d H J k M T U v d n o 1 W G I 4 b l J v M G F k U n V B T F l u b z J 3 c 1 d M S k R T U k N W Q T R p c 2 h l a 2 Z p c T V G S k p u a 0 d t S 1 N Y Q 3 J G e C t p U H R O U G d E N l p 5 V 2 x w W j F r b l l x U n J M V 2 4 y T j B o Y 0 p Q b V h F a U N G M j E x W m t C R U t B Q S t P a j h D S 0 F h d 0 F F R T d C Y 0 t Z Y 0 d h V y 9 G O F J R a l g w e W 4 0 W k R E R 0 x r U 3 B r Q m h Q a U k w a k 1 k N 3 d G S X Z G e G p E e m p 3 Q j g 1 T H J 1 b n d z O W p w b j M 5 e n p 2 d z M 0 Y 1 d r N U V O Q l A 0 S X J P a 1 N E W U h z Q U 1 S O W Z x K 2 k x T H E v b m c 4 d m w 1 V 1 R E U W F u V 3 p i O W h V O U h V d E U 1 Y 0 h I b k 8 5 b D F x e F o 0 d 0 R z Q 3 V D d i t L S j B Y b l l m W X d D Z 2 8 2 T 2 p 6 N U 0 4 Q U 5 E U T B Q Q 2 8 x d n A x e i 9 N V 0 J a d E d B d 0 F 6 N T V 6 a 2 N S e k h R V 2 Z N M m V Q N l N E M k p 4 V 0 l o M y 9 m d k N 6 N D l L L 2 l Z U 2 l h V F A 3 Q n Q r N 1 d x c X F x S E F C d 0 p J S 1 c x L 2 d r U k h R U G d E d G Q x b i t u c n V V W G Z T W H d s e E 1 h U i t H c m t r V W 1 l Q V N U c H B V T D B U W C t r b l F L b 0 p D S k p P e F V q R n Q r R W l y V m x 1 Q V R B M l V D U X J j T U F C Z G s 3 N l c x Z G 1 U e G Z D T E d Q N l N C T V g 1 d k N n V 3 R 1 e G F F V m s v Q T J I W n I 3 W m 9 F U X c 1 b k V l R U w w a m N S N H c 0 N 0 Z 6 Q T h E R 0 E v Z 0 p P U 1 p T T W h s T U N a N E p r K 2 V Y Q U h n T U F B Z 2 9 o Z T E x d m Y 3 d m 4 5 V l E w U E R K O E c y e G N 4 c z l i W m Z J c G 9 L Q U w 3 d j k r d D d T c V Z T V 3 p x T 0 0 5 Y j M v Y V c r N z Q 5 a j V w T U J 0 Q 2 V U e V p 6 W j F t V m x a V 2 N S V V p u d i s v L 2 J U Y m R q Q V l D W k 4 x a m J a b U 5 s V F B C Q U t a V i t x Q 2 h u N W h R U m 5 S V 2 N 2 O D h U T G I 3 d l g w a E V E a l A v e n Z P O H J x e X l 4 c 2 J H Z n h w a m Z r U k V k M n V 0 c T R s b 0 x v R H p t U G x Q b n V l Z G 1 h K y 8 y d H J h Y 0 Z W V j F V K 0 N j b 0 l m K 2 I 1 L 2 Z p S 1 J 5 S m N S S m Z w Q T R p c 2 g r a 2 J p c T V G R k R m W U F S b 3 B G a X h a O V N T b j F P d 0 J G d l R p T k h U c 1 c 1 Z V h s Y 2 5 F U 0 k w W T Y 3 Y l R J Y W R X a m l P a j B s c G F X c z E 5 O T l W V 1 o v Q l l q e H F w Y k 1 X R n R H Y T R G O E d N Q W 5 a T T d 3 U V J Q M T h 4 T 2 R 3 a n B V b T V i U X V F d m F 4 Z m g x Q 1 Y z Z k p F S k p N U k l J R E d l R U 1 V a E 1 k N l E 5 a V V B V U V x V k F 5 Q m p 6 S E 1 B d n N Y T V Q 3 d X V l K y 9 n R H U w T G p Z M k 5 j M X p Y R F h t Z W Q x M T Z X e l F h b l R o a H d v U W 5 B R 3 d K N E Y 0 Q U x 4 U F J L V X F w O T d Y V 3 Q w U W l r V W 1 1 N i s 3 d G V k N m U r Z m 9 s b 3 J s R T l F S G 1 0 a 2 d r V W d i Z 2 V 3 Q m d X Z F p 6 a n V O Y 0 d J d k Z a b V k w Y V N L a T l V c T R i Y X h R S 1 B S d H B k U U h 0 b T J 2 T G l z c i t 5 Z 2 9 4 W F p 6 V T F Q V D h 1 e T J X d X R k a U 9 n Q 1 p u N 1 B z c X k 4 a 3 p 4 R U 5 B V k F X M U 5 U M D h w a W p E R 0 h D Y 0 Y 1 T n B o R U 1 z Y W N S R V J I T S 9 Q Y m l V V G k 1 Y j Z j U k d 2 O U Z R Q V h B M m p 0 N k 9 q W V l P T E d k Z D E 3 Z k 4 r L 0 t w a X d P W S t a M z I 1 d m J 6 O F F R R E p m b j l Y V j F U Y 1 M w W V h N d k p p W n Y w S k V M O V h X M W t y T n J 5 S 1 Q r R X F J N H B E N G F 1 U 1 F m N G d C O F A v c z N Y b D h F O V h h Q i 9 E Z m 1 T U n R 1 c V V y d X l C T H N l e l F G a 0 Y y V U s 0 W G t F V V E 5 d 1 V W R V p R S 0 N v b 0 l D T l d M a X J M d m N o V V V V Q V F W T E N n d m 9 p Q 0 l Y S l c x V U J h c E Z C R H B S a 3 R M R j l w M F N l Y T h m N 1 N K b l N a c G s z Y l N a S n J u K z M 2 O E w 1 M U 1 6 c H l 5 W k o 3 T 0 9 l Z D M w d E x T Z W p E R z F u S E 9 t O H Z W S m k w d k p a N 0 1 H Y 3 R P Q V d n W V k 3 T W l J a U l Z T F R z b G 5 p Q m p O Z n h W S F B Q Q U 1 j R z B U S W V 4 Q 3 F 0 M X l v L 3 h D a 3 Q 0 S k Q 4 T F Z S Z 0 V L b i 9 a R n l v c z h o T V J 6 S m Z n Q X p Z T k 5 q U F d D Y W t 2 c U 1 Z a l J G N V U 0 e W 1 P T 2 p J e W N o V m p i Q 0 l B Q S t k O G J i Z H U z U j d p b k s 5 a G p H W G 0 1 K 2 M v W i s x T k J R V U Y z T W Z I c D R C e k x 0 d W Z C V 1 B z Z G d E Z 2 5 O d D h P R i 9 P Q U F C Z H U z W n R K Z 2 p D O C t V c l J n S T Q 1 M S 9 F e D h k U E J t R G 8 x c T N i U U 1 i W V F z Y l l G R z l 2 N y 9 G U l V W S H Z a V 2 R u T D d h M V A 4 d k p r e W Y v W G Z I c n J s M j d S Z 3 F D c 0 J S Q V o 4 N z V P Z 0 N S a k x G M 0 9 P Z n Z S a 1 p H b m d m d 3 R k R m 9 Y S m V R a 0 h E V 1 Z p Z E Z V U n d i R l J V b G l V c m p u Q W Z i T 1 B j Q V k y d 2 R Z O H d m U U M 2 Q W Z m S H g 4 Z D l V U H E 5 Y n Q y N z N B Z G p H T 1 J k R l V Y d 2 l Q a j Y r M U Z w N 1 h i c D B 1 W T F 6 U G h E Q U d W U z l D d X V 0 e U 1 q S U 9 a V 0 8 r V l Z 4 d m 9 t Y W N 6 N F l n Q 2 d J Z 2 5 t V l U z a D R 1 T G R P c D V z U D R G W E 8 r W F Z S R k o r Q X h V S n k r M F Z H U m 5 Z Q T h C M E F 0 Z E Z v Z k 9 6 c z J i U F h y Y n d l Q T J C O C t k L 0 Z M T W J Z b l Z x d G R s Z G t a T 1 M 3 O G Z I e G g 2 e T F 5 e m 0 v R j h D W D h m S H h q M 1 h y M W 0 y W U l B a T d k V H B k Q k 1 y M k d p S X l v U H F L R U h s U m Z l V V p h S k R I e V d o N U t T S E 9 R Y 3 R P Q 2 F r N X Z n U S t l b z Q 1 Q U N h W E h R Q l F Z W U N I b X d a M X l y K z J l c X V 4 Z m t 6 R E 9 H T D F L d m p 6 V 0 1 4 b X N T a V J 0 Z U 9 F d U J H c T h R a H h E c X J 4 b E N N c U t 1 c E x B S 0 0 1 N T F 1 T V J 1 T j d L c F Z x T D J Q c 0 N J R G Z P Z W Z I Q W d J Q 1 h v d U t p a W 9 X U m J H R U 1 W Y k N P U z h W Q k 1 F S X d J d H p Q Z 3 V B V j F S V T F H e k 9 1 V G N B T D V R T l R 0 a T F j a U 1 x S 2 1 w Y i t R U G d X N H d 4 R V V B L 0 F P Q 2 N X N D B v U T l r S 2 8 z Y W l L T j d M R 0 J 2 T 0 d C d U V z b G k 1 N n d C Z W l Z K 1 B Y M j g 2 O G R T c F V 3 Y 0 I 5 T 2 p X c m R 0 a m d p Q X N B a k E v T 0 R o N G Z F a E l 5 U F N U S j A r Y U I w O W F 0 b X l w R F E w T m J X Z z B H b T h U Q k N H Q 2 N 4 N V o z b T R u Q U Z r Q W 5 v e V B q L z h N S 0 J 0 V V V x b F V E e k x H S G d F d 1 Y 2 M V d 6 e T B m O E 5 r c U N N S 1 d F e W R P W E p K M G x y R z F G d C t B N 2 Z 2 Q y t m a j Q r R W 0 y W G 9 5 T 2 p t N 0 J P W D h M d 0 5 N b 2 k w Y 2 J l Z n I w N m F N Q T B L M W J 0 N E d D S U x 3 S 0 l C T k F J Z W R j Q z J B N F k 4 e W Z j N z d T V n B 2 b C 9 Z b m 5 u S i t x Z E h o Y 3 h T K 2 l v c U t p e S 9 k b T B n T W 9 a W X l w V V B a b j F a R n p 2 d i 9 F a V J P R j V l Z U 4 1 c H g v Q U N D Y 2 M z N U 9 G T V V 4 c D A r Z i 9 y T 3 E 2 M W N s U E R 4 Y 0 I y Q X Z Z e X h F R k 1 X W F Q 1 O C t m U U F v R z h C U 3 F W U m p B R H p N R 0 9 2 T k 9 S Y 1 p Z M S t Y b H B h K z R l W G x s V z Q w R 2 1 j S m d q Q 0 5 N Z m J 2 e U 1 q S T g 0 e X h y M F J S M 0 g z c T F L b D R s Q T h R b G 4 v Z k l 5 S W p J O W V X Z n k 5 N U J R V U Z W M n g y a G p p R T Z p d E N u S V B x c S 9 x U E J u b W N L R F U x d F R 0 a m J D d k t s b j d M d 3 J T O F Z P W m x k b 1 F v a 2 1 u W k t l Z G N 6 d G t J c G 1 X b l d R Y 0 9 I R m c 0 Y U 5 D Z z Z t W U R F c U l v Z V l z U X B 0 Z G d E b 0 N w V l o z S H l 2 L 0 g 3 a C t E V E N 0 N 0 d B Q V Z Y a T B L U X p a Z m d t V z B v b 2 Z V U j F U a k V l S m N W T 0 1 w Q S t j O G t U S D J a W H g 4 L 0 Z N Q W p P S G g 0 Z T M 5 L 2 Y w b m x 3 K 2 l Q T V E 1 R H d I Z 0 p R a G x L Z k V W S D Y 0 e X h z e G Z W e m o r b F F Q W E 5 q T E d l b F U 0 b E F 2 Z 2 8 x T 2 5 U b T J 2 Z k c 1 V V Z O U k V 6 d m t D Q U V H Q 0 l J Q 1 g r W l Z 6 L 2 1 s T 1 R z N W 5 O b G J v O E Z P b l R u M G V I U j M 5 S G V m O F h R Q 1 R B T 3 l J a k l 4 O E 1 U N C t m b T F r W k 9 R T G p M R T F u S E 5 V K 1 A 2 S 0 9 P Z i 9 B N 0 F t U H o v L z g 2 U 2 t K S F B V V 2 Z u K 1 B z c 0 F M S X V P a m 0 0 a m l 1 T F R q T E Z 4 Q U 4 0 V 1 J i R W R n T W N y W H J 5 M H R M U 0 5 T c V h L c m 5 p T U 1 k Y T B m T j h Z d T N Y c j F x M G I 1 L 3 d Z e W x i U C 9 H W T B H c D l K U 0 V n d 0 Q 0 U 0 p v b m l E T V R h U U 1 l Y U 5 z d W R E S W 1 Q c 0 w 4 N z U v U G o 0 K 0 0 x S 0 Z m R D N B Q U F n Q U V s R V F W U l Z 0 Y z A 1 a j R 1 U G o x O V E 4 V m h V V k 5 U W V N x Z m x s b i t m R l J r Q i 9 D Q U l 3 b 1 F L Y l F V Q W F B R m d Z V 1 p t N X J 6 a z V P U m E x W T l K U 1 V s N V V W R l J C e m 5 u a W F k T 2 5 W c m V y V n U z K 3 d W Q m V C d E E 1 L 0 p U O G p q b m E 0 M U c 0 L 0 t L d n g 4 Q T V r U k h S N j h X U l h F b W d Q R U E 1 Z 2 1 D T U M 4 c U t 1 c E V V V k Z S N y 9 Q b n o 1 Y 1 l E S W F Y V k N x V k 4 0 Q W 5 B U H p O T 1 g 4 Z 0 1 U R X h 2 e m I 5 S l d X b 3 Z p T E V 1 Y W k r c X Q 5 b 0 N O d E p L a X d 2 N 1 N a W G 0 2 Y m x k W l F m U 2 9 p V X d X Q k F m b j Y r b k R j c E F M a k Z P W C t 2 b 0 t D Q W x w M l N l a U 5 q T m Z 6 O V J i e k h H Q 1 p 3 a n J L Z m R F e V J h N l p s U E k 0 T T d G U l d j U j h m a m x M T z h J c n Z E Y X h q c 2 J a e n p R b F J H c X J 4 Q 0 t r N 1 Z P T z V 0 K 2 p v N k V D O V h x O C 9 m L z U 4 b F N 0 M 2 8 2 T 2 p O Y V d s c F Y 2 Y 2 N 5 O H Z M e T l W U V V F Q j E y Z z B v a 3 F s N G l x V m l 1 Z m 0 1 b k t W U 3 N V c l B 5 a V B p b 3 B L Q W 1 B N G V m S m t P e H R O c 3 d y L z J Z d 1 Z p N H l N Y k F E Z 0 I 1 V H R n M 0 9 B Y z c 0 M 1 B q N C s x W k h 2 d F Z 1 M 2 J u Y 3 l 4 b D Y 1 Z W Z Q b X M r V 0 R R c X F v c U t p M 0 9 l Z j V q T E V y b l B N T D h m S H g 1 M U R G W G k 1 V 3 F L S 2 l v a 1 l h a m N a e n B s V X I 1 U U 5 T Y n h v T W h z N l Y 5 O V R w M E t G R F k y O X Y 3 O T g 1 N T d O U G 5 U c j F l V l J V V k N 5 Q W V h S W 9 C c D g 2 Z F N y S D F r V 2 l v c U t l R j B V e D V k U 3 B V N 3 V y N l k r Q W F u N H Z 5 L 3 Z o c G R W c V c 0 a W l l S 0 9 x N j F i Q W J y d n R O b T F n W U t B U D U 5 e k x 4 O G N u N j h T S k V 4 W l J j V j I 2 Z E d t W W t K Q 1 F Z V W Q 3 Z G 9 t T 2 p 0 Y V l y a E 1 k S F I z S U 9 U O E 0 0 Q z h B M n h o a k 8 w e X J p R 3 p w M 0 x s e n N G c X R m a E x B Y U l Q Q k 1 Q N 0 1 t V E 9 Y N W V v Y n N V V D F G U 0 Y x a C t x c i t v a y s 1 W n d n S l N X b H R 5 Q U l I M E h t R G V J Q 0 F 3 T n B l U 2 t o T m h p T l J y b V h u U U p s a 1 F W c m 1 6 U n B N b 2 N 4 S m 1 2 R G h O U T F I Z 3 Q x W V N o Z V p 3 e H Z n M E 1 3 d j F C c G t L Z F d 0 N W l L Z 3 p 3 Q U l F T F B q Q m p t O H d v T z F x S l Z R d H d H M V h p R T F E M G 4 x M 2 d V T F V J S U l T N U c 5 U l V o Z F k v c X E v c E h x U D R V N G 9 q V T F O V H V n a U J z a G N 3 M 3 A 2 Q 2 d J S n A 5 U U V n V l R N d E 9 a V j Z H Y l Z w M i t 1 Y U J B d 2 N v M 3 B J b 1 Z 0 N G l o T 2 5 E O E Q 1 a m V C d U F B Q V p 3 M D d 4 W E F P Q m x n e n U x d n N X d 3 N y Y k 1 t L 3 N J O E J I V i t K S X Z R N k 5 h d G t 5 S X k 2 V 2 5 w M 2 V t R 2 8 r U X V 1 Z m t H b T h h M V h p R U V P S T Y 5 Q X l O R U 5 l Z y t x c i t v V U V l R 1 N V b k o z Y 0 Z z Q l l 5 N T R m c W R E c D R l W G 5 K M V N R a D l a W n B P Y m J N L z E 0 M G p M R 3 A 3 Z H U z b j N 6 d T N E b j Z o M G d V a H k r R W 4 x c U x O d 0 Z N Q m l D Q S 8 1 T n J Z a W J u e n o 2 V k d t Y 0 1 E W W 8 w K 0 9 Y a U N s Q V F O b E V z c X Z F S W N T M G 4 x b m h 2 V U k x S E N D R 3 V R Z l V W S W E 1 R j l W W D l R b 0 0 4 T W t s S l N l b X R V c W 0 y T U 1 h N n k 5 V 2 1 h W G t w e l Q 0 Z 3 h I N X F 0 Z H I 4 N z B a R 2 Z w e n p k N E 9 E Z z k v b G 5 N d m F N Q 0 h P e E d P a E x 0 V G l a U U F 4 Q U x 4 T k s y e D R W V z l 5 U m o 4 N D J q W m w r T 0 l X c m V n a E N t U 3 E 4 V G p u Z m V S c W s y b z h R a H p u c E J v d m 9 F S 0 5 S N U 1 S Q 0 N H a 2 p 0 Q X p O R U x j Q T l W W D l R Y 0 4 4 c 2 l B b H B j U z R s N G 9 1 b z B R S 3 h G d E p x N j d w W X h n Y X J 6 b n N x c 1 R V Z 0 1 V M F V h S W U 2 R m 9 F V U l J V V Q 1 N m h r Y U l l N k g 2 c W 4 2 Z 1 Q 3 N W F T a z V P N 2 l v S X d z Z H l 6 e j d R N l h S M G N 5 S 2 t s Z 3 d H Q S 9 M e T h s Q l N V a U p u c 3 d X T X N k b F p X V m x y T z N i c 0 t H d k R o T W l G c j B P Z 3 Z o U n Z B N W d J d U Y x T T J 2 W V V F W S s z b l F M Y W l K R z R 0 Z V R r N U s 1 c X R Y c T E z Q 3 Q 0 c U 1 Z a n B Q Y W N W T 1 B s T T h i Z X B C c V B 1 T F B V R V U x O U N 3 e S t J U 2 9 2 M 0 1 V R W R B Q V R X b k h n T n N h U n o 3 b D R H U 0 x i V m F 3 c V B M Z n R t N V N i c 1 l E b z Z 2 N F N V a G s 5 U X l Q R W Z W R j l w V 3 o w N l Z j T E t T a 3 B 2 U V Z C K 0 F n e X p 6 N E l E Q X l F d D d j M z N a d 0 l r W U h S Y U V S K 2 Z q N k t p b 3 J r Y k x h U W M 3 N j J T W k 1 t Y 3 h o a n N q W k 1 T R z N 4 V 0 t n T H c v Q V d B M m F p N G d v Z V U w Y W J H O X h h T 0 x D Q k d 6 R E w v M l Z j Z D N W Z k N M R 0 d h a n h D M 0 o r V G E 3 e l p q R E d h a k V E Y 1 J 1 S 0 l P O E k w S 2 5 F S V k 4 S m d N Q X d H V 0 R N Y n A 1 Y U E 0 d 1 F E d m p H S W h x M 2 h P e T l k c T l P T 0 V s S U Z x c T h J Y 1 g 5 V V h 5 a 1 h m U U x X V U d w c W F u Z k c y Q T d J d k V G Y 1 V G Q 1 E z T X Z q Q 1 B G N G 9 p Z 2 l O e m N Y e G N X e T N r d E t P Z W N M R X h N V D V 3 M G F O T W d n W j h P R T F G V C t D a l J R Q 1 p n R F l J c X I r M U l O U F F l K z h J d k J l R m Q z a E p E S z B 0 U F R P M 1 B P Z D R O c V B F T G N u a E 5 y d k h t S m l Z a 0 x x Y 1 l q c n B a K 2 J 5 T y 9 J d i 9 B Y 1 J 6 c 2 F Y Q W V B Y 1 o w O X I y V E d 3 R j h 5 M U Q 4 W X N z Z F Y 5 T 2 M y a 2 x D N 0 V E U D B B a F J E c X F 2 b E l r R 2 V X c U F s c G N T b 2 p 3 V T N V Y n F P M 0 5 F R z h j a 0 1 I a F p u b 0 N 5 d T c 0 Y n J l Z 0 J z T j N u Q m g 1 a n N h Q i 9 Q O F F 0 V U V R Y k l j c E Q w U 0 t r U H V J Q X V 6 W X l v b 2 x C R U Z j d 2 d k M F B N S l h w Q m M 0 N H d N d U t P d E 5 0 a F p 2 c V B B Q U F N L y t T Y y 9 5 c 0 t T d 1 k w M 3 h 2 Y 2 5 i Z G Z n Z U U v S U 9 l b 1 J H a V B G U m Z L U T k 5 R W p x b 2 Z Q Y k J P Z 0 J S Y 3 J W S k 5 5 Z E M 2 b 2 J C W U V C K 2 Z y N n N z e E U 0 N X d X Y z g 4 V W x K U 1 h 2 d F d y V m l x T G J p R X Z Z a k d n c l o z N F c 0 S V l Z c 0 0 2 Z 3 g 5 e U E x N U R o N n I 0 U X o w W T F I a U h L N W N 3 Y X I 3 Q 3 c 4 T j I y Y m R 0 U 3 R B a X B N d 2 N H U X Q w N n V P M F F J M l B 2 T U x B d W t o Z k x C M 2 1 Z M V V j N X Z I d 3 V E d 0 9 y T 0 9 q R D h i T m d N R T Y r L 2 R 1 a 2 M w N 3 R P Q 0 Z X V U g x R m l I S l J m Y V V z R m c r Q 2 l H M 3 A 2 Z W 1 k e T V l W H l u c H p D Z 2 9 L Z 2 8 r U E Q 5 M m N D S E V 5 d F Z w d H p 1 d V Z D M l B N V H h D R U 4 3 e T l 2 Z D g 4 Y 0 9 D Q V d y Y U d D Y k Z U M 2 l L R T Z j U H d 2 c T B C S H N D O W Q 5 M 2 x 3 S k 9 D R n U r N n V o L 0 V z M U d O U j R p e U 9 i U E c 4 L 1 B 6 b T B Z M U h x a 3 J I Q k J 1 R H d 5 L 1 g y V E N L b 3 N C S G d C Z 3 N E S E F V L 1 l p S z M r V m 1 3 Z D h B R E R l V D l R S U t 5 N E 5 i O T N D U 2 Q w b X h L b 0 t F V z F V W H h H a V F G U m Z L U X Q 5 S X R x S j R q c 0 l x V D h v d W 8 z V U Y r Y U l O b U F p Q U p 1 V m x 6 d X Y 1 S 2 x n c T I 4 T U h u V j F K N G p u b 1 J x U G t Q c U R v a 1 d J a 2 5 H Q V h S a 1 p Q Z 0 l x W V R O a l R N Z D U r V k d n Q n Z j U 1 h p R 2 h 0 K 3 k 5 b k 9 O b m p i c G d U U E 9 2 S 0 x x T k 9 C O U Z 0 Q k Z T Z j F C O X B R e j B x V 2 d I V 2 w 1 S 1 N Q M U Q w V z F F N m F x T G F K T 2 V q S X F S S F c 1 N z k r Z k F C a U 1 3 U X h l R E x G Z j N o W G d H c X Z F S X F Y O G 9 X b 1 F v R V F m W T M 2 U G I z a W N 5 W V N P Q U V L Q j h u e D N 3 c 3 J L d F J 2 Y 1 R Y b D c y L 2 Z O Z X p 2 a 3 Z Y R F J N Y n J Q e j h w b m E 5 N W 9 R N j Z p K 0 l x V C t v Z n J L L 1 Z G Y 1 d 6 W F M w d E k 2 T U 1 Z K 2 g 4 d z N w O E R B U U x v N U V l S k N w b V d u W G w 2 V y s 5 U F h G R 1 B N a n p F M l E 2 d l Z 2 a 2 J M V G 9 r e j J S U F J W c E Z T Y m p V T W V G U U Y v T W Z W L 1 N D Z W d X b z h R d W 9 u W j l a N G Z u N S t r N m 5 H S T g 1 d 1 p X V G J m a U t F e F N n Z j R B R X Z x O T l Z M m Y v V X N O V 3 k 4 T G F L M F c y T W 9 Z O G d x Q 2 k 2 a l R o T l J r W k d O N n F 2 Q 0 t s L 3 F M N X l m L 1 R w V 0 F X S z d 5 Q 2 s v c V B v T n F J M D l r Y T B T Z D R E e G Q z d 0 t i c U 5 P Q l h W Z U l U V W Z 4 U X R R c F R p N H R E d 0 J t c X Q 4 R F V Z N j E 5 W D E r U 2 N I O U t v Q z R j M C 9 5 c F p Y M W Z Y S l B V Z l J i U V J V d j l S Z m V X K 2 F D V 1 B E Y W 1 w c W Q x V k t 0 V U c r d U d m a 1 B w T n J W W k R w O V B K d X B F Y 0 F E O V J G T j h K Q 2 d x Y W Z l W E t G Y T J j R F J Q U H h t T 2 g x c G Z p R F F C V F l P Y 0 F E M U E y d 0 d P K z Y z R G d u N T E 0 M 2 R Z a k J h d X c 1 d V p T Q k x t N k k 2 V C t v U n F Q R U 0 v Z 3 B C b 3 Z 3 R l R q W G J 4 N F V k Y U d p V 2 Y 2 R W x D c H R H d 0 9 n S D U x Z V Y z R 1 d I K 0 Q w W G Z m c F Z H d E 8 5 Z m x k V W 4 5 W m F x d m F J Q 0 h r U H F O N m l 2 M 1 J Z T T h W b E I 4 Q n l H Z W h h T G J p Q k x r c k V G d 1 V S a m 1 B W G p O N F R k e k p Z e n J T R E h n Y V M 4 T j N u V j F Q M G o 5 U W p V Z U l a N k Z v a 1 d J d T d 0 c l R N U j l E R 3 l p a T I 0 Z 2 R 3 b U N a d V h s a 2 E w a V h I Q n R V b z l R U k J z a G 5 v W H F L L 2 R F b j V T V l V I d 0 h J W j Z M b 3 R 1 S X U 3 c T V G R U h l Y X Z 5 S E 1 V e m d E c X p n T V R Q b H R a W C 9 m N F h G d D I z M m p j R l R y d T R F V V Q 2 c T h R a n h Y Q l F 0 U X R 4 T j l n S U V x b 2 8 w R W J r W G 0 z M W g x S H U z Q m x 4 W W 4 z S H h O N 1 Z h Z n c 5 R n Q 1 R 2 F v S W c y U W p 3 W D F W Z n V o V D R 0 S z B o T l R l M 0 9 H R n N I b V d j Z j B N M k p F T 1 V 3 R 0 F 6 S X o 4 O U h j W E d 4 Y k c x e X p n c z Q 1 N H R M U 2 t y Z W E 5 V 3 F W W k Z z R F J P U H d H T 2 h M Z 3 p E V 3 d 5 W U N R O W R n Y 3 V C d F N X b G 1 C W D h D b k p j M 1 J l a V R G V G p F V U t j V 2 V N V k Z o Y S s y N 1 p 0 V y 9 r Y U p 2 V l c x Z 3 J v Z k Z V W U F S R 1 A 2 c S 8 3 M z V Q L 1 o y T 3 R h R k F C d k h 6 T n R j d n V K L 3 h Y M F d p W T F H Y m 4 1 V E 1 1 N m d C U k l L c X Z D Q 0 Z V W D d r U G o z e F l a Q T N G Z H h C Q 0 F J c H V J K z R s W n c y Q z l h R j R U O V l C b m d x N W J W d 1 o r L 0 9 B Q V U 5 N 3 E v R W Z W L 2 V E S 0 J Q V m V J U V F n S 0 p G a U 9 1 b E w 0 U 2 Z q N E I 1 b k 9 O R F V X V D N s Z V Q 2 Y W t X R D J 6 e V N v Z W c y N G h D S 2 F D T 0 V B R l J m d V J P M 3 F T a G N L V F U x d F I y Q T F R R H V r S 3 R O e G h n Q 0 F n T G c 3 Z T F O T n l k Q 0 Z F W V F C T 2 g w T 2 1 n M E d 0 b m F a S X h w Q W N 5 S W l J a D Q 1 d m p 4 N C 9 J M V R P b 3 R 2 Z z Z C W G l K a U F i d 0 1 H Z S 9 Y R m N k M E d J T l M x d l Q 2 Z 0 N H b W N C V y t j S F Z I a U x K U W p V Y 0 l x Y 2 h a T l I 1 a m J C N 1 Z l S 1 F x Z k F s O G R E N T R F O E E w Q V A 2 a V F V Q k p s a C 9 N Z W J v T U x s c k Z 3 O E h M Z 3 V J R U 1 B e G d L d l V u M T N y Z D V 1 T 0 N q a E F G U 1 U x T m J X Y z B H d G V B N m l 0 Q 0 N L a S t j a G N l L z h s S n k w c 0 p J Y l p R Z E J 0 e E Z h Z E h 0 S m x H Z X B S N G l 4 S 3 h w T m l J L z F C M E c 2 a 0 8 x W G l F R U Z z b 1 d v V F V w Z n d W Y U t B U 0 1 B Z k F G T k 9 4 b 2 l 4 Z j V K N X V Y d j Z W S 3 d z e l h 1 S H F 6 S F R v W j h G Z 2 5 I e j d 0 M G 5 u W E 5 B a D R 1 Y W 9 2 a U t F M k V M M W x X d D U 5 R W 9 l a X U 4 Z 2 h G V E Z 0 T 3 p V M j l 2 e G Z l N X R v Z W c y V W g y b l J M U l Z w d U R i R X h N d 3 d W d U Z O M T N k R C t M Z X F N W W p o R l N G b 2 t W S V h j b F l E W C t W Z 0 h u Z 2 1 G V H h 1 U E Z X N V o 4 d l h I V m Z Z W l p Y W n J 5 Z n F G Y X R v d W c y V W h s R n R C R k N x a 0 w x b F d 0 N T d D Q V B 4 W G N R U X V 3 a E N B S U N B Z 0 l v d W 8 z V U N X Z E Z 0 R m 5 G L 3 R u a l Y w a z R F Q U F C M H l p N m p k a m l y Q n J Q M z k r Z m F q e E M 2 a E d L R m l I T 3 h t T 2 h E Z 0 N t Q T V n T U J z a 1 R M M F B G U V I 2 W D E y T 3 M w b E F Q R T h B d 2 t L b l V u M X g 3 a 0 t M Y l N C b U t h Q 0 9 F M k l Q c U s 5 Z n h 5 R U d l N U 9 U a 3 J n R F d B e G d v V j V 1 b W 0 1 T 1 B q d y 9 k b k F p c F o 1 d 3 h H d 0 d B U D J O c 2 N a T W 1 U V j Y 1 Z V B H a W Z F d U Z p R 0 x 4 V 0 t n T F N 6 R U R R Q X d Z N m 1 T R 0 N p d V B n W G Y 5 d z R V Y W V h U n d C U m J m W E l v Z 1 Y z Z U V 1 Q T l u M W 5 p K 3 Z y N V U 0 e E Z T e n p p c H h 0 T 1 p h c n h 6 N T g 3 S j J q Q l J q c n h G Q 0 5 P S F l o S G 5 p T F g y d X J G S U F j K 2 9 t T k R M W V B U Z G Q y b F U 2 O D Z 1 N 2 d w e H J R c j F W U y s 1 M n F S b m F J V F V Y M V J m d V l i S E R m S 2 t w Y V Y x V U t s V V h 6 T E d l c 3 Z W c G 1 s N U t k M m N D S 2 0 v M U d v M W d v S 0 N a S T F 1 Q X h E Q U d I d k w z O T k v Q m k w N z l X e D F F d E Z t a T R K d l d 4 V G R S a X F p R 2 8 4 U V V o T 2 1 H a y 9 t Q n h F Q m p M R z N n b 0 9 E W T Z q R z h 6 d z N s e U p J N 1 k x N W p F a 2 o y a W 9 T T k V i e n I 5 M T h y c z F k Z 3 F C W l N k R n R u a X N q S T Z N Y j F W Z U V F R W R S Z l Z Y M 1 B H c V F o e U x h Q 0 N H M V F k R n R 4 Q m 5 x T k t M T k Z v V k h 0 e F d z e E 1 l d T d n d H h M W X B v S T R U V U J r V 0 x F T G 5 3 V 0 t p O U 5 I Z 0 5 E Q z l 5 d 0 9 i c 0 1 K V z J 4 U H h y S z d 2 a X V C R W 1 n R 0 V B U m J k N U p v c G 9 J N F R V Q n R W W G R j d G p C b m t v b 2 8 w U U l n Z U t i a U 5 5 Y 2 t W R W 1 5 M U t q b T V q d 0 R p S 2 J 2 T m N G T k Z H Q 0 p F R F J Z d V E y c 3 B i a E R C O U d O N j N a M l c y Z D F n Q n d N U i 9 E c m g 3 L 2 N X R V h n Y U R 6 L y 9 S a W g 3 U F F S R n R o Q k E 1 V U g x V m R 6 e G l r S W Z p T 3 d n a G N x T G 9 O a U l I b D B h M D J h T F U y e G 1 E b X F M Y l B C U F Z l S V F R T 1 Z H M E N L a 3 B 2 Z z Z C Y W k z Z U J E Q V p k d F I x Y X Y 5 a W V P b U t u T j h 4 T 1 R I V 2 4 2 b T g x d E Z B V C 8 x S E V X M k V F R G x S Z l Z V M z N P T 2 h r a E 5 S U k J z a H h C a 2 9 1 b z N V U n R Z S z Z M e U 1 t Q W 1 H c V h D M 2 U 3 R n B S W S 9 D Y 0 N B Q U R G T U t W M k d G c S 9 0 Q z Z n W k Z 0 Q k Z D b k l H a V J Z a W p K Q 3 V 6 c T R o b 3 E w a l F p T k E y e V F N V H h I O G 0 y Y m h 0 Z H E 1 c H F Y Z F p k Q n R V b W 8 4 c H V x M y t v b 2 c y U W 9 n e l V I M 2 x m U F g 2 M H p V N U 9 i b X J J Q W h y N U o 1 O V F N d E x D U 0 V t Q m 9 N Q m V Y b D V L Q 2 t w c W Y 1 a y s r V 0 x v a m k v c 0 x C d 2 V k d T J i W X Z s Y k p p N E h v K 0 Z 1 a k F N Y j d u V k N o N X J U T T h a b E h h c j R 6 Q 0 F Z M F d 4 R W Y 4 S m Z n V T V y d T R P Y 1 E 2 c T h R Z 2 h 6 d W J N R 2 k 4 b k o y Z F p 4 N D R k W l c y W X V F Y m V J b 1 N w d F h n R E 5 k a G J V U 3 d W a 0 o v W U V F V V p n Y z d w b k R O e D h T Q T N H a W E x M 2 5 V b D B k V m R J Z k t o K 2 9 v U T R t e F V Y e m 1 Q K 3 o 1 Y 3 F x V 1 V s S l F J d F Z x O V V l N m J r M D Z u b z V z V E l j V E 1 T Z m 1 p Q V l J Z 3 Z P b n I 2 e n V W Y z Y 2 U 3 M y S G l X b m 1 y R U 9 w M k V X M j J L U F U y U j l G d D l S N 1 Z l S V N R d X V E T U d p O G t K R 1 F D M V h q S z U y a E V X M l d D U m 9 S L z I w e G 8 v U C t K Y m V Q b C 8 r Z W V 5 N m 9 y O U l 1 e C 9 r e W w v d k R h Q T Y z Y n V y U k x S R G J w N m V t Z H F i N G l o R G d i M V Z m T z Q 5 N F B t R 2 9 v T l R X M W 5 T Q U l I M 0 x P d T h y V n B p b S t R N n Z W M H M y S k V D S 2 h V c W x r W D N Z S 3 d G O F F o R G Z U M H R L Z X B X V 2 4 5 V V B X Q 3 V q V X d G e T N q R 2 l 6 N V o v b 0 5 y S H F F O T B M U m J m V l g x V G p F V U x x a 3 J O c V B B R H Z V b z J u Y k R X S m F M T k c 1 V z F F W U p k a 2 F Q e U x 3 T U R C e X Y v U F B X Z m J W T 3 d Y R T h D R W d R W l J 0 V E Y x U k Z O Z l Y v Y U s x R j V x Y W 1 v N 3 p 2 a z Z 1 Z X V y Z 0 l B Q X F x O E l J U m F v d m 5 J T 1 p U e G t j a 0 J 5 Y 2 5 K W E F P c 0 J E S l N y V G R Q T n l k Z l h s M j V P a E J D c m 5 E U W J 3 W j h 4 d H J o S m t 5 Y X Z Y T H g 0 c 2 N Z L 1 B C T F g 0 N 0 Z R Y X d X O G p y S U h B V W 9 x T 0 R p Q V R N R 0 l s d 0 Z j Y z N W b k h N S 2 d C c 2 N M a F N 1 d 0 9 Q T j l C T G k 2 T z Z U M n F N W W p o T G l D a z J v O G 5 h b k d P M 2 Z 1 b k t 3 T k U r Z k x Y N E V H K 2 p B c 1 p z Q X N 5 U E J N U m F V M V F o Z V J E b F Z B V W Z V b n V 4 c 2 0 5 Q 3 B T K 2 Y 5 M G V X U 3 J D R m Q z a G R S T W h m c X F s M X h 0 V W t R Y k l h U T Z W R i 9 K c j E 0 T j h s Q j h C e U h F b F N p N m p W a W p x S W c y U 3 l r U U V l T j l F N n N a O E F 5 Q U s 2 N 3 V r R V B L b z l 2 O C 9 U R F Q x V j B o d F V N M U h p S E V s U 2 h h a E p q d 2 R R a F V D W m d E a m t s e X R x c 0 9 M R V p n a H p T b y 9 a U T M w T U 1 F M X B P c H Z O Y l J R S S 9 5 V U V R Y k l j U 1 Z x T D Z T b D l J Z U 5 0 b E U 4 U j J F R U h k Q T B X M m t J a 1 Z H d F A z a k p n Z G U 4 T G 1 K S F N 3 V 2 9 r O E 0 5 b 1 B q U 1 N o c 1 J R O E h B Z 0 M 4 U n R G d H l r V T F I a U h F S F Z D M E N K R k V 0 R E h J U G t O W T d W Z U t v S z c v U k x j c E N z T U F w b E o v U X R G d H l r R V J i W V F R Z D B E M W x Y e n F 4 Y W R 1 Y 2 5 K e V Y w R V E x c 2 c 5 K z R D V 2 x 4 S k N h c 3 B n T U N B d k x 3 O G x K U 1 Z 5 T n B z d m l 1 T D h 3 c 0 x D N V c z Y n R p M l d z M k V p U H g 0 T G R X R V k z b E x n Q 2 g 0 T 2 p n d 3 U 0 a j Y v c V R o U i t j V 0 N s Y m l m T W F 3 R j B O Z 0 Z m Y X N 4 Q n B R Q 1 d L a l Y 0 Q j A y R V l X d T d n K 3 h E O V Y 0 a E J C M z Q 4 d 2 F M e W N u W j F u S G p o M W x i W m p J S T J j T m d y M k 1 t Q V d H Y V h C e V h X Z k k 5 V W J 1 b j Q x Z 3 l Q Z H g 1 b V d j Z 2 9 2 O E N N V F N j Y T E z W F V s M G R W K 0 l i V l J m R V V M Y 0 R k V l h 0 Y W V r a D A 1 V 1 V Y d 0 h J Y 1 F k V V h T Y l o x T j R S T n M x Q U p N W D N r U z h 0 U m Y 5 W G t J Y 0 E 1 N k F 3 c U x i Z U 5 s Z V N D O F Z s V 0 s y c S 9 0 Q z d F T T F I a U h F S F Z H M G l P Z m g 2 e E R v S l N J V 3 d N d W 9 n N 3 J P R k 4 y b W 9 l Z z I 0 Z 1 F V M F V Z S W N V Z F V Y O V d l b 2 o 5 O T A 5 U F R X d 0 g 0 a 0 h O K 3 I x e H R t d U k 3 Y U F O Z V F v Z 2 N E Q V l E Y 2 5 O e l V W c G F L b W V 6 K 1 l 5 e F N Z M G F O Z H J H R 0 R Q S z J U Q 3 B 2 Y X d W M F B r S S t B K 0 F G M U E y c 0 t B W U h N a F N N V H p 4 V 3 l i M k R Z c U Z v Y X B 6 Q z F l a U Q 0 Q 3 Z 3 T k N r a n J v b k N 3 Y V V j d U J E M 3 h o T W N Y V m Z p R z F V N H h G Q z N G M X B h U 2 5 5 O H Z M a 3 J 2 R n l H V 0 1 2 V W 8 z b l B s e T V N c H V Y T X R 5 T W J 3 S E R M V z l 3 c F Q y N j R l S n Y z b 2 F D d 1 U y L 1 R h W F Y w M j R r U F Q y O U Z l Z j h V d 0 Q 5 N V d x V D Z p d E N p S n l v d n F v N X h Y N E M w L 0 p T U W 9 o U 1 V I U 2 I 1 M U I w U k J 1 U X B o W X h 6 R 3 N L V H R 2 N 3 B z S l Z l Q V R B V W l n e n V 1 M X R y U V p M S 0 x y T i 9 W Q 0 5 S d 2 h S Q 2 9 v V 3 F k L 3 F N c U x O R m 9 w d U k z S 2 g r b 2 9 R b 2 h S V V g 5 V 0 1 r a D V B b V Z G O E J 5 R k V T U 2 k 2 e l R N b 1 B h S 0 5 B e F B l e m N Z W l I 5 N 2 t H N E 9 0 Q 2 8 1 d W U 1 V 2 k y O X d Q M V h p R U V D V 2 h h S k g 2 c T Y 0 a j J t e W g 2 R F l p Q j R w b 0 k 0 U W 9 D Z F Z Y T m F P N F Q y S 0 s 3 e U N F S 0 J W R n Q 5 V m Y 5 U 0 d p e m J z Q m Z t U V B v V V o v a H l p N m p j a U J h a n h D a U Z K U n R F a j l 3 b U 9 o M W 9 m a V A y Q 1 k 2 Z X E r b U Z C M E c 2 a 3 B p b W d q a E N n V j F W Z U 9 V Z F J N N D d T M H R B N E F Q c U l m L 2 d r a F N x U l d x N k h U N l d T Z m p j Q T V Y N U 9 l b m o 3 c D N M b H p z a l p N N 0 t k b G 1 B b 2 d C Z 2 9 i N E F G S E 5 v Q j d 0 W l B 4 Z l U w S G V B R E E 5 e V g 4 c n p 6 S 0 p G M i t 6 a m t m Q n p R T W 1 L U m Z o V G w 4 S F h 4 Z D N S O V B S a l V l S V V U S k 5 C c U 5 N M n E 4 U U Z P T n h 6 b F h W b j J o W U R s c k V L d 1 B 4 W H R n b U 9 I c X Z s V E V O Q n k 2 a U h T b 0 F w U z N v Z 2 R N N k Z X a z h 2 K 0 p W d l R V U F Z O O U J S c m d J W V F v R U 5 W W G p s S E 1 J R T l L U 2 t v R V k y d 0 w 1 L 3 d l d W R v M E x T K 2 x t N U 5 6 R 1 k z M W F t Q 1 V r R n J S Y U R U T 1 d I W W F D R 0 J C V U Z E U X k v V j E y Y W 0 3 e W w y Q 2 t N S 1 Z X T W d Z W X F H Z 2 U y c T V 2 e m 5 E a 3 d 0 d j R K U W N q Z m 5 F W U J 2 b m 1 B a m d i e m 5 h c X l z Y z B J a k F 0 S 0 p T V E h O M V h 6 d 1 Y x W G h F S 2 Z M e j g x M 2 R C Z U x H b k Z u a n B h Z W 5 Q M D g x b n Z Q e G R R a l V H U E U y W E J 6 U l p v c z Z z Q m l C N 2 R L a F Z t a D B H M V J l S y 8 2 K 1 A 3 e U 5 x L 3 Z p S 2 R M V D B 6 d F R m V V V J V V R x c X I r e W 5 p R T l s a X U 5 d 1 A v S H g 4 V W h P V H N h S U V T T n N u b l B o d 2 d Y c z N i c 1 h l W G w 1 b U Q x N 0 5 n V E J k c D J j b k p 5 T T B O Q l E r U G d v Y j B O S n B k U H I 5 Z E R y O V F n S k N Y R j F W e n d L U m J j c D M 4 M m x D U E p X W X k 2 W T h s Y n d 5 Q k h S W m d 0 R n R 4 R k h V S T N u Z V F v T E M 1 R 1 h s d 2 V 0 V m 9 1 Z 2 9 L Q X F 6 M D F L U 3 N L T 0 h U c 3 d Z T U F B U k V k S F E 2 M V d W O X U r W H E 5 S G N u S X l r c E 9 U Y 2 U z Y U 5 T U W 5 K M E 9 u M H l F b U p x W l d m Z D Y 2 Z F N 1 T 0 h 6 K 0 9 P W F B t b 0 d u V H B q V n V T e T U 2 d l I 3 Z m Z m Y 2 Q r d l h y a D h h T k d 6 d j g v a S s v L 0 J K W H I x N l Z I T 3 Z a c 3 l m N j k 1 Z H R z c m Z I b 2 1 n U l p l S 3 h V Q m V H N F M w b D d L M U k w V z J r T 2 h U U j V w N z I 3 T m 1 E c G s y Y m 9 t d l h y a z Y 5 e n R X c l Y v S D c 3 N y t i d j I 3 U 3 B J b k 4 r L 3 Z G a X h m U n N t V k x h R F M x K z N I M n Q 5 O S t 3 N k Z E a H l U S E h u e n d R Y l J 1 M 1 J v R 2 d 3 S G 5 6 c D F 6 K 3 Z m d E t w e H p Y T D k r S F E w Y k 5 x e n l 1 U 2 V w S G F x d n F s Z j l U M G 9 1 V n I 2 O G R J W G N z d y 9 v N W x R e m h Z V 0 Y y T E p s Q z M 3 O T l W Y 0 F R S E J 3 T V B y M j d T c z U 1 L 2 p 4 N C 9 q d X U r L 3 c 5 O S 8 v V E 9 i K z Z h Z W Z N S G p 3 W U t 0 d D Z 2 V j Z M R j I 2 R k t X b H B S Z z V j a V F H R F J v R W x V b z V B N m 5 Y c m w x e m F M V 1 N W c X U x K 2 N Q N G x T d F g 4 U G 5 u b j B 1 T 2 h Z V 0 Z Z Z E t r U 2 J Y c U k x Q T J x S E Q 5 K 2 5 X a 3 B x W W l K U 1 h G L 1 B B a k 1 6 T V R i Z H E w d 2 V 6 W l p m d V B I e j E 2 R k F V R k J R N j F y V k t w N k t H Q W c w e l J i Z m 4 1 K 1 N n c E t a R 3 J X V k 4 w V y 9 D N W M r Y y s 2 d G l 4 b z J 3 T k U w d G V H a 3 d I e D F T N C t Z T U F D e H p a W U x o W E 9 4 a 2 5 u Z E c 4 N z B 2 N F g r R X F U Q U 9 3 R k l E a l R 4 N W R w R U o w V z R a V 2 d 5 V n N J d W p o Z z V O U m p h Y 3 N S c U 1 S c G F X b D V 2 O E 1 C Z 0 5 L U z B 2 T m s w V 3 M v V m R R V U l E O C 9 I e m s 1 Z V V o T H k 4 U C t m b j U 1 c H B w O E 9 E Q m V P e X h 4 N n E 4 N W 8 4 L y 9 v Z 0 x G e T d n d 2 9 V T D h Q Z j N S K y 9 l d l h I U F B m Z W d R W U 1 H V m I 0 b k x p N 0 8 0 d m p W c T F k e C s r M j N P L 3 g 5 e D h m S F k 5 T 2 1 U Y 2 p O e l F V Q U x G K y t I S F B u e m 9 X Z m 4 1 L 1 Y 4 M W V 1 W E l s e j U 4 N D V m Q j J n N 0 N I T X Z I b n p x a n l I Y z Q 1 Z m Z 2 a 0 Y y N 2 R 2 U j M 1 K 1 B z N m R P N G M 1 Y y t i W U 5 R Q l c w Z F d y V i 9 I S E g z O U l q c l Z z M m R M a F B o T k x w b W d S b V d z O F U 3 U k l N T 2 Y 4 d j R 3 e F d a O X d l T H F j T l F q V 0 d 6 R 0 x B Z E 9 n Z 0 x y T 0 Z O M l c r M m N q R 1 B J V k 5 r b X l Q T H J 0 N G 9 q d z h X M i 9 U Y X J a a H l X c G t x b S t B Z z N 3 d U p W R G h 3 N 2 h x N i s r Q W d E Y 2 Q 5 O T l H R D E 2 d E h s Q T R O e T V j O U R y O V E 2 M U Z 4 Z 1 l p T F p 0 M j F w O U x U V T F G W H Y z N 2 p W L z N h b F R K N H Z u T l R k d j N z U z J i Z H R 3 O U 9 o U j N I M z M z W G p p a V N j Y 3 V u N W x P V G s 1 U 0 V 4 T W x C e k x 6 O D l I V G s 0 T 1 Z x O W V q V X V Y T G 1 I Y 3 V I R V l N R 0 N B e F h 2 e j g v T 1 J s W l h s M F B V Y U 4 y N E 1 y V l p y O W J X T k d 6 Z m k y c l Z y a 2 1 O a n h v e E J o d z R k S E x x R 0 5 i b T V 1 V W h M U z B O S 1 N v c m t 1 V n B 4 Y 1 R H b V R a d U d U c D A 2 S V N N a m 8 w Y T F Z S n M y Y m R D a V J Z d G E 5 N 0 c r b 3 Z x c W V t N D l 5 R k 1 o d m t P M j R W N 1 Q 4 b E t 0 V m t z M 0 p 3 Z W x w Y V Z o M G F K R n V I b n p w d m 5 Z e G 8 w Y j B h a F J J O G 5 O S l R z N 1 d 6 T E F B d 0 E 3 Z H V 4 Q W p 4 N D l v T l B w T E 5 y O T R v c 3 Z 6 R z F 1 M m J J R i s v Y n R 3 O W l 4 W T l H O W U z Z W J m Z G 0 5 Z T d m R m g z W m Q 2 T l d y b D h Y c 2 c 2 V k x s e U l u S j h m d U 5 z T E R 3 e k Z y M W l 5 c n I z M 3 h 4 U m U 0 Z l B t e T V K a S 9 2 N y 9 E L 1 R 4 O C t E R F M w d E t R a z V P R D d P e H M z T G h 4 Q T l u W j J l Q 2 N X e j M v M H F W T H V I S G p C c 0 x D d 2 h B W E Y 0 Z j B k T W U y M V Z D c j F U V E l V d 0 9 t W m F l N X V i b X k z c V J R R n Q z b X h 6 b G Z Y Q j l t S T d p Y j N D V U k w V 2 p 3 R 2 p o b W d M b i 9 n N E J L L 3 V Z T U w 4 Z 1 Y w V 2 F M V H d 5 M k Z h N U V J V 0 5 Z Q T Z D W k 0 2 O G x K d z V v Z U Z s M E d 3 R E 1 k M 0 Y z N m p X c T h k e k R 4 e D k v a k F z W E x v Q n p E c z Q 1 U k Z F R U F Q T 3 Z P Z W Z t d 1 J 4 Y k 5 V U k 5 W V m Z I M 2 J 4 N U V 5 Z E 9 u R E I v Z m V 2 V 0 x m e n d 3 d y 9 v M 3 I x N 2 x Z T T h k O T k 5 T j N i d j N t M H h 5 M i 9 Q b m o w T 1 Q 1 c E p U R X p F e X B V c k p j Y 3 l N e k 9 4 Z X Z W c V R K O C s z Z X F r c E 5 M U z B o c m Y w N H V M a T Z 0 O D N X Q X c 0 T j E z M z h W Z m Y v M W x Q d m I z M z M v a j Y 2 K y 9 4 a U 9 Q U E Z L a m F 4 T G 5 j R 2 F O b D U 2 Z U R z N z V o M V R q e V l P d l E 2 Q y t G T E V B W G 9 R Q 0 J u a E 0 x S U h G M E V X a z U 5 N D g y U 0 t M a T Z y V 3 J 1 N l B J N W p B Z X F x W m F 2 W G Y 5 N G V Q Y n h H W G R N b l Y v Y W x Q M H R Q V E 9 3 U F l U U F d W Z T B s S V N N Q 2 1 U W n Z N W C s v Z X Z S d F h y b H p C N U 1 t V D R l U G p n e S s r K 0 F L c H F h a 0 9 0 Z G 1 w V X l k T W 0 x Y X p 0 T 2 t m Z i 9 3 U k 8 z Y n N N T m N k U C 8 z M E V 6 c D I 3 S W p J e U 1 n Y X R R Z k F h a z E w O W V w V m Z Q c n B w K 2 F K T X B z M m J Z S y 9 2 e i t p b z Z N b D U 4 W E h 4 K 1 B U V H o 5 M T Z I c X Z 2 d n F x M V V H Y n M y Z l A 0 d W V m Z j d Z N D d 1 d n I y U G F y R 1 J r W i t P M j M z N U N Y b D R l Y 2 5 C e m N 1 S E V E b V p t W k t D c X l I W m Q 1 N U 1 n U m R P c l V D V m V 1 W E 1 I b X p a c 2 R 1 a D R B U F B E Q U F 6 V E l V d z J x c j Z y b X R v T T g 1 Z k V k S y t T K 0 9 m b j c r O V B O c V l Z Y U 5 t e U l o Z z B i U 2 d a N W p F W W o x c X h a Z z d m Z W V z c z h n S F B Q U G Z m Z 2 w x O S t R V X B L a X Z t O G 9 x S W l m U D M x M T N q M j J X Y 2 x i W j Q 1 Y 3 d h S E R 4 K 1 d I T X Z J e U 1 E N j l l d l J v a 1 V M T k d 6 W T B H c G Z F a E 1 U Y 2 Z i c 1 d i b S t O Y n U x Y W V P O E N P R W p S N D R n S 1 N u S j R u a E N R Z 0 l T R W h M U X B V c 1 h 1 O X Z h d j M r L 1 J R U 0 h Q Z G U v N z c 3 N 0 h I b 1 B x V D J W U 2 d X Z F R p Z D N k S n U v S U F o e n J s K y 9 u c 3 c 1 c n h m T F R 0 M 0 Z 6 Y V V J M H F n e E I w Q 0 0 w Z 1 o 0 e W l Q Y U p u b z N 3 S S t 4 T V J D Z G V T M E d j T H l F W G J k V 2 9 F a G c r R l J K M F c w T U N B W X d 0 M m d W L 0 x V e G 1 P b n E v d F J I V k 9 P N W o r R G d Z R 1 J u W j d 2 a z J 0 V U 4 4 d X p i d D g 4 O D Z H V F N z M m R Q a E l l S F F 4 U k Z t e j l r Q z R L Q U h q M T Y 0 S C 8 v K z U v a y t M R m p 4 e k I 4 K 1 B C c T Q y b D l m S H p N Z j R j a U l p T F F w M D h m a T d Z d V h M a U F y N z c 2 e X V y Q W l q U D N v b F N y M V l p S W l K Q U 0 4 Z 0 R B R H o v O G d F N m R P c U Z U c D A 1 T 3 V 6 W n h u R X F s U W t C Q W d O e l J J d j R B M 3 J s K y 9 m c E 5 x d k Z x a j h k Q 1 h W a U t H V X g 1 Z F I w S H h 3 M j F Y O G 5 R Z 0 l M c 2 k z b m F z S j h a U X h j T 3 B w e n Z n V 0 d B R V d 4 e j Z v a W 1 G T j B t a y 9 L S X R s V U F x T D V 5 S T V 4 e m Z Q U E 5 O e F k x e m Z u e j V 6 R i 8 v b n k 4 L 1 B M T H R X c C 8 w Y U p G N X V k S V R a c z J 4 Z H k 1 Y z Z 0 O W p 5 a U t G a E 5 M T m 1 6 W W d Q L z g 1 e i 9 W U n V u Y V l t M l F K e l E w R k F F Q k F l W k J I c z Q 1 L 3 Z 2 Z i 8 r T D E x M T l I N j l i e W o w M k x v b 2 h 0 M j d a W m Z l M n p 6 e j d E N 0 5 t e j d m N T d u S m F X a H A w N 2 R 6 c D A v U k 1 u V H V D c H A 1 N X k 2 R D N F Y 1 Z S Z j J l Y V d S V U Q 1 O H R L U E t K L 2 R 2 Y W h V S 3 J 6 d 3 d n c 1 d I L 3 E 1 d W J s W X U z Y X Q r Y W F s V X F u d z Z L T 1 B X c n o v O E 9 I R G t o O U t D d 2 9 L O E 1 r b m 4 x a W N 4 e G p E O D g 4 L 2 I z T 0 F 4 N V d j b G E r c D E r d k 5 T M 2 V 0 M m J o e G 8 4 U E x k e D F W T W J P V j F D M V R k S n Z N R z h t W m 9 0 c 2 1 u V H Q z V H R h R 1 B a b V h C d E 1 C V E F W V D F o N D g 0 T W d H Y 0 s 5 M k 1 y N l h l d y t l c X Z o U H d R O W d t Q W J B c 2 V X Q k x s Y S t v b W V L Z m h Y b T h I V n d i T m 9 Y c V J M V m V P N m x K d k Z s d G V I a j Q 0 T k d q U m 9 o U E R 3 Y z d k c T F z e m x R Y y t 2 V 0 x m e j A w N 1 h F S G U w Q U F D Q U F T V V J C V k U r U 1 k x N W V Y b m p 3 d 1 F j Q m x P M 2 x H Q k 1 U W S 9 P L 3 l v T X l R T m 1 E a G J s e j U x Y j V 2 c G l Z R 0 l 1 W n R J O C 8 v c m p W b F V N L y 9 Q Q U R q a D A 3 W m 5 I Y 2 t k W G R O V E Y 2 O U d p c k 5 m S 0 d E U n N j a n R z b H p t Z U t G c E Y 3 c z J C V G p j Y z V W M V k 5 N G t i e V Z p R l V I N H I z b E x B S G p 4 V X B F Q k h q Z X h Q e G 9 Y d X k 4 M V J H d 3 d T U j Q 3 a X J P K 1 d 3 Z j Z M Y k 9 y c T Z L M H B u c X E 5 Q U V X M X V o e k d H Y W R P b W 9 W V 3 J W a G F 2 c G F X b F l m N z g r U 2 d z c l B r N F o w b E p p Z V E v Z T l 4 N z c 3 M F d F N W h 0 U F o r e m w 3 W F l X S T F H Z 3 l s V H B r Z 2 l i a 3 R M U z d G a X h R c m s 1 Z V h W K 0 Z x M j d O K y 9 Y e k x a d k t M T G x 5 L 2 p 4 e D k v b F A y Y U Z S V V Z G U 0 V o S W N H c D F 5 Q m x x T D Z 5 e n U x V z h s e S 9 m c j J O S 0 l y c k 9 l Z D N 5 Z F V t T F M r V m o w N m 5 3 N l J K a y 9 E K y s r O U x Z a n Y r L 1 B O U G 5 E d D N E c D A 3 Z H d Z Q W R P a l F B U j A 2 Z E 1 E N T g r Z k 4 1 M 2 g 3 Z S t Q c T F h d m 1 2 T y 9 O b X p k Y i 9 V R j Q 3 T m l 4 d F Z v b T Z r e j J E U E p v d F Z y e l R Z e H p i a k Z E M W x v Y m 1 6 W n R x b k l t N 2 M y Y k 4 3 R n A w e V p N b k R q U n d S N W I 1 K 2 Z u a D V D U U V E U n M y Q k F O R 2 p R d 3 I 5 S 3 l G c 1 d p V X F r c 1 p t V V l q V W F u e m x U M V J L Y W J W R j V l b n F 6 T F R o b G o 4 M E 5 D U X R p W F g z N j U 5 c U d I S H F J L 3 R C c W l p T G F h V T N C M G 1 3 O U Z 0 O G 1 M Y W p 6 M 1 k y d V B R R W R F U k V R Z 0 t D Z 0 l 2 c j Y r O F B Y M W h a K 2 Z u L 2 5 Y d n I 2 K z h Q Z j N o M D Z u U T B C Q W d O M T d M d T d k d T l k a W h 1 b l F v V U 9 y W F l Y a k R G c X R G d V B I a j h l Q 0 J R c 3 N Y d n Z r a z A 5 d z I y M j N v V W 1 U c 3 N X S 2 5 I U E p p b m V U W j U 5 O T F t c H U v T W F O R 3 g w Z W 1 Q S H k 4 c 0 l 6 e n p 5 R D k 5 O S 9 Y M 0 k 4 S n l j S G 1 6 Z H Z s b V V m U n l J d l U 0 M G 4 4 N n J 0 U U 1 i W S 9 O V F V W U D J Y W D M 2 N W t X b z h 4 M l N 0 Z 0 U 0 T n p B W E R D M U R l Q U 0 5 T k R y e m d l e F B m c z l p e W x k a 3 R k b D A r Z m 0 x V T Y r Z E t C Z l h u a k x I T 3 J 1 N m d J e W k 2 c m Z a U 1 U x U G J B N k Q 2 e W 8 w R k J B V G c 5 Z G R m e C t y V n E z S G 1 6 Q m 5 K Y T B P S E R z W G h 3 N G Z O e j h i O C 9 Q d 3 M 5 c j A y M m I 5 L 1 B 3 d 0 d R N j M 3 d 3 h q R C t Q S G p N W G Z 1 W E V s N 3 B x U W R X O W V 2 a X J V Y V R 4 U k Z o S V d G N G J u b m 5 z U H k 1 Y 3 Z O M T c 3 b m 5 u c 1 F F Q k J R W l h z a E l T S G 1 2 M 3 N G Q l F V V 0 U 0 T X F Q M W R M V G s 2 d W N 1 S T B B R 3 p m d m g w U k V S R 3 l U S E p T c T l V S U N n c E N X R m l Z N U x s Y X k 1 W X R y U 2 I w V 0 J 1 T W t Q R z V q M G V p K 3 N x U 1 d 3 M 3 l K Q 2 N u a D R x a U 9 C O U F U N 2 5 h c E 9 X b H R W T l F V R 0 I x a G N m d H Q 5 O H V X W l Z 6 N T U x M 0 l p T W p B L 3 Y z N 3 p j Z n F 6 a n J N U 1 F r Q l A z N z k 0 Z k J Z T U Q r L 2 Z 1 U m 5 a M k 5 v M G V Q V 3 J R Y k V o S U N M e T h 2 U 1 R 0 T m 1 q U 1 J a W U 0 w T 2 R n e n l E T m d 3 Q U E 4 L 1 B E R E F N b 0 d 2 e W 8 v R k t q O H Z S d y t m Q m h I a m h 5 U k h B c 0 x D M F B I a m g w b F d h S k h q a H h C a 3 l a T k 1 I T G t T S W Y 3 c m R Q c D h O S k x M e U V v S 0 F p Q m d Z R l Z i c z V i Z W N Y U T h P S E R N V 3 J V S 0 1 t e H V M Z z Q 3 T n E x e S t G K 2 t L c V p W d l R J Z V p Q a W 5 B Y 0 J p T z N i d C s r Z k F I N l F w V k V Q U X h G d H R X T 0 t i a X R Z R H N Z R X J B T k R J M W Y w b 3 l i S 2 8 5 d G 0 2 V m R E N V R N W m I 3 b T Z Q M H B H T l o 1 N 2 F 0 e T R N V j U 4 O F V X b z F X c G 9 O Q n B v T k J y S n I y L 2 R 1 b 1 h 0 M j d k Y m J L U U x s R V d D U F B u a 2 s 0 a U l p S 2 p 5 R 2 5 s N W V k a T N i e C t H R H g 5 d T F 5 Q l B i b T R 1 O X U z Y k p 6 a 1 d H a H F L b 1 V P S E 9 2 Y k 5 5 Z W l P T y s 1 Q S 8 v N z l j Z W p R S W N u e G 9 L Q W d 5 Y V N Y U C 8 3 N H c r S W h C R 0 1 N d l h y M X N 2 c T l i O W 1 5 c F V i O W l Z a U l R T i s r Z l M w a W o 0 O G V Q W X F C Q X d l a V h i d D J O V 3 F Y T 0 k r c H h w T X p X b 1 J 6 S G l R S X d u d D k r L 1 p O Q n R W N G R 1 T 3 h V Q m N L Z U I x Q U R K U T F 3 T V B C Y 1 l P T E d P b z N G U 2 N x d j l o O D U r V X p X V U 5 E K 3 V a N m g r M F h C R V J S Z E p 0 b l N F N U 9 E b V d N T F F E V l Y y N 1 B 5 O H N M V T Z a T X d i c D E 2 M 0 Q 4 Z U 5 u Q 3 U y S E R o b U h J a 0 N H U y s z b G d Z S 0 Q 1 Z V Z K b G h 3 N G R r b V d R Q n l p c k F Z Y 1 B I N D Y 0 d U R q S j h T K y s r Q U l k T 2 5 S d 2 V B O G J h e E 9 H a T R 1 T F V W U l V o S W l J Q 0 5 4 O T k 5 M z Q 3 Y m Z m T U g 3 O G V I V G 8 w Q U d s c G F W V n J z S 1 l Q M y s r Z V l M T U J 4 O T h n Q X N Y T H B o Z j A y c T F r c F Z S S l N V b C t Q R E R E e T E r Y j B h T U d J R z l l L 2 V h Q j F O S 1 M w d X h m U G x 5 e k o w N 3 Q w Y X h k R U 9 I R G t Y d j N y M F J G Q l F r V 1 o x V W 1 i V 3 R K V D c 4 O E V P T F k 1 V z N z e U N P b y 9 w S 3 l t M E d l V G p u T E M w d G J R N W p i Q 3 p u W E p Z N 0 N T M H Z y Y j J j b k J 4 O C 9 2 b m 4 x W j U z O U 9 o U n E 0 T T J K d G 5 a M l J Z M 0 Q x d m 5 W Y j V l b n o 1 O U x B W k d Y b n J w S l p z c l N U a m 5 z d n g 1 d i 8 z M j I w a F B s e V l N T 1 J y W G R 1 c V V k T 0 k 4 W X d 4 O S t 2 U X h m N T J T a 2 1 M M T k v Z X B w N T V D N j l h d G N l T E V D Z H k 2 Z G N 0 O F B D N H V E b z B h T l V M U G 5 v N 1 Z j Q n F O e H E 3 O W h B d 0 d n O F d 5 V 1 c 5 d m I 3 d m V k K 3 Z X T G Z q N y t 6 d l V M M k x K Z E p Q S 3 o 4 K 1 h j M l p I S 0 d O c 2 J Y c D Y r c W p H a l J 2 W C 9 X W l d D d W V s d 1 h S d 1 R G W G F B Q T g 0 c 3 N G d 3 I z W X l U c n E 2 S 3 d E Z 0 5 4 V T d D M W Z C Q j h C c U F I V S 9 I Y i t H T 0 9 E R E 9 G N 1 h y N E p S S z J J a G 0 0 S 3 F k M F l u R n F q R 2 M x O X F 0 U n J k d T N l M 0 9 G N W F X b 3 A 5 K y 9 i a D I y K y 9 0 U m k w O F B M e X d v Z 1 J J e k J r e U p B c U I y M D Q 1 L 2 p s b D E v d z V a Z G Z v c k N 3 R U 5 l d V h V T k 1 U R X k x Q X o x Z m Y v M j F 4 U 3 F l Y 2 V Q R 1 N S N E V D S U p n O W N H Q U t J c F d I M z Q 0 R X V W Z z Y r L 1 R R d z g 5 a F B q N G V P V G 4 1 d 0 1 B K 3 Z m d m o 4 Y 2 V l M H p T Z H V W Q k Z 3 Q m 8 x S 2 l S M 1 N 1 W U h J b H J l Z k R C Q j N I a X h B b n o 1 S n l n b 0 N B O C t 1 a W p O T U R q e G t 3 e l R t V 3 U 4 U n B T a l d l L 3 Z G V U k x W F B N W k 1 B M E t H d U F C e W l M Y U p 2 d W V 4 U H h 0 a z R J M 1 p P Z G Q y M V U w T E 9 s W F A w e F k r a F J s N T J y d F g r a T I 4 Y T M v V G J w b k t 1 N 2 9 3 U 2 0 r Z 3 J B Z l F D b 3 Z s S U F s V X F G U 1 p N b V l m M z Y 5 Z E J v T k J n N 2 R x e k 5 j M H R L U 3 N 3 M W p W c X R s a n V X Q 2 t E W m 9 N V X Z 2 L 3 l D c k t 3 c 0 F H W D E w c k J o d z V D U m t Z R V B Q d m l n M X U x d j N M Z 1 J H e m R 1 b E J 4 Y n R X b 1 Z n T E t K N C 9 Q b X p h d T J E Y j F l a j R z W E w w c U 8 5 Z W p S U S 9 L Y 2 F 2 U G 1 6 U l p 4 d S t I a D R i a i 8 v d n V o V n F 2 e H p U Z m Z t S S 9 u N U 9 S Z y t m T G x t R G x 6 c G w z U H V p c H E w c V F K b W p X c l B w a k M 5 U H R w W X U r Z m 5 i T W p m K 3 N y c X E v K z R U Y U R Q R 2 x w Y W F N W l l 5 O X d 6 b V h w R T J N T U F R R U J r c z F U U 2 Y x a G 1 t R m F t Z E Z v e F B 2 d n Y 0 K z J i Z H R p O U 9 q U l Z h N V l x W W 5 h R H Z K M D d O Z 1 J v Y U d o Q U 1 v K y t C Y 3 Z Y b X p 4 S U t O b n o 1 N 2 1 q W E 5 I a n g 2 T n p a c z N T M T c v N k t P U F l E U W E w Y n Q z Y j B l N 1 g 2 M 1 R w M D l i e k 1 B S U R B e T A 2 N z N M b G k x R D U 4 N m R J U W d D d 3 N M Q z B L d F h M O W 4 3 N X l t Y 0 Z O M 1 d t b k 8 r a k h N K 2 5 E R m 1 m U k 1 F S X F I a 2 l E W U d K S W t N V T E w V j B X Y U x U d 3 k y N l Z l a U Z B e k x v Y 0 R v T m o x R E V Z Q k Z y d T Z Q M G x D T n B 4 e E d v e E c v L 3 Z v c m R 1 N 2 N h U k V q e X h o R D c 5 N j l N W H I w N k d w a j A 5 T F Q w N 0 Z 4 N D B i S k N x R F R w M C 9 q a z A 4 K 3 d m a n g 0 M j M r d W Y z M T E x O F c r K 2 4 w N 2 R 2 W F h C Z j k 4 Y 2 N m U 0 V o S X d I M z M z V 2 Q x U n V U b X p a d H g 0 T U F C e W J H a F E 0 Z W E 5 L 0 t w e U d B d 0 9 G U W 4 r d n I 2 W X V 6 W X N k a T J i U n V l Z n Z w c G k 4 R 3 g 4 K 2 Z Q V z E z O T N y N T l l N 3 V 2 a 1 p l W G h 3 M G J O c U J W c T F i b X Z n V U h C N X U v L z R v Q 0 F n S X d l d l J v Y k 4 y N k Z Z T U h E O G I 5 O T k 5 d k 5 S S 0 9 1 Q m N u U l l 1 W W F y e j d H R 0 0 w R W N H R y t o Y l J a a 3 Z 6 b l p m U F V I U 2 J a e k R W V n d E c 2 0 w b F F E Y X F 2 N m 9 Z Z 0 N I a n V 1 Z W V x U G U v c n I 3 O D J y M n l P a m 8 3 R z V N b V R a Z S t M U n F Q Q n d 3 O C 9 q R F Z y M W l B e U 1 o S 1 B Q Z l l Z U W t O R E x R W l Z Y Q 2 t o S W N G a W d u Z S 9 m d j N N d j k 2 e F k 0 Z E Y 3 Y W h T c V R C d T N E Z 3 d 4 a k J r e U J B Y 0 9 u U k l N d k J 5 O W V w V k x G c T B D Q y s v L 0 h L V k s z S n F L a j V l T 2 h a d j c 2 b 2 h V N U t Q V H F j R E F Q V H U z Z H Y 4 L 0 p C V W p l c X J N b T R 4 e U p P Z W 5 0 N l F j L z R X Q U 1 l R 1 V h d m c 1 K 2 R I T n l j U D l N V V h Y e U F w S 1 F s S l N V a z R j K 1 l N b m 4 v K 2 V k e D I y M j A x Y W t z V U x l d G 5 S e D R H W k d S a 1 d L d 0 V N d D J N O H Z Q e n N Y a n h Z b 3 V S K 3 V E Z 1 l E e i s r T 1 B t c n d j T 0 h J a W p S N D l L S H B L S W 9 v a V B Q L z R Z a F l X R k d E e D R z R j E 5 e W N y S 3 F q S 2 p m Y z J h T l J C R k V k O T k 5 N T N G Y T l a b U t s a G J 1 b n Y 1 O G 1 W Y 3 Z u d 1 p R T m 5 z V m h y a 3 F S M j F X b z J B Z 0 F E a z V 1 Y k t 0 a V F i d 0 Y y c H F h b F B j T T d Y T T h Z c z E x T V R N N l Z I d E R G Z 2 t t O U R I S F J W U k p z d D V k R n Q y d 3 V X d z Z E U T Z M Y T M 5 Y X Z o U j l G d D l x T W F U e G 1 L a W 9 y d 3 Y v L z l E M 3 Y z N 3 N X T k d 6 Y 3 N Y d S 9 R b 1 F N Z W Z 2 a G h O R y 9 l S E V E W k t w M 2 k 0 b U x 6 Z j B W R l J l W m Z K e V V s N G Y v K z c v K 3 M z c n Q r L 2 Z W W E J B V U Z X W j I 1 Y W p R Y U x U Y j h O Y T F P Q W N v R 1 p U W n Y z b 3 o w O U h U O C 9 Q U F B H R H A w S 0 8 2 O T k x N 3 p M T X d y V j Y 3 Z z R N R 0 R r d m M z Y j k 0 Y 2 8 w Z V B s a H k 3 Y 2 V N R 3 Z 2 c n F L M l J t W m 1 M V 3 J G a 0 8 x W F o 5 K y 9 a R j U 4 N m R M W D V Z e j h 6 T X h Q c j E 2 N j I r c D Z w S k 9 Y N S t m a G E x N E 9 I R G h 5 V X J n b 1 l O R z J a M W t B Y 0 E 3 c j c 3 Y n J S d j M 5 N n V X Y V h F Z l Z T T T U 1 V 3 p 4 c n Q r L 2 Z v W X p 2 b F d x d k V z M W R l S U 5 s c 2 9 1 c T M r e T h 6 T W J H S X d H R 1 N 0 c i 9 6 O S 9 h b S t j c U t z c k N 5 S W 9 v Z 0 d E U n E 0 M W U 5 e D k r N 2 R N V 3 Z X T E l T S G g 3 d T Z L M V p W b m p q Z H R H b F R j M H J O d m 4 z N 3 J E N 0 R H a k 5 t a k x r M j B t Z z B l U H J w c D d G a 3 l S T E p o T 1 p M b H k 1 a H d Z S U Z t R D U 5 d X Q y R E 1 K c z J i Y 0 p u b j M x b T l i V m h 3 N F p o N U 1 p U k 9 I N z h P R k p T V W l T d j J h c l R m S H g 4 S k 5 z b G 1 M Y T N N S 2 s 0 b U V X c V I v V 1 Z H d 3 p 5 Y 0 0 2 R j Y 5 Z X Z Q O H c 1 d j B P T 0 R 6 c G F Y d X A 4 Y X J V Y X d j S E J U b W 0 3 c E t R R X V i b T V O W H J 2 Y j c v O W h w O S s r c 2 4 4 Z F h K e U 1 0 N S s r M j J N S F R z V y 8 v c l h 2 e H o r K z J B d F U 5 V G V 1 Q T B B T 0 h s U 2 1 w R G s 1 K 2 V I e U 1 o S T V P W G x Z Z W 5 T c F Z h a j R D W k 5 t a V N K U E d P T V l l T E V p W W l O a m J X S V V k d X l a U X R T V T F Q e H l D T 1 A y T F g 4 c z Z v V k l T V W x K Z G k 0 Y 1 N P d V h y M H F P U j R V R k d S K 2 9 G T l I w N l p O c T d 5 V 0 h C d l p r Y k t D S k R B d 1 V N N T h V V D l C R U o 2 N m R P b l N M Z 0 F a Y 2 p S W V h 5 a z l v c z B u e G o w a T J t e F J h b l F i R 0 h 4 Q T B X M T J v e H B Q R 1 R q b m 1 E V n J s c z J J Q 0 k x R 2 c 5 e m N Y S 3 h j d W R J O G t G T 1 R W Y V l x b F F y O S t 2 V 3 p P V U Z s M T Y 1 Z H V I Y n R t d V R Z e U p F a m N l d l d M V 1 J s W m V I W F g z O D E x M D V G U l V Y N D V w d H Y w S 2 h S S S 9 U b z B R T k d v e E V i T j I 2 V T F H N X F 0 U n J Q U C 8 r O G V S R E h Z R E R n b T I r K 3 d Z O C 8 v b W o r d 2 U r c n I 3 N H l E e U x a Z 3 p G b T h T R G c 3 N y 8 v e H B J b F N 5 e n F O Q U J v M T Y 1 Z G x Y R z V q U n M z d G 5 n U V V G b n I x c T F 0 d m l Z S W d 0 V U h C L 2 4 1 K 1 J Z c n h T d X p W b G Z v O V h x c m c z d 1 Y r Z m o 0 T 0 d Y V 3 E 2 Z H h S b z B u a X V J e m x 5 N W Q y Z y t x O F N U c W U w U 2 J M U l R k V m 4 5 e H p v V z B 0 T F J u Q U Z C O X B S Q j Z 2 U j V M b H k 3 R n p a c z M 4 Z H h 6 e n l F e U 1 0 T F Z Y W k p 3 M X d F Z W 8 5 R 0 l N M m Z P U 0 k 3 M T d k c 1 h R T m 1 x R j J 0 N 0 c z Y n U z Q m x E a G d 5 U k h P d l l z U 0 5 H a k J o a H N h O T B T a 2 9 L N X M r Z m p 3 a 1 R K b F M 3 e H l T Q U t n Y 0 9 E Q V l E R W h N V E x T W X N t Z n B r V G R P b V R Y S H B r d l Z G a X p x Z H J r Y j d C b m s 2 V D Y r d l h E N 0 l r N W 1 a N m N z N T c 4 T V l x M 1 h B S k M w d n J S d H Q y c l R C N j Y r L z d w U z J U N T g r a m V Y T G x 6 d j h 2 c U t p S X F z Z j h B Y U R B V n U z Y m t W Q 1 F n S W 1 U S m h n Z C 9 R W V l I M G x q e U 9 E U E t k U G 4 1 W j g z Y X R Y T D J S b l o y U H g 0 c 1 h J e k 1 5 M E 9 I L z A 2 T k Z v M j d h d H h m R 2 d v Q 0 J N b W p R S k N 4 Y 3 V 0 Q m g 0 T 2 5 q d 0 l Q N z g 4 M D l N b k R q U j Z t Q 0 1 2 U k l U R T N I a W h P W G t z Q 0 Z E a G x q O X Q 5 U 3 h Z M G V F a D R j a k t T b k p h b n N 0 V z d h c 2 N W K 0 l s T 2 t t S m V P e T B 5 a C 9 m L y t H V U 1 B T n l o V 3 l G e U R R e H g 4 d m N Z N V p p a H Z n Q W E 2 c W d K Z T k z Q 3 l p e l J h S 2 J x d i 9 x T V p U Q n N Z W V d y Z H V i V E U 1 e G F T M H R M V G F n W W p x M n U v U m 9 3 Z E d q e D Z O a G c w Y l d q M U h G R V h z M 2 J 2 W D R 2 a W 1 U W n R z d H R 1 b F N 4 Z j A 2 R k g y M 0 h M N z l 1 M z Q r K y s v S m E 4 L y 9 Q R E R r Z 0 V R d F Z x T m E 5 Z X V T W D V B L y 9 I S E g 5 R 2 h R d 2 Q w N 2 R y V m 9 q K 1 Y 5 e U t x L 0 Q z N S t Q Z 0 F L S n Z F b z l W c U x R W j U x R 3 E x W k h X M k 5 V T 0 h E c 1 h K a 3 l l d F R p d 3 l N V z B z W E Z W L 2 d M S T l G R T M v T m p a d D J t U z F y c X Z P d 1 l N S E x W W k R W V 1 l y L 2 8 0 N F R 1 N G F q e k h X a T J v O E t V K 0 p h T E 9 G b 3 R 2 c X A 4 e k 1 U R i 9 H M k Y w Q X F M N V N B S 1 B S a U 5 X c l Y 1 d j N q R m 0 1 Y 2 l X R 0 R o M k t C e D U 0 d 0 9 I d E F P U 3 d i Z H M y W k d S W X Y w M k V o b 2 J p c 2 N j Z V E y Q m d J Q V l N R 0 9 C U X U z c T k z b U t m N 2 h Z d F d w a n J t T X J D d 3 N L c W J m U G l 4 W X V T L 1 F w V k t o V j Y 5 K z Z O d U x n N G l 3 R W J v T 3 p a M l h Q U F B X Z j E 3 L 0 t v V W F P U W x K U 0 U 4 K 2 Z Q U z Q 1 b l o y Z m p n d z g r d 1 B E a H d 6 R n k 1 R W l I b n Z s V k p J b 2 l k d T d j S 1 Z t W l k r c V R y W l N i V W F O R 1 l j b V N K V l p m b z R u V E 5 l Z k o 5 W l h M Q j N r S 0 N n c j h 0 V n F 0 N V k 2 d k 5 V R H h I W j V M c T l Y a W x W Z G V 3 Y X B W c T Z 6 T 1 J E M S 8 v a n p t e n A y T D U 1 N T d 6 d V l v Z W 1 Y V 2 Z 1 Q z J O O U t q b 0 t E Q U l z Z T B S W X N X Z U 9 l Z G Q 4 d 2 I 5 b G J V c z J k U E R C c z J 6 R 1 o 3 N 2 R x M X c 5 T l B Q M j E x V m t C c W F p c D I 3 d H l K b U p n W X U v c G 1 U Y W R P b m Z E N j Y 2 O W o 1 Y 3 F W N W 9 j V U h U c D B 3 T C 8 r O V M r c j V 6 U E c 4 T n B y c i t H S E g z N 0 F 4 W X N Y a 1 p P V F k v N z l Z b 3 p W T 0 N L U F d D Z n p z b E 0 v e n Z r Q U F J c l p Q S z Z 1 M 0 Z 5 S 0 l H O D E 1 b k t 1 e k l n M k F S a n Y x U W d I M l V 2 d U Z k R m 1 D M F c z M V g 5 V T R 5 b E h 0 M j d k Y k E 3 e T F F W l V W Q l R 1 d i 8 v K 2 F 1 c 0 N R U k F R R V J G a E 1 W d l R G c T F X a T Z l Z W V n c E F X V m I 3 O T k 5 L 0 w z b T l U N T g r d U 9 l Z W V 5 e m U 5 K 3 l 6 e j J M T 2 5 E b V N C d 1 l i T m 1 6 Q T I y K y 9 M W m t J Z E 9 Y S 0 Z i e n p 6 a n M y c i s v a j Q 0 U F Z x M W N E S 0 h z Z 0 1 u U G 1 U Q 3 h h d E V p e T Z l L 2 p q e j l l Y l l 4 Y T Y 5 Y X R N V 1 B H R E 9 6 Y X R R c 3 B L U 2 0 0 Z G V z V 0 d H T V F C Q U V x b F F y K y 9 2 N E l E Z z V H Z m 4 0 K 3 B r N m R X b V Z i c 2 J H e G F O R 2 l S W l h u R V B j a m M 0 M 2 5 U e l h l U H p 3 d G 9 z M l c 1 a n N 2 b j d r M E 9 M Z 2 Z B a G 9 l W m d 6 V 3 N 4 L 2 R G Y 0 1 B S T R S U E F Q U j N k V m Z j U 1 h s O T F V V 0 9 0 a W l p e m Z r K y s r d 3 p p N E d G U F h 2 M k l E a z V H W k 1 t V F R K U E d x a 3 J G e T V j c 0 V o d 0 1 U R W x 0 a l J z M k J E a n h v M X p x T j N z N 0 d 5 T F F a N T I 3 Z H J o a 1 V j Z X F W b E h Z U m 5 W M X F W T E Y r e l l z U U 9 I R G g y e U 9 O Z k x 5 d 3 R U c D A 1 R l F F Q 0 E x Y l l Z W T N q a G h S Z n d 3 U W N m V 0 t 3 Y z U 1 e m o y M i s v U m Z m d T N X c z h l V m 9 R Q k V 5 Z l B o M m J O M j g y O T A 4 U U J F e V l N T U V j T F Z 4 W n A w N m R N R 2 Z P S E J 3 N G N B R F h y M S t Y c k 1 L M j k 3 a 2 x z Y z V U N n l 1 W E Q v S j R l M 3 Q 3 Y 2 M 2 Y j E r Y W 1 R c 3 R M W G V P c n I 3 N l M 1 R V h X M X F 1 d n Z s c X I 5 N 2 R 1 M 1 J x e H N i R l l 2 W H E x M V k z a T h 2 U H p z W F R w V W d 3 W k 1 n U V B Q U E J B d F N Q M H R W b k p r N U N R S U h s L 3 k 1 W X Q w Y X h a T T l 5 N m R j d m k z T F p 0 M j F h N U N i R k p 2 M z c 5 e k h u M E Z U S E d j U C 8 5 O T F m N V h u O S 8 v e X B u a 3 d x Q 2 d E W n Q y b U Q y N 0 5 s W X N t U U o v U D M 5 R V J N V F U y V 2 Z O Q m 9 O N 3 J 2 d n Z p c X Z T K 1 F q O D d M V G p u T D B x Y j Z o a U R i W D h K M k t Y U V V y R U t 4 a V d N W U I r N W R i d W h x R E R 4 Z n h l d U Z L R k Z 6 S n d v c U 9 z W E E 4 d j Z x Z W 9 4 c F B P Y n A y N 1 F y R 2 1 N V U V G N V Z L a F l D Q U F B U U V C T U R Y M X h k K 2 Z u N 0 l 6 c z d H W D M v O V p i T X R 4 a G p 1 d X V z d W M 0 M W c y a n k y T 3 R I U j B Y W V A 4 a n o 0 N E l N S U N R b k J s U 3 R Y c 0 h i d F d z b H J y V n E x c 3 Z s Z 0 l p Z 2 9 D R T g 4 O F F U K y s 5 L y 9 t b y 9 s N S t k a i 9 m c j F t R F p 0 b W w z W H R 0 W H V h N i s 5 a H Z m Z W V 3 O F p H U m t Z T 1 h L a z N U T m d J e U l p O E 5 w c n I 5 W D Q y a 1 Q 1 c U 1 h V G 4 2 Z E d 0 T m 5 T W n Q v T j N H d W p n a D h y R m R R Z k 0 4 W V V G d D N H K 2 w y K y 8 0 N 2 Z q V W F S b 3 R 2 S 2 V Y d D d l d 0 d v T 2 o r O U d s U m Y x W j A 3 N z d 3 V F I 0 N G N z V m l S Z S t i T U d i e n p 6 a n Z W V H V K U U N t c 0 R H Z F d 0 U X E 1 T z V V R 2 V B U U 1 H V 0 Y x e G J C c k F x V z c x a T U r Z k g x N T k 5 V l c 4 L y 8 3 N 2 t v a z V B T 3 d h N E J r N G N L R E 5 X T G R t e l p w Q n B W T G g 2 Y W V m U m 1 o b 0 t I Y n Q y b 1 h u b m 5 z T z d k d T N y N 0 x O M X E x Y l Z 4 b k 5 T M n J P R S t z c m x 3 L 3 l x T l h x V U t Q U l d P T m x w b 3 d 4 N k h R N m F M V m F 1 a m 5 W c 2 R M U z B o c G x z d H R T V l Z T R n Z Y U T Z I V 2 J N b U l F d F c 3 Y m d 3 S U V E V n M v N S 9 2 d n Z r W l N V a E J r e l p s U z V N c 2 Z h S U k r O U s z a 3 E z N H p h d E d t R F Z x M W E 0 Z D U 3 N z V Y R W t U U n A w Z 1 J U c G t 5 e H U 5 M U J n d 1 p C R k V W c z J i T E Y v U H Z W d l h 2 M 2 F t Z k l l b n Q 3 b z J m U G 5 q W m Z O e H F O N W 5 p N V l j T 0 d 3 Y 3 Z M e T J L M m l i M G l J a U l v c T k x S j V G c D J 5 a m x 2 S W 1 P M 0 Z D O T d B U U s 5 L 2 Z F c W 8 0 Z z J s M k F B N T F P d 3 N Y Q W x j a G l 3 S E F 6 S 2 1 Z c k 8 0 T U 9 C V 2 E w Y l F B M W d n Y X U 3 N D I 2 b 3 h s T 0 9 n S U F B U F B I R U U 5 Q m 9 O Q W d O R F V W Z 1 l D Q 0 N n N E 1 s c z B 1 d l h i d U d Y Y n Q y M l J 6 Z 1 V h d l Y 2 T k 9 u R D R Z T k c 0 W U d E U n J n M k x G a l d M O S t Q V U p D U W p C O S t u U 0 V o b 1 p X M l l m S X l F a k p 2 a n J l M 3 Q 3 d z h 2 S 3 l X Q U V k R V J H Q m d R T U g 0 c 0 t G Q z F p O W V y V m s x c U 5 P c D h Q R W l S T l J W R l J r M 2 o r b 3 V M Z 1 l S V V Z G M E 9 2 M T B P d j F L Q 2 9 x Z 2 s 2 b m s 4 U 3 J u V D E 3 R m d j T 0 h N Q 2 d R W U 1 j L 3 I w R G d N e k 1 U S n c 5 Z X h a M z N u a 2 5 F a E l T R U J n W W F M T U 9 0 V m V Q S G o y b 2 5 2 S W d W T 1 B K a D Y 5 Q n N G N z A z S W c y V y t w R G R O d k Z F Z U d U Y W F E S F h G O X B h d n A r c X E v c V Z v Y 0 9 I V E J q e G d 3 c 1 h i c l V v c W F w N l g 3 V T d r a X I x V m 9 j c T I 1 L 3 d L c W t w Y V Z K W X V V W V k y a l Z x a F d h T j I r T 3 h N U k V T U 3 p h R T A 4 O F l S R z l h M H R B U U F C b X p K a U J o U X N Y U 3 V L S V I 0 M G F W Z T E 3 V z d k d V h l V n p 0 Z V R r W k d S a 1 p L Q l p z M l o 0 N U p G S G 9 O R m 9 h c l J T W H F m V H V l M C t T V X J q Y W Z X V n l 3 Z D V P T 2 U r d F h t L 1 N x V 0 N S c U 9 o b T V P V E 5 H a l F B T E 5 u e j V Z Y 2 M r W n k w c l p 0 M j F w Y 3 o 5 W n l T M X R V S 2 h X Z W Z Q S k o z S D c 3 N 2 R p O G V U T 0 1 S c V B G T 1 I w N m R L a D J Z T V h h K y t 3 Z G p L a z h R U E x M T D c 5 Z 3 l K Q W h H R D E 2 T k U 2 Z V B J b k 1 6 R X c w Y n R 3 W V k 4 Y U 1 r U 3 l W W l l 4 W m p Q V C 8 5 Z G R m a 3 B 0 L 1 d G Z 1 l Y b n p 4 U l d 6 W X N B R j Z 2 U j c v L 3 Z l L z d l c F R W W X F M a T d G c T F h c G F 0 d 0 1 B c z J m U H J u S 1 R Z V k k 3 S 3 B V S z N 0 N 2 V 0 Y n B C Q 1 l K U X E 4 L 2 Q r c 1 F V M F F Z b 2 J 3 V 1 B F a V B h Y k N t U G J v c 3 J X Q V V E N D l n Q W h n Y X U 3 c E 8 5 R 0 J B T W p y b j Z W U W p 3 a W N I c z Z 0 L 2 h P Y W p H V X h a Y k F 4 d 1 h M M T d F b m o x N 0 x D Y X d t T 2 g w T 2 d 3 Y 0 9 C Q j M z M z A z Z E R v Z E 9 P Z l l 2 b j A 3 Z H U v Z U R R Q k l U M C 9 I T y s r O G c x Z G Z m Z F V j Q T J K T l F F Q U E z b m p q R G Z q N y t 5 T T B O Q l F h a l F a T G x 5 N l Z y T z d S Y U R S N D V w b G 5 j T 1 B H R F N 4 Y X R N a G l R a z V l W G g 1 b X p w e n A 2 T G N P Q V B q e X l 5 L 1 J x V k 1 u T k d q Z y t N Z l A x Y X R Y S l N 1 d E s 2 K z Z y b 2 s 3 N 3 J p a n h v T T h Y Y n Q y U l h C d 2 N K W G 5 u R H g 1 R X R u W j J a S m p M V n U y c l B h a H d o M T M z R k d q U H B I c X F W U X F l S G w 1 V V k x W F M z b 2 p a b 0 F w T H F L d G J H V T J 4 M U M v S 1 R o Y S 9 j a z F v L 1 R v T n B W S 1 d B L 2 d M b G Q z e G R X b 3 Z s S 2 V s a T F i W X R h c 1 d W a T B h Q k d 5 c 3 J J Q W x Q M D V 4 T V R F M U t q d X F J M T I 3 Z G 9 o S k N R R U F Q R E h I M y 9 Z W E c y e l p z M G F K Q 1 F r M k 5 X b V J x U E J 5 c F V y N G V Y b E p a a 0 l Y a k V l M T F H V m 4 2 b H h 6 a E V Y R j R j b m 4 z d 1 N E e j M w R U R a d T N B a W d i S y 9 B U m 8 w Y V N j N X Y y T E N o W k 0 r Z m 9 x S W l K Q 1 l t U 3 R v Y k 4 y N G N 2 d i 8 r Z T V 3 O G V S S 2 R P M 2 V 1 T m 1 M W E h v Y 0 9 I Y 0 s r Z m Z 0 c T N V N m 5 U c D F x d G N L Y 1 N I b F N m Z V h 5 U V I 0 Q T Z R Q U 1 x R 0 Z m R E F Z R G N u T n p v Z F B w b 0 5 I V W V E S U R z Y 0 h M e T Z 0 T 0 g 5 a j c r d n J L Z H I z K y 9 m d W p R W U 1 H V 0 w x N n R l V G 1 F a F V W W l h P V X Z x U 2 t C T m V 2 W D B m e j V z M n R E d k x Z R z l j M m V Q Q m c 3 T n k 1 V T l M d X R t M 2 I 4 T 0 t M T C t L W l o 1 N 0 I 1 c z J i T V d Q R 0 R D e F l z Q U R Y c j E r W H R Q L 1 J S e D l K M n R x O W U 3 Z k Y 1 c m 1 M R m k z Q 2 0 y K y t p V D E 3 O X R p M X R M T z R 1 Q m h I a m h 5 e C t Y c W 5 U c 3 F x O F Q w V j V 4 d 0 Z C U V V v S 0 N p b 2 J U d k p N b l Z K O G N 3 U m J V c D h F S 0 R n a U R a Y i 9 H T H d Y Y 0 V L e k J Z W U Z p b 3 B 1 b z B E U G d 4 N H B Y Q W x N b n l 5 c 0 p a U m R K c 0 o x W G d L e F R u S H F W T 2 5 z R 2 Z Q S G l R b E p W a z l w M F d M R n Z q W H Y v N k Z u a j E 3 U 2 l i Q j N M e D V F N y 8 v L 3 J 2 a z N K e W N I Q 3 h Z c 0 F E V H A w K 3 Z N a 3 F q N G d E R H d Z T U h M Z U x i S G 5 6 d 1 F U U n M y Q k N j Y y 9 q N i t s c U 5 3 Y T J w N H V K a W Z Q T E p K N W d 4 W X d i O C 9 m M F J I U j F 0 Z n U z O C t m T V d H K 2 5 X S l c 5 d m J 3 d 2 Z Q d H o 4 Z F d K a W 9 0 V m 9 Z c E 8 r Z m Z 0 V z I y W k t T b 3 J G S U U v N z l 1 M 3 g 0 S U 1 Q M X J 5 a n B N W k 1 O V j V 0 S G 9 p V n Q r T 3 h O V j d l S 2 9 T c U 9 X Y U N L V E t p N 1 c v T z h N T E N M Q n g z O W 9 X V U h O M 0 d C T m F U b 3 R z Q V V I M m x T S T B h T m N J Y m I 3 e U J S W X N X S V Q w O U h l U E d q Y k 1 a L 1 Z X W m 5 B T n l E e i 8 4 c 1 B u W D g r Y k 5 z O W l m e H F T a 3 B N V H U 1 Q j d U c E J 0 Z l g x L 1 p C b m w 2 O U 9 p Q k g z N z R R Y k w 2 N m V E Q m d 4 Z z R j Q 0 Q 2 O S s r U E k w Z U 9 v R n U z Y m d n T U R N U 2 l S W X N r N 3 g w e l p v e W t i c 3 J L e X N M e T V j c 2 w 1 L 1 R y M X c r V E o w L 0 d 6 c D A 3 N 2 Y 1 e n V I e j V z c z E v T T N J T U V o S D V l V n A 5 N W Z K Q m 5 w S 1 N r a U s x V 3 A w T m 9 H R k 4 y e W d 0 T F V W T 1 R n N E N B d 1 B o N V Z Y a l Z C R G l v R D U 5 K 2 p n M E l K T 1 J r W U Z 2 d i 8 z V z Z x W l h M V n E w U U t O R z h 1 K z U z Y j U 5 Z T h 5 W k 1 3 Z k x s a T F E U m t Z R 2 J y d n R O a 3 l Z T U V G e W t 6 U W F q V G g 3 O W l 4 K y 8 v M T N u R H A x Q 2 w y N 2 R z V 2 t T W k 9 z e H J Y W l d 3 U U 5 I e j R j c D A 2 Z G t x e l N P W D c 4 T 0 R J e U 1 0 Q 3 V Y V H Z N b X p j U F h s N W V 0 W X F v Y T l 5 N E 1 a N T U 1 a G 0 3 e n I x M T Z 4 Y l d y V n R u O C 9 Y S 0 5 6 e m l m a m p u e U 1 2 T G s r c 2 h r L 1 d k R m o w S V J i U z V M N z h w K 0 t o Z 0 p U S 1 Z G d D N H Q V I 4 T 3 p D M E t n e S t B O T F 6 Z E g z Z E F O W j d 5 R k J Z V z R w Z G Z m c 0 Z Q U C 8 y R X p N e E 1 p O W Z W Y W p X N m Q r K 0 9 n U U 1 I M m x 6 U k V S S V N Z c D Z 0 b X B h V 1 p q N S s 2 O V l 0 Z l B E Q k I 1 Z y t m W H E x R T F S U 1 U x T 3 h k Z X R X e W J G M j d k c m h u b n Z 1 Q V Z E M n N L T n o 1 O D c 0 N 2 J m Z k h Q M F d x M 1 R o d 2 d V Y 0 9 u U U k v Z n Y z e C t U S m s 4 M 0 h x M 2 9 J V W h l O H Z M d 3 d a c 3 d Z O D l k e G N Y R l Z E d k l R W m F F Y X I v W n V M a 1 d R b X V O T k 1 M d 0 l o U T N 3 Y 0 N C T H h U R F J 1 d 0 Y r a k k y c G 0 1 W F p G T j J t Y k N V b E p V V X F s U 3 F Y T V Z a M U R t b 1 Z U U F Z W V U Z B U U R m V F V v W k N R R U 1 5 Y 0 9 S U E h q a D J y Z G t K R 3 h j R V N R V k R H e D V x d n J 5 O X l j b k x N W D l k b U 1 r N U F R Q U R H a l J z b l N a e m h u T 1 A 3 N z c v S G h B a 1 Q 4 U E x M T D h Q T H k 4 d G l Z a E Z n L z Z D W V B m d G J W M 1 R 3 N E V H c m V 3 S U J r Q X d x R W Z m Z 2 l m V 1 Z 5 d 2 Q 1 U k Z F c z V K e W Z a N H p W K 0 F F Q V V Q Y W d Q a T h 2 R D B G Q l F Y W k h h c E h h d W Y z M j I 2 d m Q y T X p r N T U 5 L 3 h 1 N 2 R 1 e T B H Z U J o a i t Q Z S 8 v N D B 4 W T h Z N D d j K 3 R j Z V B H b U R O b k R q N z k 5 R k 0 4 O H N n a j h Q Y j J o d E Z v e E l V T E Y z R H M y R E V j U D M 1 Y 0 1 x c H J X c 0 Z q Y l N X U H Z R V 1 F T c V h D M k x G a n N Y a n h Z c 2 5 4 L 2 Z 2 M z Q 5 R k h I e l U v c U t v O G t L U 1 V t e m V w V z Z i W k I z T G N u Q m h q Q n M 3 N U x 6 S j B T N 0 V v b 3 M z O S t T a z F 1 b z B o Q k 1 D Y i t s W H d w K 2 c y c X Z H V U p D a 3 B D W W N P S G N M U m 8 w Z X R 6 d H B z M X F 3 W k J n d 1 l n R j Y 5 Z W t r a X h E a m 5 L Q z R 1 T n U 5 M 1 U x a F l p S 0 t p S W h R V 0 Z x S j M 3 O T Z J a T R 1 V D F G T j Z 2 U j Z M R m k z Q 0 s 2 K z h n c l p 0 M j F y d F M w b E p D Z G F 1 W F N 2 c G g x Y X J 4 Z m p 4 N H l V L 3 R I Z n Q y c l h L U V I 2 Z F R v Y 1 d M V m 9 n S U N B Q X l j b k p r a 0 V h d F Z x T l Y x N T V C W H E 5 S H F 0 W H J 6 W l B 1 Z 2 t Q R D B l c l Z x M 3 M r Q j J U R W d S Q k 1 n a H B N Q m p B R 0 x O c k J i Z 2 9 p b F l u U U 5 t N 2 V w d 2 9 H K 2 N j d D I 3 Z G t 1 c 0 J o Q U d B U j l a N D V T d X p Y N E x D Q m 5 o T U s 3 T z F r K 3 Q r W l R a R n R 5 b V h L S X F G Y X J Y N l R 3 Q z l h d E 9 P c W I 0 S 0 R B e W s r c W 9 P N l h R N j g 2 U 1 Z x b F N N b G x M S 1 F K e X Z y e l R S c X J Z c n J x T 2 l v a E F l S G k 1 W l Z Y N z A 2 R k U 4 L 1 B E R D B P b D B B S 3 c v d D Z Q b m F z U l Q 2 e X V Y Z j V K Z n Z u d z V 2 M T I 3 Z G o 4 Q j Z B Z W d W a i 9 O M E x K V D k 1 T 2 J t N H N O R 3 p a W X h H M E F R S E J 3 T U N a T W 1 J Q j I 3 Z G 8 1 d l I v K y 9 2 N l l O R 2 t T e n A 0 O W k 1 M D d k e U k r U H Q 3 b W N q M V J G T U U 1 c j l V Z 0 R 3 Q j A 3 T m d S T F Z 1 M m x H e F F m U E x r U 1 R 6 N j Z L U G 1 y e X R m d z F V L z B Q d j Q r T 0 N E R H o 0 d 2 Y 1 M m V u b z V q e D Q 1 a H h J Z 1 J O d D l 6 K 3 Z S c G Z Q N z U 1 e G J 0 V k p X M 1 R 4 e G 5 H d U N S S z V L R 2 M 1 N G 9 p c U w x N 0 I w U F h U M j h n U U F B S U F C S l J F R l V R U k Z 0 e W t E U m J j c E h O W j R 5 c k Z 1 M 3 J z c E k x K 2 J O b T Z O c D A 2 W T R j K 1 l N a m g w N 2 h z T E N R d k 9 n V G x G U m t j T 3 J r b 3 V L a X J C N D h X S z g 4 c 2 9 y V n V N e D F x O W Z M O W t J R n d B Z W Y v e H h o S V p L S n l 4 M z d 0 d 1 o v Z n Y z U j l P b V R k R 2 d R U U 5 z M 3 J 4 W k 1 u d T B a O C t l N X B w c j I 3 W n R r a 0 V l U V J E T W V 5 Q U 9 I R G d R e D Q 4 Z n g 5 a X h Z O U c z Y j k 4 Y V J h S k V S V V h o d 3 c 4 L 0 J P Y 2 M r L 2 Z 2 e C 9 i d D I r S G 4 1 N G Q 1 O C t a V n U 3 Z m t x b F d y T E R i b G p Z a U l R T 1 B H a l I z d U I x R V d 1 V 0 o 0 S 3 p q a m F U V m U 3 a E t F Y U R S N E R S d 3 p s R F p 4 Q j Z h S U 5 o Z X V 6 S z R R M 2 J h Y U 1 k Y l B W Z j J v Q 1 U r T 2 J p d X Z y d z R E N k l G Y T F s Z W x w Y V Z V W D l X e G l 4 Y 3 Z J a n c 4 d k 5 w N m 8 r T F A v N j c 0 c y t u U W 9 Z T z V o c m w x N n h a T 2 5 6 N H R l Y j F G a X h a b z N y d z V n S C t l W T F X d W V R b 0 t D b U E w R 2 1 2 M W 5 H d j Q 4 T 0 Z Z d G 1 5 W i t X d W o w W W d 6 W j g 2 Z 1 Q 1 O C s 1 c T h y Y z l W e n R W R 2 p S d U h l Z S s 4 R j h N K 3 F v e T V k d X R p T W N 1 T 2 N Z K 2 5 T c F V o U F Q 1 Y 2 N y M j U v U k Z J M V Q 2 N n Z Y R D d J T T J q U U l F T j Z l d n F Q b l B N W E F k V D Z w e G 1 L O V h B Z m x 5 O W Z 4 c k p s e T Z 3 K 2 5 P N 2 V 2 V H Z H a l J 0 W D R 3 M W w 3 Y V h Y N j N I b X p C b W N Q S G t T Q 1 F r S k 5 q Z V Z x O G h n T U Z p O V V R Q n c r T y 9 V b l h m Z U t S b m t 5 Y 3 J L U W 1 a b X B u b H p 2 Y 2 9 6 T j U w N W c 2 Y X F 2 Z 3 V D W U 4 2 W T d 2 R G h 3 L 2 p z c z g 5 U V V s S 0 M 1 c z J i W S 9 E Z 3 d S Y m 5 s N V N V N F B 2 d n Y 3 Y z R Q b k R n U V B q N C t N a l h h U T h u O C 9 K U 0 F E Q X l 4 b j V N U z B 0 T H I v N 1 U r b 2 N p M n B U S G R 3 b y t M b H F O U W k 3 a U E 4 Y W d t Q k Z r R H Z p Q V l i Y S s 3 S m 0 w e C t a a F V v M m 5 E R T J h T k t u e T l X d l h y c 2 t l V l Z a U 1 V v S 2 x T N W Z p N V p k Z m x r e j I y Y j U 5 T z Q 0 Z E 9 5 W T V 0 M k h E c 2 9 W Z 3 U z Y n R R b l o y T n J L e n M 5 R z R j V 0 0 4 O X R o a m V Q c n B w O D N u Z m Z y c H A 1 T D N l W H Q 3 M j l X W E J 4 N T R B R 1 B H a k t s M V R a c W V u b z R O R 3 p h W V o 1 c 1 d G e G R q e l p v M W V Q W F Z W M j A r Y k l p U G o 3 Y 1 k 0 Q U d r Z W Z t a 2 Z u S k d q Y 2 M 1 M y s x S k 5 k N 0 5 w U W p T c U R F S F F J e l M 2 a n B Y U k x U W j B u e m 4 1 V E 5 Y U j R W U E 1 n c k N W b 3 B 1 V T R a Q m d 3 W V o w d E x T L 2 c v Q W s 1 Q 3 h 2 c U x v T n V j c k t p c k N n Z 1 V M R U J J U 2 d u N z k r d U d 1 d S s 0 e T F 6 b V Y z Y m h 4 d y 9 6 c j Z p Y U 1 P S U 5 w c 0 F J Q S 9 2 c n J M N H R C b n V q b 2 F J d E p 3 Z G I 2 b V p 1 Y m k 1 Q 1 F r Q n I z b z J Q S G p 2 R H g 4 W k h j T C 8 v N D R 3 L 3 p J R T l k c m 9 a V 3 E 5 V T J W d 2 1 w M V d y N C t m b k J 6 O D h Q T 1 R r N S t P a W p q L 0 R I S D M v Z z d O b X p t R H Q z c n R V N m M v L y s v U l l E U E Y 1 Z V h y a j c 3 c n V k M G 4 5 U D R P b j F s Y 3 N I Z V F D Z 2 N l U E d 2 N m V u c C 8 4 Z j U v e F p P Z H F q V 0 E v N X h N Z k h T M l p G T 3 V M U F A v K z B P c 0 F U S G g 2 T z l 1 M 2 I 0 K 2 p S b z N h M z F h V k x G N H N a b k x a a 1 p X V W h Q a j R l c D A 2 Z F F t S m l v c z B C R z J 0 V U t o V 2 F O V 3 N t V 1 J w Y m t h T V B s Y X h G a 2 F T a 3 B K Z 0 h l W X F M a T J 2 V n Z y M U N R M E 9 4 Y 0 9 I Q 0 t z O H h H b z M 0 N k t P U E p I O H V X N 2 R 1 U m J O b X p j e X p Y V T N p N H V L U W x a V W x P Z W J 0 N 1 M w c E J F a n R 5 Q m 5 S V n F I T k 5 J U E J z S 0 Y 3 O S s 3 V y 8 0 T F h Z d 3 F Q Y U x 2 a E N S R n Q x a k N B W X p J K 0 w x a U Z Y Q 2 d z d W c x Q U E 4 Y n d u b j R W R 2 5 w e W R C d l Z l T z Z 2 V T Z k T 2 l J d U x x L 1 B y b H B T V V l O b X l a W m c 1 Y 3 l a Y X R t e U o v U H g 4 N 0 4 2 O T I r S z h q S X d N c k Y r L 1 h u S 3 M 4 c 0 1 D b z l G b 1 V Y U D Y r L 3 Z i M V k v S z B T S 0 8 w d X Y x e U 1 q S V F I R n h N U z V k d W l S N U x U R X h F V n U z Y n N Y a m p 6 O X U 4 Y j Z z c k N 4 c z J M R E I 0 d m p B Z 1 F Q U n N t W E x X d l d K d U R l W k k w U k 1 i Y V l C K 0 5 5 V G F q e n p 5 b X l G M V h X d W p H a X o 1 Z m F k U 2 V j c H V r M V p t a l J w Y 3 R B W j l S V k Z 0 e m 5 Y W D M v O U J j N D V z c k t 5 R U J j W G g 3 a T R P R H o x M U Z N V z U 0 b W l L Q m 5 r Q 1 F v S 3 F z d H U x c G k x U V o 3 c z d P e G F E Z k t v V k N x M G J 0 M G E 1 O D c 5 T T Q 1 Y m N j V z N 0 W m h o W n o x W G U r c X B w N n J k U y t u Q 2 h R d F l 1 M 1 l 0 O H Z Q e k F R Q 1 p t W m x Z d T N Z d H B r M m J K a G t n e X N u S n d Z N G R P e X p l U D J q U U l M d H J X Q 0 p G O V p X Y k R Q S U F n R n F 0 b m x 0 Y V d 0 b 2 R R Q m M 1 M n F O W U Q z b n M y Y k 5 I a 2 4 4 c G g 2 U 2 t K S W Z i b k R w M X F z M U J I b E V V Y 2 Z u e V p T U W t K T 0 R V c V Z O S V R r N T J 1 R S t 0 V 3 J W Q z c 5 N j k w Y U 5 I R H d R R U J D Q X Z M O C 9 x Z V k 0 V 1 B N S E J 3 U m J I V E c w Y m p V Y U x H N U p X c T N X b 2 Z U b F p t K z B n a W l K V 3 J s e U p h Z E 9 t b V p l T W 5 q a H h B b n Y z N 3 J V N G Q 5 a X d Z U W d N V k V 5 a W t s d V R P N k t 0 W E R H Q V J j M m J O N 2 Z N V H Z R Q V N v N W 9 N e k w w O F l 2 Q m 4 2 N 3 V p a X R S Z E p 1 e V V Z M 2 4 z b H E x Y W d V L 1 A 3 O H F J d z B F U V l D U G p 3 O T h m W D N o N C t P R H Z M e T g v M m Z 2 e n V P a k t 1 L z I 4 V i 8 z b V Q z N 0 J n a 0 J a R X R B Q l F V W G t L V l l x W l J D S 3 k w S 1 l t c 1 Z D O H F t Q 1 l 0 W W w 3 c W h W c 1 d s W W d G Y m 9 Q W n J w Y T c 0 c T B 0 N V p I T k J G S m N x a X N y a U V t U V J D R 0 h K U W t J b T I 4 e T V m M y t F R 1 R L W n l U S 1 p N M 1 B t e k Z 6 d j E r d D V Q U 1 V o S n p j S X p E W G 5 2 a i 9 Y O F R z R U 5 I e j R j R 1 J u W j h O b X M 4 R n F 0 Z n I 5 Z j Z D e E d x N j h 2 T n o 3 T l F N R 0 R F Q z N i d D B B T k 4 0 W X l N M 0 5 S W E Z 4 Y 1 p 0 c m J 2 N 2 1 0 N 1 M w M U s 4 M k x o S 1 p w S 3 F x Q 2 4 v N X k x O H d h T k F n V E p n d 0 F i L z V 6 V y 8 4 T n N 6 Z W V l Y 2 R X S z F X V E p v M H l W d k 5 V b D F k a m N X T E Y v d j l u b W R r W k d E e T V N b W F y S z I 2 d W h v M m 0 0 M D M 2 N k p N R 0 N w R W d G T V p M e m M z O T F z d E x 4 c X R X T k V X S H F 4 d U 1 4 N n Q 4 e F d y M j h K d j c 5 N j l m a D h M T k Z I O T Q 0 O C 8 r a H c 4 O W h 3 U 2 p u Y U J O c U 5 L U z B 0 R H J o O X J m b C t 0 N m Y y N l F E Z j A 5 Y n l 2 b H B p W T Z M Z W 1 Y Y n Q y W W V Y S 2 x a Z y t m V H B N S m h Q c T Y r d X h i T m t 5 d j U r W G x K V F U 2 a U 1 U c U d Y T V Y 0 M m l K d l Z u W l d V Z E 9 u e j Q 4 S F F B T H d F S S 9 v b W 5 B V F I 5 a 1 d L d F I y e X B y S 3 p F O X U z Y n N Y M z d k d X p Z c 2 F Q R j U r d T B w b E 9 u V G h n N m R D a U d E U n Z t M T N 2 Z W Z N S U c 2 R m d Q N n Y 3 O S s v M C s 1 d G 5 Z O G V 6 c 0 5 4 W H U r c n B B b k U 0 b n F x c X F r S j J k a l N s V H B t R D M 3 d D B v S 3 l 2 e m Z 0 N 1 R u V D k z N 2 x 4 W U x C Y X N Y T G 5 T N z B a S z U 4 N m R N W G J z M k V n d l B T W k p L V k Z W V m R X a F A 5 T 3 R V Q U U 4 M H F W T G w 3 O X J l V k V q T U h K R m 1 3 R D J x Z 0 x 6 a 3 d 0 U X B Q Z G F v b 0 d u d W c w U 2 o w T 0 R h b 3 B J W V h V Y k 0 x N j B F M E p n M 0 x o e D N w T 1 d x Y W 1 w U 0 V s S l F V c E t p c m Q y b 2 5 r V j Y 4 c 3 Z 2 K 3 g z N E 9 P b l A v M n A z d 1 J 6 W F Y w Z H p H Y X o 5 e U R K L 1 B u e j h k Q k R E N k c y d G h a R G h 3 N 0 Y 5 Z G R m N z N Q S V p N Q 0 F B Z T N h N U d s K 0 1 L V n B O Y T V I Z X l m Q U 8 2 c X l z a E t Q U G Z Z W U R o M D Y 1 T D F C T T M 3 O G V I e j c 3 Y m Y 0 O W x 2 Z j k 0 T H I x c T F E U l V V R n B r M m J C c W Z U a W N X T E Y v d j l P b 1 V R d U 9 H R 0 d 6 U z V N Z k h W V j E v a F g v L z Z G K z Y 0 N D Q 0 V 2 E y Q W 8 4 c G p 4 U X N l S 3 R 2 Q m l k W n V 4 T k 1 s W H J 3 Q T R R N H R y Z X Z K V m F t b 3 F O M 3 J D b 1 B r b W o y Z E t w V n U z Y n Q 3 Z j c r e n N i S H o z M 1 h j K 1 A 4 L 3 o 3 S n Z o d z R k N z d 5 Z T E 5 S n d Y c l h p K 1 R 6 Q T V P O U F o N T Z O S G o z c i 9 k M m x w Y W R E N X p P V n k r V D J y c 2 V s a D Z S T W 5 U d m g 5 V G F U d n E 3 b m R i b F J V V k 1 C d X Q 2 T j c 5 K z Z Z T 0 h F a V h u N z V a W i t m O C t t b m 4 4 T G x j b U h t e k p s W X V Y S W w 5 d X p a N D N l Z F N a T W 1 o V H h o S G 8 r W X I w N k x t a z B l Q U 9 q U 3 B j d W 5 o d z h m d m h Y Q U N n Q W R u K 2 R y d 3 V W e X N k W W p 4 a n p 6 e k R Q N D R J T V B P d l M x U 1 V s S k d E e D R N S V l O R z l i c W F Z S k F t e n p 0 Z l h H c n J L e E V Z V 0 V o Y k R h Y n o y Y U p o K 2 R r Y W F D Y k d P R T Z k V n B m W D Q 4 d F c 3 W j R 1 K 3 l i L 2 w 5 d G J T M j Z k T 2 1 D Q n g 5 O E V B a 0 p D W m c r Z l R v Z W U r d 3 h x T 3 J w O X g 1 M W R Y V l l 2 S G d 4 c k Z h c l g 1 V 2 R v a W l Z T V d N R 1 E 2 Q U d Q S 2 N Q T k g 1 e G N n T j R 4 V 3 E x L 2 t V S U V W Z F R C R 1 d M a 0 d w T H h H M U M 0 a l l E M 2 d n N H J n Q U Z D W j J 4 U V F E Q l B k V T h S b m 1 x M j V 6 T D B B Q 0 p a V W F z Y n F 0 Z W h 1 V E V B d n h a N z h Y b 2 d S a 3 Z 1 d j N 5 b D c v M C t m R k h I M z J F L 2 Z 2 M z Q 3 T E x M d X Z 3 T l Q z U D N h b X Z y O G Z N b V R P U m 5 a M k 5 i d D I 2 b 2 F D Z 0 F O d T J i Y 1 B W V j E v d D k 5 R G h B U U 1 H N E o x M z N r S G 5 6 c D J S b F p X R n p N e E 1 w S 2 V u S X l V b E J j b k p 5 V W h J U 0 V C Q 1 F v T G Z E W U p 2 d n Z u R z c v d T M 5 Y X d o a n o x N z l t R F R w a z B Z T T J h T T l 5 W k t X M X d 1 R n g 1 O T l G R n Z s d k 1 j N m h G Q 1 l N Y U 1 H W G p 3 d 1 F m O W F t M C 8 v d m h q b E p l W G U 1 L 1 A y T n l W V j E 3 c D g z e W l q b k E 2 b l h q c H B a Z X d a Y 3 N X Q U k w M 1 B y a k p F e D A 4 R l N K a H l I a l B 4 b F B H W T B W Y i t M R z Z 6 V m h P N W F 0 N 0 F E d 0 J q Z k 1 W c T l 1 M D E 3 e l J w b G V 2 W H J C W U x K Z z F h N W J Q e C s r N z d 6 N 3 Y v M D V Q V D B k c W F p c U 9 I a j B h c 1 A 0 M U h Q Y n Y z N D h W S z F a Z y t 2 V H A 2 T l d y L 2 V l e k F 0 V 3 l O W D N t e k 9 M R m k y R X l t V E J 5 N U V n T U d U S U V L U 2 t w T F Y 3 c n h S Z G Z 4 T T Z k T y t G M E 9 2 M m V y Z D M w d m x t Z y s y c m h x c m Z i c z J j U G 5 F N m 4 z e j I x R X l k T 1 F F c U p X Y k 5 t W W N p U U l S Z 3 p a Z 3 g y N 3 R 5 S k h U d D I r S H o 5 R j E 5 O G d k d H Z 2 O T F u c X Q x a j R N Q 0 J 1 U G p p a T h P e T d s a k d m T 1 V y N n Y 3 R n p z b k p l Y j I 0 d U R o Y k N Q R m 5 J W V F t Z n p O W j Y 5 R n h W c X U x d 3 l k a 1 Z W W D F l d 2 l h b 2 l n Z E N n c E 5 1 e X V E U G J G Z 3 R W b 3 h h T k F n R E J z M k R B T U d E R 2 p Y U T l n Q 2 p m a T E 5 O C t P N S t S c j B 4 T U x I b 3 F p Z U U r N U 5 u O X d I U U R r N W 5 i O H V l T E h q a D N E N n R X c l V W b F o 2 Z m R D V j F W V k Z i R D M z Y V B w c j Y x Z n Y z N l l P b l d x W C 8 5 O V E w T k R 3 R 2 N W W F g 3 N T V l a m R 1 M 2 V I M T A y T n d s V F J C a U h F b X Z y N i t y d T Z k T 2 t T d U l N d 2 h w M m E 0 R E h j Q m c r Q T R 5 W U Z G O W x 2 a F A v e E h r S k N B V l p Y T D B H c U V h d m J G T 0 J X N T F K V X h X d D F H e k 9 l T W J 6 e H h o d D Q 0 N D A z Q U R T Z X V M e j I y b X R i Z k 1 o c 1 M x d 3 V G N V l 0 V z R i d n Y y O X N t c n o z M 2 5 z e F p j b 1 V E Q j g r S E d l Z m Z U Y k 9 Q d n Z z Z 0 Y v W H Y z O S 9 y R m l 4 S X F q d j U z S z U 4 U G 5 u b i 9 0 O E x E T X p z O T J u T 0 N z c U t 2 R G h o e C 9 p d 3 c 4 L z l O Y j N Y b n J w c G E x K 1 R V T k R n M C 9 X S 2 l r c F F W V l Z G W k t U a z V H V 2 x v W m J i N z B W R H o v O H N G K 2 x Y Z k 1 K S D Q 4 U k k w Y U V Q Q k g 5 N V p k Z j R y M z M z d l A 1 b m 9 G d U l s R G t o Y W x D Q k V L S U 5 h c X E z c C t a b V J u e k d Z O F Z i W k h W N S s z e U U w V 1 h a V j V u d G l o U F F R a E R i W m d J U l Z 5 M D k v S y s 3 N 3 Z k N 2 1 s N S 8 v M U I y O T c 1 S 0 p X V G s v T k N j W E Z 4 a 3 B i N W l 0 V n Q y a n Q r L 0 x o Z k x n a j B E T 2 U 5 Z S 9 m N k 5 N S 2 N j O D Q 1 Z V A z M T E 3 R m 1 6 U n J N b X p j U D U 1 d 1 Q z a U c 3 d D k 1 N k M 2 d F h y N G J i N 1 V a W l d W b F F t e n l C R H B Z M G 5 j S X B M e T l I V F U w T l h u a m h C Y n o 0 N G 9 1 N C 9 m Y m J B L z R l Q U V E d j N y M W J Q T n p k c j E 4 L 0 F N R E p r e W Y 5 b m 9 k b 0 1 w b E N P d U N 5 Z n Y x N j d O c T F L K 0 Q 5 d l B m Z W U 2 L 1 Z y L 1 g 4 W F J G Q 1 l Q Y n M y V m k w Y U J F T 0 h E a m c 4 M 0 1 D W m J P T W p B e E 1 u V H E x d z J 1 T 1 Y 4 e F g v c U p 1 a z B j S T R k c T B h Z E 9 L d m 4 z N 2 x n T D R t e E R D Z j k 2 d k E x a n I w V E c z M 0 h K T G g 3 O T I w N l p O K 1 B l L y 8 r M 3 p z U X N 2 d k 5 E d m x F S 3 d C Z z h l a k p k Z W V x b l Z u N k 1 v Q 3 Z y M z c 0 K 2 h R N G Z p d l B Q T 0 M 3 c j Z J d E E v d k 1 H R W 1 6 N T k r Z 1 I 4 V W J q a 2 t r d V F s c F l H V l Z Y O W J r Z 0 F D T 2 t F c D l Q c E R I a k 4 5 b W o r Y X h z e F l n U X F L a X J 3 b i 8 v O H A 5 V 3 Z H e l p z R 0 g 3 M X E x O T E 2 S H Z T Y V d F Y U x 3 V 0 F s e F J G b V g v R 0 d X Z V V 0 U D F U W T R m U k s 5 c U V 3 R n h 1 O E x U T 3 d O V n R 5 Z k Z j M 2 N h T U Y 5 M W N M a G V l Z W V Z W m Z Q e n h 4 O T Z Q Y m Q 2 O E d S V V Z G W m c 5 Z T N a U X Y 3 Z k x s e S 8 z T 2 I x W V g x K 1 B w N T k r R 3 Q 5 K y t 5 M n V 1 Z W F h R n E 4 b G h Q Q 2 I 3 d k d v c X F y e W 5 w Z 3 N M U z N G b 0 V H R G t K V 1 Z o Y z J i T i 9 z Z G t Q Q z g r V y t Q c H I z d W U v Z n V 4 Z E d q U j l 2 Y z V B b m t 3 S U V E M 3 M y c l R w M D Z l V G Q 2 Q X R Y e k 5 u W C s r Z W R y O H N h K y t i T 0 F B U G h O R T F I a 2 h U d m o 1 Z V R r e E h 6 R 1 k w V 2 J Q d k w v Y i 9 j W G U 4 Z j N u Q X F U O V F V b z R q e T k x e E 1 V S V V h Y X p L W i 9 I d m h O N z R M d W I r e U o r Z W V S Q 2 l F Y V B Q b E t D T E V j R 2 g y Q 1 l u V 2 J 0 Z 0 k 5 b D d w d j M 3 N S t I M 3 Z s b F Z k O G Z 2 e m x s M T k 2 c z h y e T V j d H g 3 N z M z K 2 1 4 a U R C a 3 l C R D E 3 O W d R U S t n U k x j W E V 4 W G 5 6 e F J l K 1 A y O G 9 S T l R V M U t D a 3 A 4 V T d y R E J z M k R N b k p 5 V D d a N T l D a F E 2 a X Z y N G Z i N 2 Z a N U J v M l V F c 2 5 K e V M x Z X U 2 V 0 R 4 S G E 3 M 1 h z d z V v c 3 Z 2 d k I 3 b E V D Z l B u M U N t a 0 Q 3 N 3 J 2 d i 9 D W n c y c X Z w M 3 h P S H c 0 S D U 4 K 2 N I b k 8 1 d X l t Y X p Z Z T d j d W E x T 0 5 a R S 8 1 c X Z B b 2 0 2 V E J 3 Q k d q U n J s a 2 x L d U x p N H V U a F J D U E F r Z 3 F j M H Z h Z 2 Z Q M k d s N m V u c T d w a m t v T 3 F X b n B 5 T S 9 Q e D l G U m Y 2 U H F j a k x 5 O F B R b 1 V N e G V Q R G d W b D h 3 M n J K d D J 6 Y S 9 q d 1 Z 6 Y 3 l N N 0 8 5 d m 5 4 e W F U Q 1 p k Z W V p a 2 1 U W m 9 F Q U 4 3 c X R L Y k 1 a b k 5 J R D Z R T D V Z V X N V R 2 p y M G F N S D d I Y T c z M m h z V T N h N 0 h a V 1 Z s W H h C Q 2 t H W U t 0 c F V B Q n Z k Y m 5 k Q m x 5 N W Q 0 d W 9 P V H l 4 V X R O a z Z Z V V B i U H p 1 K 2 V h c m J U a T Z E V 1 F F Z U I 1 Q 2 w 5 N X F D M E V r S V B P Q m N B b l B D S F B 4 R j c 4 V k V H a k 5 l Z E R w e D R n U 1 d M M S 9 1 M X d F U E F O d T N i O G V 1 W G J z d 2 F O Q 2 d k b D l 2 e E l n U j J M V n J s M S t H M k x K b E M v Y n Y z N C t D Z 2 d L L 2 h 3 a n Y y Y k 1 I a H c 4 Z l J t V m x K V T Z j T 0 l H S 2 l n c F V W R l N n d k x 3 Y z V l W G x m d F B o U F h 2 M m h C Q U N y N z c 2 c X Q v M 0 Q y Y X R 6 U S 8 y Q k 9 x S 0 Q x V G o y O V N F Q 1 J Q O H B w T n F h M n V S b T V z Y j h Q Z T A r Y y 9 i d V h N b k J n d 1 k w T 0 l H V j B j Z F A z N W M w K 3 R S Y 0 1 K V U l h S k t L Z i t y c W 1 y Y 1 p E e F d 0 T 2 1 u M T V w O T N 4 Y U 5 5 N 2 p F W k 0 5 N l h 3 Z 3 h V T y 8 x Q k V k Y z N L Q 1 l u a m w 2 U 2 F k T E 9 y O T N U T n V x a E N q a 3 l W Z U h E e C 9 1 T E l S N E V C c m 5 x N 1 M w T k 9 h c k V M V j A v N n F w e l p z M y s w e j l K a V l t K 3 R 5 S H F x b X B 3 Z E t s U z N I W F h Y Z k J a c k 1 C Q U V h U E h o M m 1 G V G U y e G R U W D F 3 Z X N t V j J 6 W m c x Z W U r M D E 3 N C 9 Q T 2 V j Y 0 R C c z J E T j I 3 Z D h l d V h i d T h I M 2 U 3 M 2 R p e l o 0 L 2 Y v V F J G V W Z 5 e V l G T l p X V m t 3 b V V 4 d 3 U 5 M 2 V q K 1 h t N W 1 M Y X R H b m 8 x S 2 t U M 0 c 0 M z N u e n p U Y i t 2 Y T J s Y X Z M M j B 2 S z l t c 1 Z q U X A w K 2 Z W a m Q 1 a 3 B L U 2 N Q e j Q 4 W F p Y Q m h Q e l Z X d W l j c E 1 I Q U l R U X F w V H k y Z U x p W X J 2 V 3 R S N F Z G U l V j T z Q y Q X R 0 N F F o M k x J a 0 N I Z U Y 4 b n U z Y n Z q b 2 9 z d X d r V V h Y Z F N 1 a D d n Z F B u d 1 l o d z h m a H N Q a G d N M W 1 n O D F t Z z h W a W d S Q U N U c W N U b j N 6 e U N U N z c 3 R E 8 v c j B 0 S 2 F u O U 9 5 c y 9 Q e D l D a F E 1 R 1 d s b 2 J 1 M 2 J 0 a n d J Q U I z a z J u N n V y c W d L Y 3 R 6 e i 8 v L 0 p C Z V V O b 2 J 1 c X h X S 3 p J e k 0 1 R 1 Z s Z V h 0 d T I 4 N m d s d F V W S V E x Y T l h M D Y v V E N w a z J i O E 9 H S E g r T F N T e S 9 G M k x G a l E 5 c F l p M G R o c k d q N 2 I z M T k v U z F u b k h H R 1 l W K 2 N P b 2 9 W Y m Z F b H F R R F B W a S t C V l Z I d 3 V B U U 1 z O X N z Z 1 d T a D R G N 2 5 V c m d j c F h o S 0 x J U 3 I 3 Y S t L S G N 4 N D B l V 3 p 6 e j d E c W x X c k F s W W R X S z F X M 0 h q a m p U a j M z S E 9 E d X V a N T U 1 M k h 1 K y s r R z B 1 W E x 2 W H B Z Z 2 N h S j E 3 d X Y v O S t 6 S n c 1 R X d N R 2 5 I N 2 N 3 O G F O R y 9 I c H A 1 K z I r M 3 R V V j F m a m 1 X Z W U 4 V G t W Q 2 p U b X R i W T J l Z H h 1 T j Z T V U V F T G c 0 T U d E U H A 5 c l h 2 S G h k c n R i Z k h P d U t B c W 1 U c D J L R V N O R 0 F H a m N z T m 0 2 Z F N z K y t P Q 0 R n R G R 6 Q X R t M W F 4 Z D I 3 Z H F G a k l 3 T V h I a m h o Y m p n Z 2 d 2 U X U z Z n Z W b k 5 k V z l O Q k F E Q j A 2 R k J j Y 2 N V V j d W b 0 R h U y t N R l N M L 2 x W T E 8 2 O W F 0 V z h 4 b l B D T l B a Z 1 B Z Y n d M b V d R M V U w Z G F T L 0 h W b G x Y c 2 5 w U H d C c 1 A w T k F z U D B Y a z h 3 a E Z B d X F N N U l m L 2 V I e T V P d j Z m U G F u d S 8 x W G s r N G 5 j c F h m e T h 1 T G 5 a c l h k M 0 d m Q l c 2 N X M 4 U H p N M 0 4 5 Y W 1 X M 2 J 0 M 0 w 1 N S 8 v b m 1 m b n p O N j l H a j A 2 O W N Q a n o 3 N n F Q Z G p o d z R k d 2 p Q U F B O T n F R M D Z n b X Y x Q T J y c G 5 0 M m 5 U S n J 6 e n p q c 0 J Q O W Y 4 O E k z b n o w W m V Y c D d Q S m c 4 Q T d O a X h 3 K y 8 1 M H p r N U 9 h M W 1 I U 0 V F U m 8 0 Y 0 N T a 2 x P b m Z 1 a l B 6 O G Z K O U 5 z U T B i T m d U Y 2 Z M c n d 3 Z 3 R i L 1 R X M X B i M z M 1 R k p U V T M z d X F X V m x a Y U Z i d D I 0 Q U d q Z m o z b j M z W G F 4 Z n Y 3 N 0 5 I R k J h V 2 9 x b F M 1 Z W l a O C t l d V B 6 e X k 4 T m V 4 M m Q w e k Z l d G k 5 c E 5 I b 0 M x S G t Z b X B R e j R 6 Q m 1 0 V G l n T 0 h q d 1 l s W l d W d U 9 p a W k 0 S i t q a z E 1 Z V R t V 0 x W c 1 c 5 U G N N N X Z 1 Y 2 R k W l p P T 3 V z c y 9 3 K 0 x x W E V 5 c F V y L 2 J w W U F Z U m N l K 1 o 1 T W J K W U x G Q l Y x Z W Z F U T B w S 0 N 1 Y k 9 u W X V z c k t 5 Q U d 6 S D E 5 Z l h Z c 2 1 V T E 5 t L 2 U 3 T m R w M n B i N i t u c X N X N 2 N P R 3 p k d X h M b m 5 u b 3 R o d z R a a D R N Q 0 J E S U J 0 W U V X Y n R z b 1 h J O D F x d 1 F J a j N n a G d S V n R v R X V i Z 2 F l Z F N x R U x n e n p C Z 2 R W d G R K O V F D V 0 t I M 2 V p S 0 5 H V T k v M W R Y V m V P N j U 1 L 0 M v L y 8 w d j R P Z F R V b E l 3 Y j k 0 O G J 3 V k l V N E V x Y V p 2 c j B x V U w 3 c j c 3 Y n F 4 Y 3 V k S X Z F M V p Y V j J Q e D R z V 1 l Q S G t 5 Z n Z H T F h 3 Q k E w Q W R G b m 5 y c U t i O G J E Q U F 3 Y n R 3 N H Z 6 Z m 9 6 Z k 9 u M i s z R 0 N 5 K z h B T H Z k a m k r L z l M M E g y N k 5 I R D U 4 Z m Y v e n h 4 e j Z a e X N O a X N l Q 2 1 t M j V D V G s 0 T 0 5 t L 2 V q R z N i d G 1 I W H J s M E I x O V F l W l d W b D J M a H h J e l p 1 M 0 F p c j F Z c S t m Z n V p U j Q 4 Z X l N L 1 A 5 O X R r Q y 9 T U V l Z L 0 V 4 R V J j Z D k x M U l k L 2 t v S T V q a F V q b 3 l o Y 2 p 6 V 2 J H U F l E e E p u Z 2 t V S 2 9 B M T F 1 e j h a N G 9 O R l p G V z B 0 N n Z i N 3 Z 5 N z N q Z T A 0 e l p I V W J 4 R 0 F C O H o 4 U C 9 L Y j N q Y X h 1 N n p o V 3 Q 0 W G 1 4 S W t U Z m 9 k Z W 1 s Y T E 3 Z H U z R D M v N X k x O T h N b 1 R E N G N E b z B h T 1 J t S m l J V W F O R 1 l k T 2 1 U Z D d Q Z m Z y c H A r a l h y e D l H a l J y b F B i V F N W U E 5 O b G t C Y U 8 4 V G l v Y X J 0 L 3 l m T W s 3 M E N W Z E M 5 O W R a Y m Z y b T h Q Y y 8 2 b V R K b F N z Q 1 B m L y 8 5 O X d F b n V T K z Q 0 S U t R b m 5 N T m 5 Q N T F C R 3 E x K 2 V V d m Y 0 b V J J M G N p T X p N e j R H Y l F 3 W U 1 I O G Z y c n I r T 2 p q e j d 5 T z R U V W x u M z c 5 b U h 4 N H N Y b z F L a 1 R o Z z R k a W 1 I R G h p R W 5 4 e k J 2 Y l N P Q y t h c H R V Y j N K Q T d E V 0 k 5 c H Q y c l F K e G N Y R n N G c X R N S n Z O T U p s T X F L d X J 3 e m Z m Z k l O O S s v Y j U v W H l I d z Z I S j k w M U p T Y 0 h s b D E v Z W 9 h L 0 5 5 O H V E M l d 3 T y t r M z Q 0 T U d E T y 9 U O V B L U 1 V X T F Z x R m J a d j k 4 K 1 d G M X h 3 U W N q a m 1 l b n A 2 V m k 4 Z U R G U 1 U x T n g z M z M z K 1 R 5 c 3 o y S 3 h C S H d S U F h E Z 0 F Q N 3 Y v L z R Q W D M z M U Z l c n J X M z h H d U 5 W c V J V N U 9 E b j c 4 O G N l Q W 4 z Z T c z Z G k y Y l J 1 M m J k d U d 2 T H c 4 L 0 9 s U G Z 3 c n A x e F B M V 0 5 H b X J i S k Z T T F d a Y 1 k 4 U n F 6 e F k w U l k 2 Q V V o W m l t Z X F z K 0 F 5 W W 5 X Y m x I a l V 1 U V J K c k c 1 a n h v d W t t c G 9 h M 0 h 2 d n Z Y N 1 Z z U j Q 1 T 1 R t W V A z O C s 5 d S 9 m a n p m Z m Z O T T c r U 3 l s e E 5 H a l I 5 d D E 4 d 0 J v e k g x e j V z e k J x N i s r N m x l c E l h W E V 5 e S s v a k l T R U J J d 2 N P V E x v N n R k Q U 9 h N U h q e D R Z T T J a T X d I V T A x O U x K M U 9 Z M 0 o 3 c D E 2 d 1 p G V V h 4 d W R E Z 2 N E b H g z M 1 h W W X R X c F Z p N y t I Z 2 Z U c j F 3 K z F 0 Y l U r R 1 M y U S t 2 c D Y 3 T m l 4 Q X p 0 M j d N Q 2 t T W k 4 4 T m 5 s K y 9 Q S E h G a X Z n e m p y c k x F e W Z Q a j N r V G 4 3 c U 9 G Y U l h T U 5 i M F F a a j V U c F B S W n V q d 0 x n V m J T M H h j b l d i R U 9 J b n J H N E x I Y X Z i T 3 E 1 c E J a d E h m b j Q r Z 0 1 a Y T N P W E x s L 3 R 0 Q 2 t 5 Z V B O a z c 2 W F B s b F Z m a T Y 2 K y 8 5 d G 1 V Z W Z I R k Y 5 R z d k M i s 4 K y s 2 N z J M N T l P N U t U a z J H e j J Y R H k 1 R W 0 v R G F W Q U c z T X R I V 0 l C R 2 x 0 b W R 1 e l k w Z V k 5 b 2 t E N j l 1 M E x o O F B o O C t 0 c G F H a n d t e T d 5 L 1 B x R D l l T 1 B Q K 0 t w c D U 3 e T I 0 Q V N R b U Q 4 K 1 B F Z H V t W l R r e W R Q e H B R c F U 3 Q n I x e T c 4 O W E r K 2 o x R E 5 5 Y 2 5 4 Z X p R R E F M e j U 1 c H Y 0 N U p O U G N P a l F v V G F 2 M z Z O S E R 4 d y t m T G p G M z l 0 a n g 0 N W h 6 W m 8 x V 0 x O b U R S W X N X S U Q r L 2 Z 0 M z d C Y 1 N Z N W l 2 M m l m c U 4 z a 0 E x b n B F c z V x Y W 1 o Y m Z K Q W N T R F Q y V F Z x c 1 Z 2 W H I x Y W 5 l T k J 0 R F l M M 3 J t b V d l R z l I M W Z m d m x s Y k 4 2 O D J l L 2 p x Y W 1 w T F o 1 U U N J Y k p a U E l i Z 1 c x T F Z s W V c 5 d X p a M C t h T G Q x N W V I b T Y 0 N F F a M D Z 0 U U p I M 3 p 3 Q V Y 1 N T V a V l d 4 e V B I a l J z W D F E c m l D U 3 Z h d E d k T H d p M k F B V z h F c 0 t K T k 0 y S W h W T U N 3 M V c w c H J H N W p 4 b 3 M w a D h P Q n l 5 N j d E S 3 R X c m Z M N z N P R E J n L 0 d I U C 9 3 Q k R v Y 0 R S N D h l e G V l Z m Y 5 N n V h N 2 I w K 3 l 5 R X d N U 0 p F N U d k b l k x b m 4 z M 1 c 1 N G J D K 2 V l Z m o r S E R o d 1 B 3 b m V T e D I r M 2 8 x S 2 t U c 3 J L e W t K R 1 J n W X l N R E t T b n A w T l Z W Y X h h d F N w Z 2 J u R T R I S m c 1 Y z J i Q U c w K 0 J w c E V D U 1 U 5 U D k r d k g 3 O W 1 6 S n k 2 N z d E T D g 5 N y 8 v Q m R B N E t i T m d 3 U U w w N 0 5 r V E J 3 N G N D T m d I M z F 4 Y V d o c X V 1 d W 9 x W E h U U l J a Q l M 0 c U 9 Q U H N L c n I 3 N 3 E 5 e n l n N W 5 K e W N y e V R U a z A v b H B 1 Y j Z 6 U E 5 J N F R B a E F r V G N O b G x s M m 4 r W E I 5 c V A x Y U l o S T R W Y m R H T j F X M 0 d 3 Z X E y N k J L b 0 N y O X Y z N z U 0 L y 8 z M z h l e X p 6 M E p L N m Z P N W Z 2 M z Y 0 Z U t M T C 9 i K z J H N j N Z K 3 J V c V h q O D h j Z T l I M 0 8 1 W E h q a m p U Y 3 d l U E J n Z l B E Q k J 3 S G J Z a n d 5 T W p M O F B o Y W 8 r b F V J Z 1 V t V E p t S G N 1 S E Y 0 K 0 9 H S D I 3 e G 5 s c G l Z a U 5 6 Y 1 h I V H A w c 1 Y 3 S U 1 W c 0 5 1 T 0 N D e T d B b G k x Y l d 2 M 2 F Z S 3 V B Z 2 N h c D U w Y 2 Z m V F R n a m Y 0 S k V 5 Y m d q R F B P Q 1 B x Y X p Y W G t F U V F X a T Z Y T k R S N k x 4 W U t K R X l m a T V 6 L y 9 P V X B M U y 9 I O D g 4 O E h i R C 9 5 N k 5 H a l I 4 a l B G N G 9 W e k Z m d F o 0 a E 5 I b 0 M x S H R F c V V D V l p T N n h X Y T l S V V I v V H A w N m Z k b X p 3 R E J n e k E 3 T m 1 6 U S 8 2 Z V k 4 Y U 1 3 V G Z m Z k l N R E J 3 N T R Q e W F F d 0 1 5 W k 0 z V j d s b z N E N G N D T U d U T 3 d h T k V p d j J B Q k 5 H N U F U W n c 0 R V N O R 2 p Q R G V O T G o 0 N G 9 0 e C 9 2 b m 4 0 N V Z Y W H N F S E g z e m c 5 e l Y 1 Z V h r N D d 6 e U R U Z k Z I Q 0 N 2 Y X R N V 0 t O b X F P M V c z R 3 h J e W 5 q M H N 1 d V F U S G p 4 L 0 g y c l Z y Q V R T K 0 t i L z Y 2 c X R 4 e V N X W G V I O U 9 u e j U 5 M m 5 V d G s 4 a 1 U 4 R 1 J q V X o v N X l V K 1 F s W l d G W m N 1 V 3 d l b D A 0 c H h 6 e n N H c 1 d i T z h t e k x u b m 5 z d T d y a m p E b V J u W j d j N j F a T 1 d s b 1 l u b j N 6 U 1 o 1 T E h i R F p q e n B 3 N U x k W m E 5 T y 9 m S D k y N 2 Q v Z k p Z S U Z N b m p 3 N T R D Y k o r U E h q O G R W W F g r S F l z V 0 8 0 O W R a Y n Z Z Z V d K a 3 l Z Z 0 I w N 2 R y U T R t W k 9 W b F l W e D Q 4 W m g 1 T W l S M 2 x v U E l R U k d q Q m l C b 1 V P S D R w T l B Q c 0 g 2 O W V 0 Y n Z E R n c x V l Z Y K 1 c x Y W V a N l R k U C 8 5 O T Z P K 3 Z o N E p D U W 1 Z U F h z M l Q z c n F q Q l V p b 1 d O R m 1 6 R 3 d 1 c z A 0 V 0 4 w V 1 B Y Y n U z T 2 5 6 N D R 5 T U R H U m 1 a c U o v L y 8 1 S V R r N U d a V 1 d s O T N O c G F X b V l Q W H U y W H g 0 N S s r e X o 4 Z E 9 m L 3 R S N 2 N Q a T g 4 O D d E O U 9 u V C 9 T c k Z B Z 2 0 w b 1 R K M j d G a D g v Z l h Y M 3 V s Z 2 g 4 T 0 I y Y k 5 u Z T U r W D J Q U m d k S E p 5 T W 5 K e m M 5 R z F h M W Z r N X V a N i 8 z Z E w 5 N 0 h H a m g y T E R 6 L z h N T 0 E 5 S m d B W U 9 I Q m d o N m F P T X p J e U 1 H S E N C T H o 0 N G 9 z K z F 6 N 3 J y T E 5 3 M l d X W E J Y M D l y Z n o 4 N X o v S D l 1 M 2 I v Z j Q 3 Z T F 4 N D R Z V z Q 2 c X F y d k 0 4 U X o 4 c k t 3 d H k 1 Y z d G d D J 6 Y T g 4 T U l M Q V d 2 e k p r M m F 4 S U 0 3 W U w 0 S 2 x t R T J l U U R X Z W t T a k h q M T Y r S T F p Q n V K N U 1 L M W V t e G 5 O N W V Y b H d X S 3 h R R k V V S 0 l v Q 3 M 5 a 0 1 p O F V D c T l X S 2 h J U U V K Q 1 V s S V N j b k I r Z W V l N j V t d S t j W k d S b T Q 0 N D Q 3 c 0 d 6 W k 1 1 e m F 0 U X V L b 2 1 E N j l P a 2 h U d 2 l G S 2 o 4 L 0 g y U E h q c 1 c 2 Z G V 1 O E g w d E p T Y 0 V 2 Z n Z F T G p C b z F D b m E 3 M 2 U 5 c m t w S 1 N N S F h x V l B 6 a U Y 3 L 0 E r d l h y O G N r b m 4 z a H Z 0 a 3 l j T 0 R G a W F 6 Y 1 N W c l J w a X h W d E Z B a X I y N H l M R 1 U 4 Z k V 5 Z E 9 4 S 0 Z E a D N E M D Z G S E 1 u a j N i K z h C W U Q 3 d m R q b 3 l N a k R Z c n l V Y V B I d D J 1 U 3 Q 0 e n p 6 d 1 R k O T E x R j k 1 O D g w M W N l K z I x U G 4 z b W 5 v b W R 0 c H g 5 O X R r b 0 t D a k F r a V Z M b 0 t v c V V s S l N V R m h Z M k 9 x R 2 x L S W 9 X T E J n Q V Y 1 N D R R V j g r Z V d Y U H B O Q W l x S 2 d W N j l l K 0 5 X d m Z v V k J n d 1 l G L 0 h x V H l Z U W J i c m d C Z F h W M V B s U H B K c E 1 K V j E x M W x j O E R r V T B t R X d Z T 0 h J Z 1 J J M F p n N E 1 D Q l V K V E F M M U V t a 3 d r a l J v e k F p Q k V q c 0 d m U E h u e j Q 0 W W Y 0 N 0 x Q U H Z K T y t 2 W H Y z e H N D Q m d S d V J j b k 5 6 T V d Y S 0 Z M e j Y 2 c X R Z c 0 d B Q n V u V H A w d k p 2 R 0 l V Z E s w U z B 3 W W 8 y N D J C M W 0 z R 3 d 1 a z E v a H c 0 Z D h w d X k 4 V l N W W l d a b W 9 x Q 2 d B S X N X T F l L c X F y Q m F y U 2 d v S 0 d q e H N N d F Z W M T J G S F R 0 M l l Q a n c 0 W m d 3 W V F L R U V M R G I 3 V W h L U 2 1 x e E t l U z g 4 O D d E T 2 V l Y z Q v Z H h J U V N t V D U r T 2 U r K z l G M W F y R l R m Z m Z E T z Z k d T N x L 2 Z 5 b 1 V h T X d h T k N n V m p k e l d w S 2 J t N H N y c j d 3 U 3 E x Z X Y 5 d n R j U W t J Q 2 Z 2 Z T c z d 1 Y x d m F a R 2 p 4 N k 5 q S X o 3 d E h U Y 0 F B Q W d B R W x F U V Z R T U x G K y t I Q z Z Y Q z N s N W V T Z 2 9 L T k I x U T B R S W d l d X Z 2 e D U z M 2 5 t b n o 3 M 1 J n U U 1 I W X Z 6 N D h l a m R 1 M 2 Z B c i 9 Q O H Q v b m 9 v N C t 3 Y 2 V O R z c 1 U j J 2 M z c 5 Z U h n S H p G Y 2 R Z Y W h O S H F C e D d I V H I x c T J y d W 5 i d G 1 n S G d M b W h V e W V K e X V i e W 5 Q U U 0 5 U U l z Q 1 V 4 U U Z m Z n Y y R F R o b T Z L a 1 A 2 O X U z T D h h T U d k U H V x b 3 h J T 1 A v O D g 3 R m l S Z V F Q U z l 2 d G R z e W J O d z h y V n F 6 Q T B L R k R j Y 0 V G R j B S O E R Z R k 1 t R E F C b j M v K 0 9 S S V R F M 0 h K S l p k Z z Z O Q 2 g 3 V H F W a z V 1 Y m k y b l R w b U h p e E l s N C s r M j N j Z l R v V W Z U c j F 5 O E N L e l l X S 1 N X Y 1 R x Z m 0 0 N l V B M 2 x K V k 5 h Y k d T O X Z M d 0 J W d F I w M E t o b k d D S j N 3 O D F X M 0 9 w V W d C O E F n R X R I a 1 l Y Q V N j c W 0 2 N 3 A v W X B u T F M 5 a D Z m R k t 3 a G N s Q j J q b V B F a X p 6 T l J y Q 2 h L a T l O T 0 9 U a z V B V G Q 1 c k Z Z c m N u T n o 4 W k 9 m L 0 F T a l J v M X E 5 L 2 Z N e W N u Q j l k Z G Y z K 0 U x Q T Q w b l V x Z E 5 t N F p 2 d i 8 w V 1 Y x N T V a Y n R 1 U H F T a 3 B H R F d y R m 1 R V X F L d X J n N n F x b n B 2 a n J U b n h r R F R H e D l O b l h u b W 1 i a m 9 v b 3 R n T n B z e F l N Q U F E Q m d 3 d 0 5 1 a D M x N j l l L 2 R H N z k 2 O W N j M D E x M k R 2 M 3 I z W X N X T k h t N G V N a G c 4 Z m p u U F B Q U m R K U 1 p y Y 3 I 2 T U 9 D b W Z H T T V s T U M z S n p j M k 0 r N D d H a X p a a F k z V 1 l j U W d o M T U 4 N m R 5 e k 1 5 T W 1 6 U U 1 G O D F u W m h t d m 1 w W j E 2 N W Q 4 Y 0 F E R C t D c n I 3 N 0 N a N T k 5 a H Y z N z k v c z g v e T h 2 T H c 5 W F h I R U Z Y b i 8 5 Z G N 5 W k 0 2 Z k Z E U U d n O F g 3 U 3 d v V U w v W E x H R 1 d l Y 2 d l K y s r O D U 3 Z 0 5 u a G N D Q X p N e E 9 E Q n c 5 d U 5 h T m x a R 1 J n N X N 5 W n l N b k p R V m F X N z l t N D d P e n N O c W U w V 3 p O M j d G a D A 2 Z E l G N j l l d j l 6 N n Z 1 M i 9 m d n Z q d G I z K 0 x 6 c D A 3 Z C 9 p N l F P U D l 2 S G 5 6 N W 1 I R G h n M l l Q W H Q y d 0 l Q S m t l Y X A 1 b j N w c F p j d 2 J O Z 3 d q Q m 8 x e X U v d 1 Z D Q m 1 z e G t Y W D N 3 e F J v N G N p Y S s v L 2 h y c j E 2 L 2 5 3 V 2 t 3 W D N X V V l X Z S 9 O b T N h W k 8 3 Y n Q r O G t J W V J t d F I 1 Q T Q x O H c x b m 9 F U j B y c E h a V n M r a W F a b z R Y R 1 V s Z F h C N X Z O c H Z j e V l r N D R 4 M H R O S n R Q O H p w M D d 4 O V I 0 Y V Z 1 T V h 0 S G 1 C b V l t R m V B d H Z k Y 1 N E e V F n b k V z e H p X a l Z i Y W N j V X d U d X R 0 O F V m O V Z 0 Q U R O Z X R L b X R y V V Z E U T R O M y t 0 b G t N b m 4 v a n l p Z U 1 l T 0 Z 6 b H Z S S m 9 4 M 2 N P Z F V S Z H R W O X M 1 N F Q w e U 9 y M E 1 a V G U w Z D M v T k 1 h Y k w r V 3 l n a U 9 u c l p n e U N s M 0 d K U l h Y R l I z U W F j e m x l S 2 9 t a F c z U V k w N W l 0 V 3 Q 3 W G Z r U 0 5 I N E h B N G Z L W j F w S l R Z d j M 5 L 1 Z C M k 1 w d U J K S 2 R I U T B N R D N H a U Z p d n V v N F E 5 K 0 Z s M U l x e G N Y R l V 4 V k Y w Y X p X Q T J o O G t X S 3 R C e E d G e W x Q U j F 0 T G 9 k Q W Q 1 S 3 R x d W l i Y 0 p u c k p G U 0 x V b j R s N F l z N n Y 5 d U F t N H p y W V p H K 0 p 0 T 2 t O U G N p R 1 U 2 a X h j c X d C U E F 0 R G t n Y k 9 S S W 9 C S 3 F l T C t l S 3 h 1 Q T V q e G l D a T Z l U 3 B F T k Q 1 a D Z x a 1 F 1 U 0 Z l T W w 3 M U 1 q e G d 4 S U 0 3 a 0 N p V E F q O V B q S 0 9 L d H R i S U s y S G E 2 K 3 I 3 d W R H c T J 3 Q k F T d l h 6 c F B L S 3 V L a H V B e H J 6 M W V I R G h 3 d T B y R z R E R 2 g 4 c X o r b z J J Z 2 9 W O D F W b 2 p C V 2 1 t a E Z D c U l j U E g x N E Y 0 S D R B b F c z O S 9 Q Y n k x S G 8 w Z m F B c k V W R X d X T k d t U F Z z U 2 J v R X c z Z 1 l Q R 2 l 2 Y U x y S V h Z Q z A z Z U N K T E x J U 2 F W S U J u V l J X T E l O S D Z 3 K 0 9 p a k t l N n J X W V p y c F Z Y S X U 3 Z U 1 U U G p F V k c w Q 2 5 l R l N E e G t 2 T E p G U 0 R Y c 0 J r O W p S Z H Y x Q 1 h G W T B k W V M 4 U X J j U X R i L 0 F S S W Y 2 N z J X W U o y d W J 1 d m R 0 K z J m Y l h 4 Q 0 N M V z h 2 S H c 1 T k 0 1 W G 5 1 b z I 1 a X N p N m l q b X E 5 Q V p l c E x I W S t 2 V 3 J a W X V Y Y n B N R V V J O E x v V F E 3 S 1 N 1 e F d K Q l N r b 0 t 4 M D Z K S 0 N o a E 9 u M E F J Y 1 J y c X F y T 3 k 4 M 0 4 v V k h U Q z B j N V Z y U l J x Q 1 F n V G k 1 Q m 9 V b m d M Z 2 g w M G 5 z O V F T b 1 d 3 T z J P Q X Z 4 Y j c 0 W G 9 n U m 1 Q a U t J S k 0 x N 2 9 5 a F l o M V p h S T J 3 U n d t O U Z 5 S F l C U 0 t U Q T E 0 U m p X a V l Y Z z N l e G 0 5 a z d v T 1 V n S z Y 3 K 0 1 P Z E V q M z F F Z 0 M z d S t W d l N O M 2 1 1 S k J F K y t V a F R s Q 1 d q M G p C N k E r W X F J T 2 9 i N V N o c 3 h z Y 2 t E a E s v V 2 c y T 2 5 S Q l F N V n J S c G l 4 V n R w Q l Z X d H h r W E 1 4 N F J S U U 5 X a U d q R H N C T T h F b V V 1 Z 1 d F c E J m a G U 3 N l Z F T T F h M 0 d V Z T R x d H V z V m l 0 U 1 U x T 1 p y N G l v W F p p d n R H T 3 N Z T l d L Y 0 5 W N m N P e V V p T n F M R l c z Y W N 5 U 2 h F R U N C M F c 0 R V N P Q z R X Y 0 d s d G d L c z R 3 W l B k R 0 I x b T N F e D R 4 R 1 I z b G d o R X J y e X h V Z 3 o 2 Z 2 F Q Q V B a S 2 d X b k p C U 2 p T Z X k z U k x o Y X E y L 1 p k b m 4 r V z N t d U p o S E J W d D l Y W D F 6 T m Z F V k c 3 T U Y 5 c E s y W W 1 l V H h Z N j B G R W V 1 Q j R x Y l p Z M F V i a D R x M X V V M 0 F Q Z 0 V 5 O T F 4 T W t W c m N 4 N H h G U m h E S G p o U z R t S n J N N 1 k 0 T 1 l 6 S U 0 3 N 1 d Y a z Z q W W g 1 U l p B e m 1 C M V c y Z 3 N G Z 3 R T V T F O a E 5 w d T F 1 a V F S e F J E b U s r M 0 Y z Q 1 l Q d 0 Z v U E l v b 3 N W c l J w N j h R V H l M Q l l j Q m V N Z k N P Q U Z X M V J U U z Z F N H N 6 Q V R L S G d J U m l 3 d W s x S T N H R X Z 4 T i 8 w W G 9 z Z W 1 Q R 0 l L S k p Z S W F L T j Z t V j R R Q U I v Z 3 Z H Y V J J N H J D a T Z 5 M z R n O W V p L 0 V p R m p k W m h 5 c 2 J p T 2 l T R 0 s r Q 2 c r a m h h e D J Z Y T B I R V V V S 0 s 5 c T B a N 0 h n a j J C R k c 0 V 1 J X Q W c x W V E 2 V 0 c 3 V z Z 6 U T A 4 d 0 9 v M l p q d 2 l D a T l X a U l U T 3 A 2 T E 5 Z U G N l Q k x C W E V a a k d E W j Z P W T N X Y m N i Q z Z q W W d p a G Z r c W Z B d 1 Z 0 S U p 4 N F l V W E 5 o d z Z k T 2 h K V l Z W d m x s S l d h S F Z k d m t n U m t Z Z m 4 5 R U Z W V l J X a 2 x K c G R W d 2 p 4 b X B S e V J 0 Z X V Y Y i 9 U N 0 t J R z R M a 1 J B T 0 J X Q 0 J p c U 4 w a 0 F l e V Z 3 d G U x R 2 Z D M E E 3 Z j R 3 V U 5 n S V F D Y k 9 3 Y U 5 1 a W R z Q k d D b 0 l D b 0 V N Q 1 N 5 c S 9 T b X U x b n N 0 Z W d o M 3 h t d G 9 h T k R x a 2 t S a 1 V F M H p u c F k 4 R 1 M 4 N 0 9 6 d m 1 O d z d L R m l I V l p z W T l S c X p l b G N C e E F S V F l P b U d 0 M 2 1 z e H V s N n Y 3 L 3 N T c 3 U 1 R 0 t l V l h l c T h s Z U d J d 0 l G Y k d 5 M F p Q L y 8 3 O T Z 6 M z V D d H p v S W F J d 1 l M N E t y N W l z Y T J 0 S 1 N x b V V s S l R N Q l B B R U F M d F c x K 1 h Z S 1 Z G O D g 1 d y s w U H J G Q 2 N C b U t l V 2 s z T n p j N D F w Z k 9 K c X h v b z M w S W x m R F Z I T U V j N F R B d l J K S T F Y c z l 3 W k F T W l l y Q U h 4 M E Y r S D k 2 c j B V U D R j c D R y R z R q a W 0 5 a H F 1 R U Z n U F Z T e W 1 2 a k p l T 3 h v b z J h W W 5 X Y m N a e k t W d 3 Z R T 0 5 Y R G U y a E V w Q W 5 t c S 9 B e l d 1 Q U t t a E J D U F h U b z B O T U E 3 Z 0 Z Q S X h D U k J q d 2 J Q R 0 Y 0 Y 2 R x Z 3 F 1 c k 1 l S H h 4 W W t V Y j Z V V k 1 o d H R S a U N m Z E t o N D J X b l d i R U 1 o U U p S N k w 1 K 3 E y Y 0 d R O F Z y Y 1 J 4 Y T l 3 W m p 4 R l V X N k t o N H p I a W p Z S 2 h O V n R 4 a U d F V U 1 2 S 3 l 2 N E s z a 0 1 q S W 8 w d 1 g w V 0 d v V U p Y U j d H N m p Z a T B 3 b 2 8 y Y l J t N W 9 n M 0 E 5 N n h v a X c y c 2 J q T X V W c m N S a 1 Z a W U l S S T Z W c l J S Y T F q Z F p o e X N i a U 1 p c l R C Z l J V N 0 0 x N 1 U x e G V v M k l n b 0 Z L O X E w W m Z T S 0 5 n b G N u Y m d a N z N L Q 0 o z Y X d 1 c z I 0 V 0 4 x R 1 J L R m d o W W c y V 0 5 G R z d T R 3 Z o R 2 x 2 U T k 5 U G h D S X U x S H N 0 d 1 d K M W 1 6 W j R E N D B v U G p C Z l J a Y l J 3 b G R J V 0 4 x R 1 J C M 0 Z p a m J 0 V 2 E y W U R 3 T l h 0 Q 1 V W N E M x d T h N U 1 d w d F Z 0 Q W d h d W J v d X p R e n d B c T l 1 S X F P T l l J U k k 2 V n J S U k 1 N U X J j Q X Q z L 2 J X c 2 J v d C t y R z R q b 2 8 1 a X Z v c T h 1 T H N K Q U F C Y n Q y N j F k T 2 5 T W l l v U T R u R W h S S n B X M T d W W U x F a E 5 U W V h a Y k 5 i c W t r U V V C V H p q c G R Y V j F a c G V W d 2 p 4 b X F x c T g z S n p j M y 9 V O U 1 K U n J t d 1 J V a D F K b U N z Y j N 5 d 1 k 3 Z m p X O X l w U W t G U 0 F 0 L 1 J l Q 0 l X U E J F V E 5 N d H d D N E R Z Q W 1 Y c X Z K M G p G a 0 p p W F V J a F g 5 R j Z J S H N L W j h W S l N V b U N 4 R 0 s x V m t v a G F 3 N H d Y T 3 F O U F p w d U E 2 M n l k c 1 V G T T V z R 2 R T T n M 3 b 2 V j Z 0 t h e i 9 F a 0 l N M U h z d H d S S l N i Z 0 h r a k o 2 d k Z Y M m o 5 M W 9 p d 1 p P d k Z F V j V B a 0 N L V n R m b F B U U 2 k y T V I 4 c F k r N D N P U U J X T j F H U k 8 z R G l q W n R 5 Y 1 Z J c X p I a l R n a k 1 o O E U y Z U Z q U k Z s L 2 t R b G h y T W 5 H V F F h d m J T a F d C V z F u Z H h 1 b z J J b W 9 a S z B T M D R W e U t o d 0 V z T U 5 x e k Z U M l Q y Z F l i c 1 o z U F Z 0 U l A w Y m l N R k x N d D Z 6 M G 8 0 a n k 5 M X h J Y 3 F R c U p q K 3 p W S j h i b W J E e W k 3 V j N N S 0 1 Y c U 5 p S n F E K 1 l y L 1 J q c X B J M l d U b z J k L 2 h Q Q U l p b W x a a S 9 L O W Z Y M X F L e X M 1 T m d w V V F 5 U V V x S 2 1 w a V l j T D A 3 d l c 2 M 1 d H K 1 B 4 e G F u V 2 p K c 0 J 6 S U V C T j N o W T B S W m Z 4 R U x V T 3 d y e H B D c X h X Q U F O Z X E 4 b k d F S W d V N V Y 0 M U x r V V Y r c T l G a j J F S y t N M U 5 E U X c 0 e E h G Q 0 U v R z A v c U V L W U Q z M 1 c 3 M z N I a k l l S j Z L T m d D M 0 d t M k R S d 0 I 3 S l h D M T d V W j h 6 U T B l Z m V X d k s 2 d U V 1 L z V x N D F X M 0 N V V U s 4 W k 9 h c E 5 S T j h W V G R s c E 9 U O D F m d 0 h o b 1 J 0 W U Q 1 U 2 w 5 e H U 4 a 0 R B U D M 3 O T Y 4 L 2 R P a l F R M U x L d V Z M S 0 N x M n V X M W R Y e D M 1 U k l v U H p q S m R X V m x a Q 1 N 1 M 2 U r d 2 t o W H B O U 1 h w d V p t Y m x M c z R z Y X d O R 2 5 r T 1 J j Z 2 d W U z R F O F F z T 3 E 5 b n F C S T d E V U I x M W x 2 e E h h O W w w S 1 J K U U N a V U l q N 0 p Y Q W 5 n R k s 5 M X h N T U l a Q U p n U 2 Z q Z G F P S E d Z K 0 l X a E x 1 a k 5 l d F c 3 Z n Z O Y n R v b E R y e E J E S n N a d H d q S l A 1 a 3 h J b z J B U l F r Y n N h N 2 V x K 0 Z H d l Z h c y s 5 Y n l M b 2 J w W l J m N m I y V z R J b k J n R m k 1 Z D B M K 0 l M M V h F Z 2 x D Q 0 c r K 2 d v Y l A 2 R 0 c r S W p J K z V p d j l 4 V z F k V z F P c 2 J p T 2 l w c 0 k 0 W H N x S 0 5 x T k 4 4 R W d j V V l D c j d l O W p N e W Q 0 N H B l b n V n M 0 F B e E J J M U h z O X d X Q j F H e k 1 l R V o z R 0 N o R n R z S 0 t O d 3 N I S T F X M V N Z b X R D O V l t Z n N i b 3 R O T X h Y U k 1 i R W Z C V W R E S F h x S m x 4 W T N V W k V I d U V j T D Q z S G l q Y T V F R 2 J E V n J S S k h E R T M 0 R k p I S V o v Q k U r O D g x V z B B b m p K c W R W d j F F d n h L N z d Y b 2 d S b V B p R H h Z S V J J N l Z y U l J P Q m 0 1 d W s w S U 1 Z V F Z i Y U Z q d m l J e U h 1 Y X I 2 T U Z O b m x Q N j k r O W Z Y M V p X O W p D Q V B 3 R T R v Z F Y x N i t y c S t D S k Z a Q k N l M H d k Y W o 1 Y 0 N X R 3 N 5 b W E 2 U H g 0 c T I y a 3 p j W n R D S 3 R o O U 1 3 S F c y b T d G V D c 2 V l F k Q k N B Z E J U a W R x T l d 0 d 2 t G Z j Q v b j Z q W m 1 Q S 0 w 0 R n U 2 T U Z 3 O F Z J c X h v b z B o Z 2 R a d H h D Q 0 d h N X F z c X J h N 0 x m R V Z r S E 1 4 W D B Z V j F i Y z J 3 M W 9 N b 1 B y R 2 l U V n N 4 V W R G V 2 l 2 Z k V R c W g 2 c j R l a U M 2 d m J q S X N a a n l n K 3 N V S k V H N n h v b z B o a W R a d H h z T H F O S 0 Q 0 e F g w V W Z R N T N B a V F U V 2 V o R E Z I M W E w Y V N 0 b U t 0 c T R 3 V U 1 C c 0 x y T n V K a n h p T 0 l Q S z B S Q 3 g 0 b z I w Z 0 9 y M j R 5 R D F X M U U 4 W W Y 1 S 2 p w e G t 5 Y 0 E x b m 9 R e F E 5 V 3 R H b U x G V z B V R H d R Z 0 h R V z R Y W l Y 0 V U V w V T Z M M m V Z S n l x Y m x z V 3 J 4 c z l 6 S G h F O F l N V k l x R 1 R p N U Z t c y t B d V Z y U 1 J I b G p k W m h 5 c 2 J p T 0 t I O H h Y M F l 0 M W J h M W d y U W R S Y k d O R m 0 3 Y U 1 Y T k V H a W N N Q 3 V J W V Z i U l F N V n J j W k Z 6 T W V V V 3 h q a F l n M m F w Y m l m Z 2 5 j W n J T R E 8 2 e G 9 p e T J z Y m p N T 1 Z y Y 1 J 4 V G J t c S t o b X F O T T R r Y 1 p h R D Z M W X h Z b z J i U m 0 5 b 2 s w S U R H T k Z H d 1 d M M V c z R 3 h Z e E h G T H R Z S V J L N n N r V k l y V m 1 H Z X d 3 N W 1 R M T h 6 N H E y M k h L N n V r M T l U K y s x Q k l m V m J W c G R s L 2 1 L U 0 g v T V Y 5 R 1 B t e n h 0 W U s w S F V l e G h S W n U y W X F H a X p W R 0 E v W G 9 2 a F l 5 c G F Y V 2 I w R E F u U k F L c j I 1 a n h p R 0 l O S z B S Q 0 p 4 Y 2 p 6 W j Z J d X l S d 0 Q 0 e D J j Q W M 0 c n J L a U x T Y j F X c l B 2 V z h V b E M x a m R G d j F Z M 1 V Z V W U 1 a X Z q S U d i U E 8 z U X Y z L y 8 r d U x p N H I 5 T E t l O E R V S 3 Z W Z G V 2 c j Y x R l Z W U V Z W N W N G e G 9 r a V J V c 0 x w Z E l a a n Z I U 0 w y K z J l M m J s e j U 5 M W F Y e m l h e W N W S V M x S n h y e F M 0 R H d h N 0 V Y Q 3 F v b T J H c l J S d j Z i M F V N a l l o S U J O S z h i Q X E 4 U m d r a k Z i S D B S T U N 6 O V l z e G R W N k w w U V B 6 S G h F c 1 N O Y 0 d V O E k 4 W G E 4 W k R 4 R F Q y Y W Z x b W h M S 3 N C Y j R o V z Q 5 V j R Q Y W E v S G 1 0 M D c z Y l h I T D R Z c X Q r b T l s b U J K Z 2 V G U 2 l C V W x Z N 0 l O V m U v Y l V V M 3 k x Y U 5 n d m l J e U 5 P W X I 0 K 0 F 6 Z V l L d 2 M r Z E 9 h M F p H e G g x U 3 l q O E t J V F I 3 Y 2 J i W m J F a E 9 U b 2 J a Y k 5 i c W t r U V V n R 2 U 4 d E t x c V N 0 U F R C M U x L R D k x d T k 0 M 2 R 1 M 2 Y v V 3 J P T E d v Q m N D S E 5 0 S n U 0 e F p G Z T d 4 Q k Z G N E N K T z h K Q 1 d K Q 0 J x b G 1 L U k V K Z 3 Z B W X Z l N n d s U 2 l W U n h R K 0 l j d k t u M 1 F 2 V E F q R W R r Y k 9 I T W V G Y X I 5 W W F z c k t 4 d k 5 i d G 9 s R H I 2 R k p L U 1 Z j d z E 0 c 0 V k Q W V 3 V l F J R 3 R B T 3 R Z M F J i N z l v L 1 A 2 N i t h V G Y r Q X d E Q z k x e E k w c V g 0 c 1 h Q V y 8 3 N 2 x t L z E 2 O W x 4 S U p V a 3 B y U 1 V r S j h 4 V 1 J R V E Z m R 1 F z b m V Z T F F y T m F E W T Z k R U J o S 3 U 4 V k l o e E V Z c D V m W H h 0 c 0 h E a W p Z a W Y w Y X V i Z 0 9 R d y t v M l Z y Y 1 J H V k c 0 T T E 0 O D N J Q X c 4 b V M y b E R q a U J t Y m F O b U 1 E T j N q a V E 0 O D F 1 M 2 N x T H Z k M F E x Y T N D V 1 V Z e k x a V n J H N E x E Z k 1 W V W Z n e F h 4 a 1 B O M 2 1 D e E x G V E l 1 T U p Z M F h i S n h h T D V Z Y X V Y Y n Q r c C 9 X R m 8 1 b G N n c F J F R m J j Y T h r W U F j R l F S b U d O N 0 g y L 3 J 2 U m F L V F V K Q U h p M 0 Z J N n J F R W d C T 3 Z k Y 1 R w S j V D d 2 R Q T 3 B a a W 8 5 M E w w d 0 9 v M k l 1 T U p Z O F o 3 T D E 0 e W 5 x R X I y a V N P b U J 0 W T B S Y V B Z c U c 2 Y m Z l W V B w M z F Y a 3 N r O E I 0 Y W t m R X d Y e G t U N j l v N n F L a W 9 5 S m F V b E h T L 2 x M S l F D T 0 h R N n J v M m 1 3 M H B L U 2 t 3 b V F 5 V n I 0 b W l s c F F T d G J X M T R Y a E E z T 2 V x c X M 3 b z J y W H J G M X B l T k 5 x e G 9 v M m 9 m V m p k W m x 5 b n F 0 c 2 V Z T V l q a W 0 3 a H p I a E N p R C 9 r N U 9 U c z B Q S 2 k w Y 2 p J R l c y U S t F R U J i c k l Y W W 9 Q Z V N 5 S D l H T H U 2 V F g 0 c V h I V y 9 q W m Z x T n Q 1 R E l 6 S U c 1 a X Z q N G l S U E I r W G 4 1 O W V W b F p Y Z E R l Q j J h R H g y Z X V M R U N Z N m R F b W 5 B T T E 1 N j R z U U p 6 Y 2 R M V l Z Y O W Z i e H Q 4 Q n g 3 Q k 1 t c 2 F D T n F u M W l v Y n F 0 W m l w L 3 B 2 U k E 5 b k t w d T g y U T h U Y X Z i b V B H S X R C S H V q Q m N Q T n l D T V h 0 R W 1 n Q m 0 y V X J 5 b D k x c E l Y O G F 1 Y m h O R D R x b T Z q Z m Z R a U t J Z j g 1 V 3 h j W k 1 u Q k J 3 N 0 p Z c G V y R 2 p U b G x 5 Q 2 x F U U g 3 a m J r a l F C V 3 R K R k 9 q R j d k S m d Y K 3 p l b z J W c m N S U l J 0 V 2 l J U X V G a X J h S E l W N F Z 5 d 0 U v e k V s V n J j W k N P K 2 h F V V V 2 N W l 2 a l k x M m J C a m g y U 2 h S Z F d O R 2 1 M V z l G b T h E d E 1 G a n R G Q 3 Z h S 0 J w N H F 0 c 0 E z Q X d C c z k 3 c k N S S 3 I y M W p k U m h R M V d D R V N P b G E w V W F 4 a W R a d H g 4 Q j R h V V h S a H Z v b 0 5 u T 1 R S Q U 1 k T 2 l h S U h L O X E w N V Z Q U l p y Q U 5 I b G E w V W J U d 1 Z M Z E p n Y 2 R Z M 1 d Z c 3 J H N G p p a D Z z R U F r Z E s 5 b 2 9 s c k c 2 e l R o N E Q 0 M G 9 l a k J m e F E 1 T z h t a G 8 2 O W F 0 b H R 6 Y z N O d U V F S G N D c 0 d 0 M V h a d k 5 o d F R V V k N n S z k r U 0 l X d U 1 a T D Y y c T B p d 2 5 l b n h p d F Z v b l o y W m 1 I d E Q 2 d 3 R G T U x r R k t E W E F Y R k 5 3 T W 8 5 M E l B S T Z h Z 0 t t M n p k Z 2 d Y b 0 Z i N y 9 W R U V 5 b W x 1 Y V N r S k Y x S 2 1 R b W d r O G x r e W d U Z 2 R M b G N 4 N n h X N n h H M z I z M G l K e W V u V 3 U 5 M X h p T D V H Q k t k Z H R 3 b U J C W U F T T k I 3 U F V F c W h z U 2 N o R U w 4 U i s r R j Z P R l V 4 a X N R U W p 3 R V p q e W l p Q X R q e G 5 2 U G F y V k 9 p W W V N N T U z T U J t N H o y c k 1 W U F J W d H R w d X h V K y s x U k R O b X Z F W k Y 0 e k p T e k x h c z k 2 Q 0 k 4 L 1 J l U z N D a 0 t p V z J x d F h 1 O F h r Y m Z 6 a X E 5 M m 9 p Z 2 Z m U W l Q V E Z m Q l Z i d U 1 t a k 1 Z N m R F d W 1 E R l c z Y V l r V m I 3 S k Z T M m t 0 S 1 N r W U p J Y 1 p L S 1 V j T E l m c E t L W n R X a D B r Q X g 0 U V F I M G 9 w M z N X N V h L O T E 3 O T c 5 a 0 Y 3 c m p W V l N R d F F z d z E 4 a F V L a j N X a n F n V 0 V o Y z Z 5 a k V 1 M 2 9 2 U k E r c 2 J p U F N C e X R F U X N l S 3 R 0 a k d q T 2 Z 2 Z E h X Y n Z B Z 1 F 4 c n J U e i t v M l R U Q m Z F Y l d P K 1 N y M m N K T W 5 E S X F L a W 1 5 S m l Z a z N D e U g r Q k N C S n E r d m F i R F l r S n l m R G J E W m F u V D l S Z U R W O V F K e k d M M D Z i a F J D R k 9 U a z U y N 1 c 4 Y U x R N z l n a V N r e E l 3 a H p j Q 1 l z Z X h Z O G R 5 M 1 c 3 M 0 k x T E t N U U R h O D J E W F d n Q m Z T e W t m e m M z T m p j d k p q W E N T R X N M N U Z C N V V n Q n N s a 0 t y M 2 V v S z B U M G h j S D Y 4 Y l B j e D R S S k h G a k J j N n V R U X B U b 0 Z i U k d Q M X J x R n l I U 2 V 6 M j h h T T E 3 T E d q U j d s Y V F n e F Z P K z F C R X R J d V V W S 1 d k a n I 5 Y U l 2 O V Y 1 T E p E Q m Z F V V V X O D F W c z R p W l B t S E R z b E N n e U 9 G N n F M V m E w e F J Z c H B m b l l z V 0 5 E W F M 3 W G Y 0 V V E 2 U j I 1 a G h E a U h 4 Y U w 1 W m J N e k 1 4 S 3 J k Y 1 h 6 K 1 J q U 0 t 5 M T Q 0 O F N 1 Q j B D T n I z W E V 5 U l d 0 e k h q R V l V Z E 0 x N 2 9 q R j d S e H N u c 2 x q S G p 0 Y y s z d j g 1 S 3 R p a 1 p t M W 5 k R n Y y W X I 0 Z 2 l n L 2 t x Z G 5 H V E o 0 d z R k a 2 9 V W G h 3 d j F a Y V J L O W 9 B R k F 0 Z 0 9 H O E V u Q 2 F s d E I 0 N W N t U 2 1 s U E p 1 Q U o x Q 3 V K U U x 3 R 3 Y x O W Z X M z k r a l J Z N D l H e X l N Q U V o Q z F 5 L 0 I z Q 2 N 6 V W V 5 M G R V Q U k z S m l i T X h V Z D Z M M F F Q e k h o R T R j V 0 1 G e n B P W n N j d V p y e m d z T H J O T 0 p p d m l N S 0 w r U 3 E y Y 1 p N b n p E a D J T a F F l S E M v V m x 0 R n Z C R m d r c G x y b T R B T z l s e E p O R G g 4 K 2 Z C T 0 F o d 0 N r Y U h B N U Y 0 R F A z R z c z K 0 c 3 Z H V w V n F j R D A 2 U l F M Q 3 V R e j N D N k F B U U p y Z T Z 3 b l N Y a F d Z b V Z T Q X Q v U m V p Q j Z Z O F l q Q 2 d 4 a 3 Z k S n p N a m 0 z T W V N S G J k M F h l K 2 F v V U s 0 V l F M d E I 3 T F V H V D h s M 0 Z w Y z d w c 1 d i M 1 R y M l h F Z 2 5 N V j B U a H d Y d 1 Y r N H g x a X N H Q T h 2 U H o 2 N H F M a X g r W F V q N k N 4 d j V i V G R U V j F h R 3 F x Z 3 F x c W 1 w M V N T T E R h R H B l c X Z H T D A z d F d x L 1 h h Z U h 0 e G t r d V F r d W p B M 1 V i Y z R K S E F V V V Z n a n J r T U g r c T l s b W d o c G J T Z W V 2 T y 9 E T n E 4 K 1 F j Q U 0 0 Q m h p c U p z U E g 3 O G V G Z U 5 y a 2 t B Q k N B V E x I a F l T R H d K a V R x O T F 4 T 2 t Y Z 3 F 3 e X J r T W s v V m V p Q j Z Z O F l p M H g 0 d 1 h P c m t R N W x x Q l c 2 Q m d I b 3 l X N n l T T 0 t N Q V F l d 0 h X Y 2 9 Q S E h 6 T m V 4 L 1 Y 4 Z G Z j W D l l N 3 l V V k R s T n I z W E V q U 0 J T O X h t N W Y v d E h 0 T 2 5 Q Y z l j T W p 6 b U t 5 T H R N V i 9 G Q j A 3 e V J B a k h U b 2 0 w d 2 Z G U 2 J j b l Z N T l V l d 2 U x U z R D N W 8 y S D B j S V N V b V l M U z F B T H N F b 0 9 r Z k J x T 1 N V b H B M U 2 t y b U E v Z 1 R 0 S H Z 6 M z V R S 1 l J T 2 l L Q V h a M m R r e F c r d W h C M W E z R 1 J j e k h w R T J t U E Z D W i 9 U S m J G Y T B 0 W X d a V H h 0 R 3 I y N H p 1 O T I v N y 8 3 Z k g z Y n J 2 W l J J W U w 0 a T B n Y n p W Z n d 3 M W 9 1 Y W d l W G 4 1 O W V k U E h u e U h n Q V B B R G l w M V h Y c j Z 1 c F F X V m t K b D h 1 b D F T V 0 p v c G J u O U V F W V h w d z J D e U d t e H R 1 T D A 3 R k h r S H h x Z y t j K 0 d H M k R S K 0 l I a T R y S n R n T H M 1 Q W J Q Y V N V b E p k T V J 2 a m Y v U U d O d U d L T 3 E 2 b k 1 I R H g 3 T U R O U D N p R X N D a 1 B Z Q 3 p B Y n d G d 0 N h U H d V e n p I S m d 3 c l B P d j J L N D N n d l J B e k 1 l V W V p W T h V S V h D N V B a d H Z m e H R 0 N X J p V m J N Z U 5 y b 3 N X Y j N U a U h j Q l Z J Y W N h S k h E S E d i V G Y v Y V B 6 N n Z 2 O T V M a V F U b U s 2 T F F N V i 9 G R j I 3 e V J G Q i t m b j V k Z F h Y M U U x T E t 2 M G 9 w T m F 0 a 3 F h d X J 3 O G 1 U S n p s M l N q R X R q U D J o V z B 3 b T A v U j R H e S t 0 K 0 J 2 U 2 p Y N G p n Q l Z 0 c D R X c H Z x T W x K c 1 J C c l l j Z U J D Q W R G d H d q S l A 1 a X d P c T J Q S m p 3 b j N p d W J t U E d J K 2 9 Z W n J 6 U X N h S X R k a k h q Y W M v S T F X M V N Z b m k 4 V m J j e F h 4 R j F E U E 5 W L 0 d G Z G 1 3 N D R k a 2 9 V S E k 2 W G F r d X V o c 2 w 1 Q k E 4 S W d m a 3 c y Z 1 F Q S z l y O F J L Q y t v e V Z 4 V W V 1 a E I x Y T N H U m N 6 S G x G d 2 1 Q R k N 4 N H E y M k 1 X T U Y x N n N i a k 1 P N W l 1 a T R E Q m Z 4 U 2 R q d l p E R k N J N m R F c l V m e D B 1 M T V h b G 9 F d 0 s z d 2 1 n Y l B L e G 9 D e W d D O V I w d G l Z d G F E e j A w c l c 0 V E d 1 Y U V D R 0 Y x R 3 p N Z V V i c 3 c 0 N F d P R l c y e G p S a 3 Z 2 S X h m M 2 F h c 1 l u V m J h S m l 2 S 0 J Z e F g 4 V X Z i d k x v a E d P b l J H M 2 p l S 2 0 y a k Z 6 U k J v b k R y R 2 p 6 R m V I N m p w Y k V S Y T J I S G p 6 V m J S S j R 5 c W p W Y m R W T D h X d T l G N k l I W m p 5 a X R q S G p o W T R W Y m J H T E d T O X l E R j N k Q m p F T T Z l c j Y 4 a 2 Z U Q n V t O W x r a G d 2 a U p x R y 9 O V m Z H T m R t O D c y N 3 Q x c n Q x c X R q d 3 N o Y m h C Q z J M U z Z y d D F 1 U j B w S 0 N o U 0 Y r M 2 h r V E Z K S z F O W F Y 0 Y 1 N K R T F x L 0 9 P M T B 1 O T N Y Z E 9 2 V z d V c 3 R M e H J 0 a k Z 6 U k p p V 0 t 6 Y 0 N s M W t K O H h 3 b W V S a n J X Z D d R a 0 x t b z k 5 R 0 R 3 N n J Z R G N P T z M 4 V n J k e G 9 4 S E Z C Z 3 p Y d W h Z M F J h N 2 1 Q S D B Z Z V R x T m t 0 N l h Y b G k 3 c 2 5 M M H g 4 N H Z s b n Z 0 V V F D O H h W U l l N e F h 4 R T J l S 0 Z C V V Z H U k x U R X k 4 V 1 F q e E p 3 Q k p X b D N Y W n J N a E 9 U a 1 p a c k 5 a c T B z U 1 J V U V l U e D l z R m t J V X h 0 d n B B N F B m Q 0 N n Q 0 1 E V 2 h r Q k 0 4 V F o w N j N m a 1 F v d V B O d j R j Y n d L Z H V 0 M 3 Q 4 d D I 3 Z F N 2 V m V U Q 3 l S Z 0 t o W m h z Y 0 V N R k 5 x b U J N a W 9 k W n N x d H F W b X Z u Y 3 d V N U p U O W F Z M U I r b m p 0 c F h x L 2 V h S W 9 r W m o 4 Z 1 h N M T d v S 3 Y 2 R 2 R L c 0 x k M E R C e l R C W X J w U E F V U k 1 3 M W J Z W k d 6 a k J F e G d 6 b m 4 3 M l h a R j N 2 a X J G U 2 l H V U M v U m V T N 0 J z b l d w U H l H c j h y T 3 R 6 K z c v U W V 5 M l J 3 S H h G N U l 2 N W l n Q n U 4 a 1 N O V X k 5 U 2 R 3 T z R o Y W N S S 0 o 2 R m V i e D B X d W Z P b l l 1 M H Z H a T B N L 0 t O Q U V n Y 1 Z s V k 1 T e X p I U n J F U W 5 K O U g 0 K 2 5 P S T B l T 3 p K U l N M d E Y 3 T G E z N H d t c T E v a V l 6 T S 9 P Z z N n d U p K Y 2 N l U V h K a U F o N k F 3 Q 3 d B b X V X R V N L Z 3 h t L 0 Z G V m 5 i O T B Z V E V E N F N R c j h B b C 9 u U D E r T y t Q N j c y d V N H S E d J M n J F a k J j N k k w O W 1 B e W d 4 Q W F P d E J k a k Z 5 V 3 g v e k h q U j R k d G Z a e V h i V E 9 r Y k l K U m h l c T h s T 0 J L V 3 p M c V R t U m V X a l h Q T X J O c W k 5 M m 9 p Z 2 Z t S 3 F C S H p G W G x 3 a 3 l l S 0 5 C a z d u U z Z F c 0 d w M V h i N U l r V k Z 3 d k Z S Y l J y N F J 3 S W 8 y Z j B W R l J i Y m s 1 T 1 Q 1 V X N v N 2 9 P S H B U c l B a R E x m Y n J l W G Z P U l h B Z W t W U k N t T z U x a 0 1 Q U n E 1 d X F 6 R 2 I 4 V m 5 u W E p R N 0 h F N U F Q b W V x K 3 I 1 d z h t V F U 2 N z J 1 U 0 d I R 2 8 z a k h q Q m M 2 Z z A 5 b S 8 y Q 1 J t R 3 F a Z 3 c v M F h r b z B Z c 2 F M T H Z 2 R z k r Z 0 Z z M j J W R k J o d X V P c T J 0 U G 9 x Z T Y v S 0 s 3 T H V M b j F i N z d W R U F 2 T V Z 4 V H Z t S z J x S y 8 y S k Z r V j Y 5 Z X R V N m 5 j N E Z B Q j R B V U s z V m R X d H J h M 0 h p e E F t N F h D N n R M a 2 1 r T 2 M v c G d 6 Q z h P R z B X U X Z 3 d T N s N m N q a j J D N U 5 v a n V G M E k z Q X F E Y m Z B S V l K Y 0 F K d H N L O F M w M 2 V F N U x T a 3 E 2 Q V l E b W I v N V R V M U 9 S b E t S c E E 1 Z 2 l o Q m l q c X V w e k J 3 O G V 6 T l R 5 d 3 Z G T 0 F O S m V n T m 1 R V 0 N h Q W s z c X Z K e G d P b H d 2 b k h 6 d U 0 x T n F h Q k F r e G 9 5 R T U v O W t s Y S 9 N T U 5 a R V V D b V k 4 a W 1 m T W V L R 3 I r Q n Z T R X g y N D I 0 Z 2 J Q Q k k 0 c W d q T U 1 a Z X h l c m N s e k h q U n B l Z W E v W H V s b E l W U 1 l x d m V h d 2 x X U T R V M X V l N 0 g 1 U D h V W D l 2 O V F y M 1 h F Z 2 5 N V n h U U G 1 L K 2 9 P V z d 5 U k p u O C 9 Q e T Z 1 c n E 2 e D Z X V V M 2 V 1 V t c D F 3 c m F 1 c n c 4 b V R K N k d x Y k R 5 a T Z C U G 0 4 Z E x w O G R Z Z m F 1 U W J B W k E 0 R E l s Q 1 J 5 a y s x b n N w M F V K S 2 F U M 1 Z 6 N z V N U 3 F u c G 0 v L z A 5 S F J Z T E J Z a 0 p p W W l P V G x a c T B 0 R F N t a 0 d N R X h S b E k z S G p 4 L 3 Z x d G 1 G Q 1 F L U T l T Z H h q N V Q 0 S j R B N n Z k Y 1 R q S 1 N H Q m x 4 N D l E Q T Z P Y X N o b 1 B 3 M l N 5 a l A v S H Q 5 a n k 1 N n J 5 d F N t U E V v S G p I a m h V N n V o c 2 5 p e G g r a G 9 C Q U d 5 M 1 d u S n J O L 1 p p d k F P b G J 2 K 2 1 Q R 2 k x N j l Y a S 8 2 V X E x M m o 0 Z V V u K 3 E 5 b G 1 E V m w x b F R w R U 4 1 c C 9 J c H g z Q z k x e E l K e k Z j V W o 1 a X Z L Q k R X d F V X c E F 3 Y 0 9 P T X h t O H h O U 3 l t a 2 N P N l Z Z e H Z G U 2 J i R 2 l M Y l p J S 2 E w b E p T W H p B Z n d K R 3 A 3 d X R G c X R T R W x K O F h t b 2 F K a U N v Z 3 B n Z z Z J b 0 J i R m M 2 N k d I V 0 t o d U s z T T Q 2 a V R V R j B 1 b G 5 E W G 5 s N 3 N O d F d F V k N t W T h p a G Z N Z U t F e m V F V m J F W U N w Q 1 l X Y z R B b U V H Y z h Z R E Y z Z G x s N S 8 w d D Z 6 O H Z K N H F X N W p 2 c U o 0 d 1 h 4 R k x l R y 9 V b E d x Z S 9 m d U 5 T N l g 2 M l l B V D B n c G E 3 U z Z i b T F 0 T F N v c k s r R j J 1 N 1 c 2 S k Z H S F N T b F J V M U 9 q K 1 l 1 V E V P S V R L Z V V m N H U z R l N U N E J S O D B S e k R G a V J S c 2 t m b E F r c m 1 a R m 0 2 K 1 N r c E x w M F B q T n Y 5 b H N S a 3 B L Q 2 t 3 b T M z d E Z R Z 2 d r S k N S b 1 h 1 c 0 J J T 1 p y U G Z R U U M 5 V n R h Y l U x T m d I b E Q 1 b E M v Q 3 V l c X R 1 W T h T Z 2 V N T 0 9 G e n V p V D J h c U t P W n p N Y m h r e m 5 q R V l 1 c n F 0 M 0 p v V V Q 5 V n R 6 R m N V R D V p d n F E W G M 1 S W x p M 2 J 0 M 3 I 2 b X J x N 3 N Q d 0 Y r M U h E d X R y Y T F G V l Z V V n g w N U p W N T R U W l Z W V l Z a c V B s e X F L T W l V M 0 4 5 Z H d R V H d V R l g 5 R G V v M F o 5 M E h n T V J q d 1 J v Q U F a d G p M K 0 R C Z W o 2 Y j F I Z E Q 0 e l g 5 N m V q c k 1 a a k 9 F O E I v b U Z V S m 9 Y d X V C e G o r U E 1 W L 3 J v W W R Z c W 0 3 T E Z N c n l W Y S 8 y N m F 6 M 3 V p S 0 Z H W T l p R 1 R O Z T Z J e G U w V 1 l D Z n B Z N E Z 4 d F k w Z W F Q R 2 M 5 N F d O M W 1 I T X h Y R k 1 1 W X I 2 Z 3 R y R 3 N 6 Q U k 2 Z F V x e m h l S 2 0 y V 0 5 F V 1 d 5 S l o z O U h L R 2 x q c l l T Q n l D V 3 h P Z 2 I 4 T G d h b D Z y e V Z Z S n k w V 2 J P M 2 N C U 2 Z z a m p v c D V V d k h v Y z V r Z F Z 2 b 2 1 Q R k l M O H g 0 b 1 d O R l c r e G l 4 a k 0 y V n J j W k I v T V Z 4 U n J t S z J v U G J 2 S V l 4 S U V E Q n h 3 b W s r a 2 V B S E 9 G R U E 2 d H J t d T M y N U d j b k 9 3 M z B r M F V M c D d 4 V X E x U E h 3 Z 2 h Q b E Z W d F R E Z V R o L 0 l K K 0 N v c 1 d D V 1 F k d z l 4 V X N B Q U N B Q V N V U k J W Q 2 Q 0 Z m h B U z F 6 d m 1 Z T F B l U z R r b X A w N T N Q Z 1 N O V D N l b X B h W E J a R E l G U E 4 w W l N O T 1 R R a H B 5 Q S 9 q V T d Y Y V A 3 O W F 0 V z Z t V 0 Y 0 N T N F a E E x U z d G R U N Q e E J B c H I y c 1 l T Y l o 2 T 2 5 3 d T Z B b F B M b F V x a l h 4 Z H R H R H p N Z X h R S m 1 2 T k J W L 0 E z c F Z o Z n V n S U t i W W J 4 Y 2 Q x a F Z N U z J 4 S E J z N X d S T V l N N T d 4 N 1 o y U V A w Z 0 t z V U l J T V V U d n R R V E x t b G x Y N l h L c X Y r e n g v S T l 4 c 1 F u T G Z F V 3 h n d m 1 L M m 9 2 Y n p 3 Y l J 2 W H Y z R 2 t W U i 9 x d 2 9 5 b k t P b l p K U m h m U E Z D Y 0 N N Z U h 0 e F l r V m J i T k d y d n F N b H J Q V X d s b W J W Y l M 2 O T F 4 T U 1 u K 2 8 y S W E 3 S 2 d y S W k z c X J i b V B I S T Z K a n h R c 2 V L d H R q R m p C Y z d q R j d k W m 5 Z b z Y r S 3 B 1 b z M 1 a W 9 5 T y t Z c U N 3 V W t l Z y t I W U t S a 1 Z 4 M H U x Z G F x Z T Z W N V d 0 T V d H Y U t q d m F H V n R y U F V 3 R U x r R X R o c U J a e U Z 3 b G Q 1 c k N k W k p p d 1 g v e S s 2 S 2 t 6 W W J x O X V Z O G N o Q W 1 Q R k N a K 1 N L T m d I c 2 t o S X p X T k V X R 0 R O Z W J E S j B k V n R h Z l p X a j E 0 b k p t W G V Y c m R k N 0 x a S E F m R V Z H e F h 4 R n d l S W 1 q d 0 Z 4 N 0 p T T W h 1 T 2 w y a n J 3 Q k J 4 W l p z e V h D d T Z I d 1 c 0 R X N L S X R z R 2 l w N z J n S m F 6 M k 1 4 Y 2 p W Y l Z V V 0 t 6 N 3 Z u T 0 9 0 Y n J P Y 0 5 F K 1 p Q S G 1 Y W n F j d m 9 4 M H p I a G t O T T E 3 b 2 p G N 1 J K b 0 J y N 0 t W N G p 4 T T h n V E h q e F c 3 R 0 0 z a D F X N V h M c V k 1 a m R W d G 9 t S z h v W E p p d k 9 r W n V R V E p N N k t i V 2 0 z O E p r e m h Q U 0 9 R Q X N s d 0 F l O X h T N 0 R Z c E R l L 0 R q a E p j Z 0 N v a F l p K z N j S l B I b 0 V w S 1 N o S U J Q S 0 N x N m s w O G p V R F J M T n p q c F R r N U 9 k c z F 1 N m d C e U J W S W R U Y m d O Z 0 h j Q 3 Q 0 S U 1 M e F R w e n V u b z d H K 1 F 6 T 2 U r Z z Z 0 M z N C V V Y x Z H J m U k 1 B V X N v d n J G Y n J y N 0 9 5 c 2 c 1 c G V 1 R T R W L 0 V 3 M H E x S n V C Y 0 N O d 0 h v K 0 R G Z k h a e T B X U E J W V m p h T 0 p T U k N T a X g z M T d y d W 5 Y T E Z E M G Y x W G x l a 0 1 P T 1 J V V E R q a F k 2 V D J i R 0 x H U z g r T X Q 3 d U 1 Y M D Z t e E p O Y T J D M G p S N G h Z V T J 2 c j d L Z m Q y U n M 1 a z A x S C t t O W 5 F a G d 2 a U t q W U w 0 S 2 5 0 e U V K R m d z R X d F e F d V S 0 9 C R V F M Z m F U U 0 N Z b F B K Z V R i a W 5 C d E V E O U J U R z E y Y 1 p Q S H d E a D J T d E d P N D Z Y Y U t s b 0 N X N j d B b l V M Z 0 Z n Q 2 F u V U N L Q k 4 0 S T h C Z k 4 5 U j B 0 W W E y S H N j U k N k V n V s e m V h R X h D c k x T Z F B j Z U p 2 b 1 l j Y W p h T W F N R j d x a U p i Q j F F N 2 p G Q 0 J W d F V n T E 5 C a 1 o y Q 3 h V M 2 N E S T d N R 1 k 4 c j d q S W V Q d k c 5 K 2 d s e m J h b k l Y Q U p x O X V p R y 9 N V l J U d m 1 x K 0 R K d G J B a D J Y e T N G S 0 l R R U 8 x O H p a W D F n R G d p c G R 5 a W 9 P R X V N U k l 4 O F J y R l R S N k Q 0 O W d w U l N 1 T 2 w y c X J h Q W x z W F J Y T W d j U k R F T k Y 5 S 3 I v W m p R Q U o 0 Q W Z l Q 1 B B W D d m V W R M V 0 d 0 a D d G S V F E a V g 0 a C t L d 0 5 Y e T F P Y X c 1 M S 9 r Y U F 5 Q l R m L z l x T F J h O F Z s M k x x c X N 0 b F B W Y m Q 5 U G 1 U d 1 p j Y l h S d z R 4 S D B Z Z 1 p M M 1 J 5 S W N 3 b k 9 p b T N X Y V g 2 W j c z W D B o N C s y V T d p c 0 Z E e G U z c z V O b k 1 5 T 3 p C b V B C O X h r Z k g y a j g v c j d 6 W X I v N C 9 W Y m R H U C t Z c W l G Z k 5 W O E d R U m J D Z 3 h 6 N U 5 D V 2 R U N G d W T 2 Z F S T I v b j U 2 W H k 4 W W M 0 L 0 9 E c G x m W j R W Y m x M T F B i O V Q 4 e E N x N k l M V D R N b 3 Z I O V B R V 0 p Z N m N V Y l R o Z X F p M j V F T 2 F h R E 1 5 R m d r V X d R T z F T c z l m T X Z j S 0 4 2 M 2 t q N E R T a j F Y Z T B o T F V l e G x H K 0 d H b D J L e D Z X R W p j Q U 1 C d G x r d 2 R v M 0 9 q N V g z W l h W R n V 0 a 0 Z K Z G J v R z h a L 0 l 2 Z H g v V G I 0 V 1 J 4 W X h I M F l Z W k x 6 U l B y T z d t e U U 2 M l g 5 e X J x d X J X c z B x U G o 3 S z U z Z E g 0 V D N H T E 9 K b m R P b W E 4 b H N W R H h q T j Z k V n Z 5 Z V V m R 3 B y Q z Z M U 1 R N V j l S U n p G Z k J r L z l E S m h y T W Q w b 2 8 4 M D k v V U F J U X J i L 1 J i Z n I 3 Z T N y a n A w S U l 1 U l F O c m l m R U t G U 0 V a Y 0 V S d 0 g 5 N V l r Q k 9 U a z Y x c X F w M 0 N T R m V B c l R i Z G F 5 d H J V V l Z W U l Z V b G Z k b H F m M m t s S 2 l 2 c j l m O H h R b k F I b F Z W Q z J Q e H h h a z F J e D U 1 S S 9 u R H R Q T 3 Z y N E h 0 W G h o Z 2 d 3 Z G 8 r a n F K W X F V T 1 k r M X o r U X d l a n l i M U h R O X B l V j J y M W V v O T N S a 3 B D U W t K U 0 U 1 T z F 2 U T B x U k J p V U V O R H d 6 K 0 9 I R G 5 T V z d P T E V 0 T G 5 v N k x r R 0 9 a R D R q O U F Z K 2 F O M X J 1 S 3 p m O D R w Z F R Y S T c r a U R D W l Z C W V F 5 c F F H b S s x Z X Z Q b H V 6 T i t Q U m p o b V B v Z 2 t 6 W G 1 o V 2 J J V W x K e V h o U n J N Y n o z V n l P b j l t d E E w Z V N Q e W d T R n h 0 S z h T M z N P R H h 4 N H p Y d W 5 q S W V I a 2 J m e m d x W E h X L 2 h a V H Z B d E k 0 T D d C U 2 9 M N 0 1 s b H o 1 Z W M 3 N j B n Y 3 l 4 d X E 5 b k V o Z 3 Z x S m 9 3 b n d W U E Z r R V c r T U d q N 2 l 4 e V V m Y j k w Y l g 1 L 0 9 u Z n I r R l N K T V F 0 O E p p d m t k d V F w S z J x N D B j Y n Z M R W l O e m N Y S 2 Z M N V p v b H B Y e G N T b G 1 q M V h W c m F t c F F X V m t K d D l 1 d D F T V X B o b m x P S D F S V V Z H a C s r a 0 J L Z V Z V c 2 p w Z T I 1 S k t G c T V N d W V l V C 9 y a 3 R I e l N 0 T z J K Y z V s T G 9 X S G h 3 W G x h V G 5 S b 0 I 5 Q W I 3 b m p Z R F R U c D N 1 M U x T Z j N X d z J J e V V s S m V M V k F F S U l K Q 1 F r S U N s S j B 3 e W t B Q m l q c X V w e k J 3 O G V 6 T l R 5 d 3 Z H d T E w T F V K a F R p d D F M a U h 3 Q n F n Y 2 E v b U Z I N 2 w 3 U E o 0 b k t k S j V G V 1 Z 3 c 0 J K Q W l C V 1 E x S n J s W H h 0 T k h E a k V m U m d C a 3 Z k T W x I K 2 w 0 S E t S N T N 1 R n h a b l o z V m V p O G 5 P Q k t I Q l R E R F h v W V A 5 R j V L d E d M R 2 E x T m N a T H l l Y S 9 i d l Z W e n F I Q 2 1 O O X p E d m h n c H J j d T J Q S 1 M v d i 8 v M F p J L 1 J l U 3 l R d 1 g x R T B Z T D R L b n J l a U R j c D h R T m g 4 M z l X M j U z Q 0 N h R H h a Z U 9 v Z 2 c 1 V H k x T y s 5 c 0 V r b z g y R z I z a T A z d 1 I 2 b T V Z Y 1 Z O M 2 x p U 1 B m d T N X c 1 V S Z m 1 6 b 2 l q T H B a U 2 F k Z G J 6 T k F L M V I 3 a k h T M l B 4 e G F r b G V Z V k x i S E R Z Y n h k U 0 x r a 1 Q 1 Y j g 0 e D d U R E V C T T h I a E k 0 S 0 Z Y T T R Z M k E w N l N V M W x Q O T d N d W c 4 W n Y v O V B S M G 1 N M 2 1 z U F d 6 d D B Z S W d j V E V S Q 1 F u Y T d v S G F R S X d U R k d V a m N l U E g r K 3 E 1 W V V K U 0 h E a F Z n a z h B O E R s T 2 V n V X R S c z l w M W p k Y n V S V 2 4 2 N k 5 F V U p j M V p E a y 9 1 d X F W L 3 Q w M W 5 G W k V j V 0 1 S M 3 B p e G d 2 T l U 2 c z d K Y j J 3 d n Q 4 O E t P S W Z B S k J k N D R U R l F I L 2 5 w R V N 4 Q 2 Z p W n Z S Q 2 J P S m 5 0 a n h r d k t I R 1 I 4 W H F z M m I x V H J Y Y V B o N V N m N n I y V 1 l O V 1 h X V l B N Q 1 d K O T V W T 0 8 0 W H F 2 S l J L W X I w a F B 6 R m Z C a z I 4 a k V 5 W G 1 C N z N Q N F B I U m t k Z k t 4 c T h S Q X Q 0 Y U 5 5 b H d L O H p t U l h J T G p I V F F H Z 0 E z Z V d J T 3 g w N U p E e H d 2 M W M 2 N E p X d H Q z Y n I x b m l j Z z d v U k F 5 Z 1 d t Y l V n U j J u W m l o N U 9 V S 0 R i V l l Y V E N Y S 3 p q a l l C R 3 N W V G Y w U k x X Z W h p S G 1 J K 0 t C U F Y w Z F Z 2 V W F q W U N t T l A 4 M U x 2 Q U Z K U G R m R j l F M T Z R e l p q e l N B e k 5 l Y U Z h d l B 0 d W F u c F I r T X l U K z d Q b F l v c X Z K Z m N S b z M y V m 5 S V n V y b V B F N k p o N H l Y d D d H S D Q 2 Y T N l N 2 Z D N m d m R y t x d m p o U 2 9 M N 1 V u V l g y U n Z h N 3 F z Y l J M O U Y 1 T 0 p E Q m Z r U j Z Z c j R J b m k y Q 0 Q z W H l u a E N o b z h s R 0 V X a 1 l l N l B W T k N q R V R N T S t T V z J I c D h J V j F 3 R T J l R 0 1 T e F U 0 b 2 t q c G R x N T l L S F h z M n N k Y W 9 Q Q z B q d n F Z U m M 1 U k N F N T Q x Q m R M O C 9 Z R V Z i Q z J L c H Z x T W x y U F V 3 R m p F S G R Z N U M v R T R J L 0 J O Q W J i U S t G S 0 p w M 2 5 h N F h C Q k 5 Y b U 0 4 M V c w d n J P M z N U e D J X c G h 0 b V B J b 2 t a c n p R d V J K Z F V 5 R E V m U U F T U F I 5 T G J H a l F j V V Z C W U V W Y m 0 1 a n h P a X d 1 T W w 3 M y 8 v N n d X e l R J N l V x a W E 1 L 2 V h d 2 x X Z m J r d H B m T D d 0 R G R Z M 1 J Z Y T V p c 0 t o U G t x Z U h J d G J E a W l 6 S k V R Y 3 l H R T d m U m 5 0 S G 9 u S z N 6 Z m Z F T F l K Y 1 R 0 Y 0 p x S G F Q U U 5 J b 0 t i U E R H S 1 k 2 Y 1 V D U n d 2 M W M 2 N E p X d H R x b U s 5 R T B M Z T J Q V G p P Y 2 9 S d l p Z V U Z G Y T A r W X Z W K 2 8 2 V 3 N O Y k R X Q V F n N 1 J L M 0 N l Q W x B R k g v e m x P U k V n N T N n T U 9 W Q X R P Z V g 5 d n Y 3 N n h 1 Q 3 g w e k h q W E Z q Q m V h c D F a M 1 N u c C t m Z j V j V D B W Y l U w c l Q z O C 9 v Z V J u M 3 d Z c T I x a k h q Y V N J d U 1 s N l B O Y n Q z M m 5 O T 2 p y Y W s x W l h x d l p a Z 2 V h c m J L a D V M L 1 p u Z W E 0 a 0 U 1 a X V L Q k 9 h c j R N b T N r W W x r O D R N U 3 B r V 0 F D U D g r a H Z l L 2 k 4 a V F p d m l i L 0 F p R 2 V Z M 2 l K a z h N N D l n c G h S U E h T N 1 V 6 Y n N s Y V c w M k 5 P Z z l D e m d k Z 0 E w N C 9 P c z Z D S n F j O W 8 r Z T l u Z z l X d F B t T G g v c U 9 s c k R X d 3 p o R U F V c E x q b U 0 y S l A 0 L 3 Z k Z l N v a V l 2 T D R y Y X d t c 0 5 x O X V Z O F V o V H p I a W h X Y m d h M X Z T V W p C c 2 h 4 Z j J C U G 4 v Q 2 V 2 b 0 F x c m E v d l I z V G J B M F N 3 R z V X d E x X T U d Z O F p M M W p a a n g z O X d k c W w r Z 3 B i Z G s y M W 9 m N U t u Y X B 1 T y 9 s T n h 1 d m x y R z R M Q 2 Z N V k F j e F h I U 0 h Y d 2 d h Y i t R N E p j V k 5 F T m 5 q O G l I T l Z 0 K 1 h 4 e U g v Z m p 1 R W 1 U N H p M e m M x M V N p b G 5 B L 2 k 3 b E x K V 3 E r d H k 3 R F M r U 1 N s U l c x d X I r W G d w Z 0 c y S 2 9 s d 2 J p N m N Q V 2 p M a 2 9 W Y 3 p h M n J j R H p h d G F B T k 9 0 N H J 1 V V U r L z M 0 b m 1 H d 0 d z Y V B N V k Q v V W R M V 0 d 0 a D d I M F d v a G F S e U Y r Q i t E Z k F 2 R F d V M F R O W C t a V D k 1 S G N F R G h w d F R i N W h Q V C t n K 1 N w Y m 5 0 K 1 h k K 2 5 J N z l B L 1 R E a l V U Z 3 c 0 N F d 1 W D F M Z U 5 W S 1 Z E d 3 V J Z 0 J t Z z N H N C 8 v U U 9 k R C 9 B R S t F K z h Y M H B P W n J l R 0 d Z O F p y e U 0 2 U D N q c 2 Z j V 3 R Y b X J K c X R Q c z l U c F N H a X F z e W M 0 N H E y N W p 2 a U t 0 T V Y 4 R l Q 2 N k Z E U 2 5 L S E N u R W Z B a G h i L 3 N y T k N J R V R o K z d C b 1 R B R 0 x u R k 1 q U m k z e j h F M 0 9 T S k E 3 b T V 1 V T R o e E I y S 2 9 2 e W R Z N m N V S 3 M 5 N G F X V m x w Z W J q c F V L S T Y 3 S 3 p z e i 9 T N 0 t K U m J 0 e V N 0 Y l p F e F h x b k F B c G E r a m 5 m d S 9 O U C 8 0 Q T N B c U p l d k 5 W M 3 R J U z F I c 1 l p Q U 9 r d z R S W U F 6 N H N t c H h i M T N 1 a H A r d j J y Y k x a b W 4 y M 2 V t d 3 d J a U 9 2 a n J i c U 5 H W S s w e E l 3 W G 1 x Z F d k M H A 2 L 3 M z O H V W S W 9 L N F Z v K 2 J S c H F k V 0 I y a V k z O C 9 Y K 3 Q 5 Y n p U N m 1 V S 0 Z i Y 0 d K T l F p U F d j e l B i S G p O Z U l H Y S 9 q Y 2 x Z Z S 9 G L 2 E 0 T 0 8 v d G 1 U V 1 Z 1 d T l s b U I 1 c X R 0 S 2 4 w e j l 1 Z D V y a V F U b U s 5 S V M 4 M V h 3 S W w 3 U j F y b z B G W m d z T n l G e U c w M G R w U G R 2 R k V V S X g w N U p D e H d 2 M V U 3 Z W t y V T J a N 1 Y 3 R H F E T 3 h h b U t 0 a 0 M r Z G Z k R H V V e n o v c G c z Q X F K W F B O Z D N 0 S V M x S H N Z a F p 1 T 2 9 V O F V D Q 2 F 3 Q m R O O V Q 5 b l B j N 2 1 q N W s x S 2 U v c 2 R S W U l y S n J y Q z Z U U V B N Z V B H R k d T O D B D M W Z E b X B h V U 5 r c 2 8 0 a j V B d F B x Q z d U S 1 p V S G J x M 3 p R Q l F K d y t M Q n B 4 c D E 2 Z U p T U i t V Q 1 N 1 d H M 5 R k V T Z X o v V E h q K 1 d Q R z Y 1 a W s 2 Z F Z 2 S l o 5 W k 9 k b l N 1 Y 1 l w b E 5 O L z F T U m t s U D d O a z Q y d k N h Z X E y M n E y W j d 4 Y S t V V H l T T D F Y R l F u T V Y 2 U U Y 1 c X Z n N l Y v U k J w e C t O e X d C Q 0 V V Q W 8 1 Q 0 l U d n F z c G Y y N H l S T k h P S F p L b 2 V C N H F Y Y U d Q U F J x W n J k c T k 0 T 0 t r S X Z R e W t s U E F E a U p K T 3 h 5 b l E y Q U 5 3 S 2 l Y V H p Y Z D d T R X R S N 0 d r a m t I b F k 0 Q 1 R J V E V j d 0 J x O W Q 3 b z h Y e C 9 s e E F v U 1 d 6 b H o 1 Q V E z c C 9 j V 0 4 y b X p I c G h i Y j k v a G 4 y Q l V Z U V p q M E x C a k J l N i 9 N U z h x e U R F Q T J o S E J u Q X B B c 2 N j Q 1 h C S H l k U 0 d C Q T V L b F p Q W n J X S E c 4 O G V N M T N H c E M 4 c l h t c U N P c 2 5 h d U 0 5 e E V U M E 8 1 T m F s c W Q 4 W W J S M i 9 z b H F m M 1 d p S 0 I r W X B D d 1 h 3 V l B G a 0 V H N U x N Y z A 5 W H R P b D R B d 3 c r Z D d 2 T 2 d k d m N U N m V G d E J z M 2 V l S k 1 i b T Z 1 O C t U S m s z Y 0 J l Q W F B c G 1 P b k o w K 2 U 1 R 2 1 F R 0 9 W N W N k T D Y 5 S U d V O G 5 N c D V Z e F l I Q z l 0 U 2 Q 2 U 3 R i W U V Z Y m t E Q W p l M X R j R U R B T F h T a n E v V W M x R W 5 y V z M 5 M U l q Z 2 p R Q i 9 y T z l v S F d z O W p F V U F V b F h 3 U n d H O H B Q Z G F Q R T d Z N 0 R o c H R n V D N S U U x U b m w v Y j c r O V B y K y t X R V o 1 V l J S O W 1 Q T 2 9 J W n J 6 U W V D c m F o S 0 k 4 S X l E c 2 Z q M l N n U W l C d z R s S n F Q S T h a O H p 6 S U V Z Z F N J b G l V e D F H S j h 6 R k 9 r N W 0 r M l B H Y X g w e l h z Z D F X W D d 3 M C t R T G o v e m F t b F h y Q k F B Q k V Y M W o x Q U F B N G Z k b n R P R 2 9 M V j N w N U h x b j d u W H I y V G 9 0 S 3 F L W X I 2 Z 2 p t S y t D S j k 5 R 0 p v N l l I N W F L O G t n V V Z M U T F J M H l x U z B 6 U 2 V 4 V n R p Y k x m T k l x R S 9 Q e j h T Z 0 M z b 1 B F R 2 p t W m p w e l U x T l J 3 N 2 p V R 2 U 4 Z E x L e W t x d C 8 5 d n V B V E F y R m s 4 Z n R D U n Z 5 V n B i M T J y M 0 h D S G t m Q 0 h h M S t j c G h Z S l A z R U 5 4 V U h a c i 9 J Q 0 9 O d 0 l B N 0 9 P T k F G K 3 M 3 M m c v M W 5 v W V I 5 S k 5 L T E d y b U N z b E 5 1 a T l G a W 1 B d z R s S n F E R 2 J n L z l p Z 1 N r T 0 5 m R W U 3 V m N W d l p q e E t C a k 1 l S 0 V K c H F L d H V W c X p C V D h t c C t v N U R p M E I 3 R l l r c n J Z d n d Q Z W N 6 U G J I a k 5 k K 3 p I Z 2 R r e n l 0 O X Q y a 3 Z w V 1 R M S j F y b k k x M U R a N 2 F 0 b W o 4 N j N o c V h W S k N x Z 0 x P U F l s b n V P c 3 M v N W F i Y 0 t i Z U s 0 c 0 U 1 a X N L Q n Z O V j h P U m E y R l N i K 1 Z Z S k 1 k d i 9 z e n J 1 Z 0 F 1 Z i 9 6 b E l 2 N F c w R H p k N T R o V E h U c W s 5 T 0 Y 2 c W 5 X Q X E y c G 9 y b F p s N H E y R T B W S 2 5 i U D l r U 3 d Q Y 1 N t T W d i Q W I 1 W T M 5 R i t y U F V 3 R m p F S G x R b U Z H T 2 V w Y n R O c k h V N n p C V D h t c D N U b 3 h s R m p k U n Z t c 3 J w T k c 4 e D R z W V V a T D N U Q l Z M U U Z z a j g 1 R l V j U 0 V q V m V W Z n U v d l N K U n d N b n N s a k h q d F I 4 e l h z Z W w z b E s r V H F y c X o y d z V 0 Z F d B W j Z K S E 5 P N 3 p S T l U 3 T G s 5 d m R 5 T j N 0 U m w x K 3 h M T 2 x 4 Y k x D d m t S V 2 5 s d 1 l 1 e G d 2 c U w y W U w 0 S 2 5 s d 0 x H M U t V M l F K a U F T Q 2 F I W W F P c W h I S G Z s S k c x N E t h N H l a U E h P U F l L Y l d H N D Z Y Y U N i Y W l M W k N O c m p I W T Z y N U E 2 N l c x M T M 1 V l l r N 0 N U Z G l t M X d L a U R l c z d P b 2 E x S H N h a W Q z V 2 J T d 2 g 4 b m R r W j l h W U 9 U U E U w M V Z q Z D l 1 U 0 s x Y j F U d F Z s W j l H U E d v O V l 3 N D R W b T l l c H V q c G Z X N W M 4 U W l t b F Z 1 e X Z h Q W 5 B c k N y N 0 8 2 b 3 d x U z J R c m V T V n d R R k V 4 M m x h S W p a e k 0 5 c 2 V N M X p I T W V C M 1 h m Z V h C L 3 l V T U 9 1 c X R i b 3 R h e m Y 3 Y 1 Z o Y 2 x B a E F Y U z l X e V Z u N k V 1 S G x H R C 9 N V n R Z V D V L b m p 5 Q T Z R a j F Y e W Z s S 2 J I S V l L Y m l v N k 1 w c U 0 4 S W c w Z l F 0 U F R E R n J q S m s r Y z Q 5 Z 3 B C Y 0 x 4 V X U y T V c 3 T F c x d F h a T U 5 k V D B k Y l J R M W w x c 0 d G N S 9 R d 2 N W Q 1 A r L 2 1 h Z m 9 t S j B Z a U U y Q 2 h G Z D U 4 b j B 3 d n F P M E x I V 3 d 6 a j B y R z d i b l p h a D N T b D N n Z W x K U 1 p i N 3 R M b V l N V E R q V V N E T W V L R l p z U U l X V j J M Q 2 J C W G l N U z J 1 N X p S Y j h F M U d G d W 9 p O D l v d k F Y e X Z 1 b k N O Z l E 1 K z R H U z J Q M m E 4 M E R I a m R V e m E 5 T n A z a y 9 w V l h t a z l W Z D B t O U s z b 2 J s S F R K Y m x P V 0 F C V k F o Q 1 h T T G Z s R 1 Z h M 2 h Z Y j V 5 d G l Z c j R J b j E 4 S U d 4 W H l i b E d K T 2 R H N 3 d B T D V S U 2 R a a k J L c D F X M G 8 3 Y 0 p P S E 9 I W k t Q a m h l c X A w a E Q 3 M m F X Z X R V S D F h R T h r a E h K M 2 l h T 3 F K b T Q 5 L z E x N k J D V G R O a W V X M X B y R 2 l U d U p J M 0 F u e X h 2 a U 4 w c l B V d 0 Z t O T F H L 0 F m U 0 8 x T 0 x i Y W 0 z R z d I L 3 V U V W p o N l E 5 O F B x T m 1 Z O F l z Y l R R a 3 J Q U G x k Q T R N O E F 0 Q m x Y R U F L S E U 1 U H d Y V V l t M U N i L z N J V 3 B x V 2 0 v S 2 p F b n F R S m J 0 T D k w Y k d E R 0 N 4 M H p Y c 2 V s T G l o Z k s y c m x X R 3 R X W G Z S T z l B a m h m V 2 F R Z E N 0 d 0 8 w M m V q L y t F M V c y a F k 3 N H l K d W F y N E h r c T J x U X F i Z 0 d F V W Y 3 Z E t C S W l 1 a W V n b y 9 C c 1 F G U 3 d k R H I 3 Y k Z 1 Q z J 6 e E V L S E t n a E N r Z l V I d E F v a 1 p J O F l N Y j d s Z m N W V 1 c 3 a W 9 1 T G F 4 Q k R O e j Z M a W 9 w U 0 V o T V R G d 2 t o c m d l Z 1 d X K 0 F 3 K 0 Z B Y 2 5 J e U Z J V j d p d E d 1 N l h p c G x x Y 1 B w S l N m S T B a U E g 3 U W t y L 0 Q v W i s v T z Q 2 T X E 3 e j J P Z j M 5 b m x 1 d 0 p R W V N 3 Q 1 V n Q U Y 4 U 2 x y U X Z p Z 3 E x V l V N Q 2 x V c F h X N n J X b 2 R j R 3 F D Q W l L N E l y Y j F l c T F i c l c y Q 3 F o b z N R M 2 l o a U l 1 M W R Z Z E Z V U l p E Y U p J e U o 3 T W N u N z N q N U N R Q U l I T T V H V E 9 l Y z U 4 M z Y r N z Z B Z 2 5 U N l h K L 0 d h Z T g z e W 1 K S 0 5 u e i 9 n M W x t Q U N n S 2 F 1 c U t K O V A z Z 0 R p R 0 Z F Y U F I T 0 N U M k F n T V N i c m 9 s M l h u Y z d W d H F L O D N J d T V B b W V S c H Z 2 N 2 h 5 U G h u e U h Z e H J 6 S G V u e T R u O X I x Z F h W c U t 5 c 2 R Q U 2 F x d n B o T 0 J 3 Z T N h V k x s K z h j d l h D Y X E 3 b 2 J S U U h G a l F x Y z J a R m Z w e V l V d 2 4 5 M 0 x j S l B X Z G t k Y 2 4 x V i 9 L V 3 F L b n I x d V d P L 0 x l K 1 F M K 0 J C b l B H S U 0 x N z d Q T F N 3 Y j J a R 1 R l Z z B p S F U v Q k 8 x c 1 N H N U x W T k d u b 2 h 6 N 2 J W Z 1 B 3 S U h a Y n V z T E t G W m J p c U 1 5 S n V C Y j N y a X p M Y z U 0 S F l N e l h u S X E v N T U 1 V k 1 W N z N a N k 5 i T W o w W m h a S X R l a 2 1 u S j V u c j B h d 2 9 Q b U d o T D R o V m 5 T O E R N V n l k e G F Y V 3 B 5 d m l Q T l Y 0 d l F 0 R k 1 J S 1 R s W m J K b n I z Q k U r a k x l L 2 d L Z X p w Z 1 d H e G E 5 M W R 6 N D V 4 a z Z l W n p z W E Y r W G x X M W p C W T F y R U N q Q k t S d n E z O D B x a X F m Z 2 p W U j J N c V Q 2 N W Q 5 b 2 x 2 Q m 9 6 U z B 0 S n N B Q S t M e U l s d z h L U l h W b F l X O H Z P V C s r Q m t T Z z F W U l R R Y V J W b F p t Y U 4 z S D R o S U t Z Q 1 R p b 3 F L L 3 U z W V J U M n U r S 0 t T a k Y 2 O T d E O E o 3 R n N C N T U r M G d o c k Z 5 Y U d u Y 1 V i R 0 l 3 Q 2 N m e U 5 B R m F 0 V k 1 U c G 5 B a j d s R 3 d F T m 1 1 V T d I T D I 3 T X h 3 T 0 l 6 O C 9 I O E d n N C s 4 W E d V T l Z V V k 5 U Z z Z x c U t p Z C 8 5 d G d B R m x p V 2 R X R z N i d D I r Z G V x a U J P a E 5 5 S 3 Z K d 1 J 3 Q l J q V T l o d V I v L 2 1 6 O T g 2 d m V D d U R 0 b n I x U k V R b z d k b 3 B u T z E r e k J v b 0 h 4 b z F j K 3 V j T y t R S W V 4 U m t 2 Z l h I R 2 E 1 K 0 Z D e E V z c l M w Z U x 3 a G N C M E h u R H Z 0 Q 3 F 1 a G Z z U W 1 E T m 0 1 Q X V O a 2 J S W W 5 P Z W M z Z W Y y M z g 3 V i t M N E 9 5 c 0 M z a U N a M 3 M 0 N D N V Y 3 p u a k p x N 2 l 0 M C t p S 3 I v T W Z p M j N J e k 5 M T n g v e T I r d D U y b l F S d D d E W m g x Y m I v U V B V M T B l Z 0 V P U n h m c E g 1 V n F j Z j V L b j F 4 d m t x Y 2 x p Q 2 o 0 V E 4 0 W k l K Q k o z Z 0 E 2 S T l p U j M 4 b G g r T l R 0 M W V 5 S S 9 4 c E F h Q l h y M T V a Z 1 p 6 Q 2 t 5 d 3 J j Q 1 p V O T R Y S X J t M z l 2 Y X I 2 V k R 3 V 2 4 3 U m 0 r Z W Z m Z E 9 R Y V U 2 b T B 0 R F J i U k d h c D Z u Z 1 J 5 Z H o 1 N z J p Y n p N e E 0 1 T 1 h s c G U y Z F R G N 1 d l U G R C U l V W R l J 4 d 3 Z 2 Z E N Q S H h E W G 1 t R T N 2 b E F Z d E 9 6 S k F r e n N p Q T J l U m h a a U 9 E N V V n d E 5 E a n l K U H F w b 2 V k K 0 t O Z 0 N C d 1 d 2 a E N m T 2 p Z W W 4 x Z z h 3 Z n c z Z 0 N I O H g y T m Z m W j B I O T R i M 3 d S d y t H N 1 B P S U Q z N C 9 I N H F G N j l l d j N r N U l Y V G 5 R S l M r M y t Z S j h C b 2 J i e H J N Z E d k b n U z O C t x c H d H U C 9 k d F F o b G 1 T b W E 5 e F Y v U D M z a z B y T l Q 4 O F c 4 Z 1 R O Z S t 1 R 0 0 x M z Z Q T H V q L 1 c 0 M E h I b 0 l n c z Z Q Z l l y W F V S c S t L U 2 d 3 c y 9 3 b T U w U 2 l B W m 5 m Y n R P V U 5 Y d D M 4 N D N Y T H I x d G h L Z j Z V O F J O Z W t S b m V U b 3 k 0 a F R O Z X g r S 0 1 s N 3 o x N C 9 z T W p R W D B s Y 2 d Q R F V l Y k c z K 0 V 1 L 3 B m c V d Z d k h q T 0 s 2 b E I w K 3 J y V 2 Z 1 R j d Z a 1 d Q a 3 F H b 1 R k M 2 k z T V A 1 S 3 Y x d 3 Z r c W N s a U F E d W N F S m F s a z N O M 3 Q w O C 8 v M z F u T m x 5 M V d w c l l w N 3 J h e m 8 1 Z k p 6 Z U R l b k N h L z l X M 1 J C a n g 0 O X N r T U Z 1 O T V s U W M 0 Q X R o e T l E N G Z E S 0 9 4 V W d K L 3 R 2 e C t H N 0 R N W W Z Y c j N 3 b 3 B W c T d E N G 5 m Z n c 4 U 2 V m b 2 J h d W J z c z N z d X J i R W R T U C t l N n J y M 3 d 6 W V B E W W F m c m c 4 V k x u T k p 6 Z 2 l j M E V N R U Z T Y 0 Z k Q 0 N C R W N H W G d U W T h O U G 9 J Z l Z N R 0 R 6 a l F C b k 1 k K 1 J X c 3 g 2 b U V Q d l F k Z T Z H R z V U d 2 U 4 Y U h r R E R W T m 5 X e l o 2 d G Z 0 M k d 6 Q 3 g 4 d m t 0 W G J N c k l T T z I 3 R j d i T 3 F x e U 9 6 V 0 s 2 c m Y w N D Q z a 1 B a N 3 o y N m V o R V c 2 d F V r U n V O W U w 4 T l A 2 Q k x i V T N 6 a D F 2 K 2 1 O M 2 V q O H F X U D F 0 W E J T e U 1 E c C t Q e j N n e W U x d W M 4 V k t M T T E 1 e U t o L 0 1 I R j d 4 N z I 3 U E 5 h Y m J Y R C 9 O M D J 3 Q k J R Z H R S S 2 R E Z H p R K 0 1 k M 2 1 C T T V Y M 3 N Q N U t u R m 1 K Z H E y b 3 Z x R k J L S m p U U G h a b H M 2 Y l B G Y n Z B Z n N N Q 3 d T d G 1 3 V n l V T 0 9 E b l F z T G N j U m h R L 0 h M N F V k Z z Z F R U h v b E 9 u Z 2 0 x K z Q 5 S 3 Z s K 0 1 m R D g 5 R n l Z S l h V R m 0 x K 1 E 1 N j F i Z m p G c z V k L 2 N V b l M x T D J u N k N E O G R p c C 8 v R j R x W E 0 2 T 3 R I V 0 d s R W J Q Y X h T W E p C e E w v W U 5 m T k w w T 0 4 4 S W F E L 2 1 P M U t Q V 1 E r e i 9 I U W 4 4 c k 1 z e k V i e m R G c 3 J k N W 0 y O X J n d H d O c m N B b n k r e T Y 2 S X V Q S 0 d t R m J B e G w 5 U F A y N 1 p G U z U 4 Y 2 R k d 3 h 2 T S 9 6 b m p 0 a z d K R T J 3 N k U 3 R G d H Y n Z 3 S n Z h c 3 J r U k d Q U W R y K 3 g 2 Z 0 N m R z V I Y 1 d i T 0 p U e V p 2 V D J j O F Z L U E 0 x N 3 l L b T d y T k x w e W V m N W p r U j h 5 c z Z B d V B y O D J H K 1 l r Y U t Q Y j J G S m t G R V Y z O W 5 1 W W J u T U E 1 e X Z 2 N E h 5 V k 9 D M U J o c D B Y d k V G R X p n Y 2 F U N 3 E x O T l P c U 8 4 Y T I 1 N H E w T W 8 3 b 2 N h R m h l T X V k R l N Y R 2 U v O U d V M E 4 y R 3 p E N F Y x W X c r Q m N C O W 1 4 O D h K Q 0 R m b 0 h 6 L 2 5 n V 2 Z y Y i 9 m c 2 p P M 3 Z G T i t G W F Y x W G p y N 1 h j e G R m c T F L S y t v M l B 5 b 3 Z x V n g r N X l W e X o 3 N 3 F p T V h u M H J m Z i 8 5 O W p x c m V x Y X J q U k N U R H F l d G 1 a V 1 V o T n p l W G R 6 a T V T R l Z S W D E r U D h 2 S n l w N C t Y Z m d I Z 3 d 1 N 2 R 1 e T k w O H F K Z W x x c E U y N D d r b 0 J x L 0 R U M k 9 J M E p 2 b 1 Z B M k l Z Q l l X M z h y M 3 d o b 0 J m T W Q 3 b U R X d 3 p 3 M W Q r R V J F Z n h H Z 1 c z e U Z L M k 4 3 N 1 l J Y W 9 J a G Z O M n B F R 3 Z 5 Q 2 1 D N y 9 m M l F o d W s y e m 5 q K 3 h S b X Y v V 2 F Y O V A r d E p j R y 9 B W n J q N m 4 z e n F p a X N y M G R S Z F N X N j F 0 V 2 d z S z V 1 a D c 4 O F p s b D F v d m J U Z 1 R q d X p K N k E 5 M U s w U 3 V O d 3 h u T U h a N 3 p r b F o 3 W i t 6 R E 5 z R j Z L L 0 p p W j d k b 2 l t c j M 3 b W J s Y k R i c U 0 v Q k d C N 0 x h Y 1 l r a X Z k Q n Z u S y 8 v a W Z K V T R M V U V H O H E w L 3 F R W n V O Z X N F a n l w V T F v c 2 R H U 2 R I N E h X M 1 Y 5 T l d h V G w 5 O U N 3 Z W N u Q W 9 K Q 1 V D S 1 F T Q T d P d 3 N q R C 9 y R D d q N G d u T V R 2 d G F D V j E v R E Z k T 3 Z 4 Y V p O b T Q r c E 1 0 M 1 d a a n g y N m g 0 Z U w z V k 9 x a E 5 0 T z Z T S 0 F Z S G x P Q 1 R 3 S H Z Z T G Z J S k J n Y V U 3 L 0 9 W e E R m e G t J Z j Z p S 0 8 3 a E d 3 R m J N T i 9 o R G N 4 N m 1 F U H Z R N W Z h Z W t 4 V U M y Y 0 o w S F d I d n h i Q X B z e E 1 s R 2 J s b 2 p R M 0 Q 5 V m h 4 O G F L O W 1 P N m p U T 2 V E M 0 R H Y X g v W E V t M D d Z Z G 1 L Y 0 R 5 R 3 Z H Z 0 V 2 Y W 9 x M E t X M k Z q b X h L Q l J B S k J C Q V R U Q 0 U 5 Z G 5 a N V p E W W 4 v W m Z V L 0 d D V E l h e l Q 2 Q S t 3 U m 5 Q R 3 p q a k p h Z n k 3 N W x I V m Z 5 N z J 6 T 1 J I e l B 6 M 0 Z 5 S G h H d 1 V I d j R U O G 9 a V U p y Q U h 6 b l N i R X p o Z n V Z Z n p W Z U x N V H J U a G U w S D h I S 3 l M b D h o W X h O M W V U b H V s M n l h U D l C N n d 6 M k h C Z 1 B V a 1 J I W U Z n S 0 t 1 W F h I N X B S T n c z T E c v U m p n Y 1 N 2 a U M w V 2 d V e n p 4 Z m d o d H Z 2 Y j N G U m s 5 T T l M d z F Y M z c 2 d W F P c m R 4 R 1 B u Z m 9 I a j V j N n A v a W l r b 3 l l d m F J V E x E V C 8 0 R G o z Q l R X S 0 F x b E F M M n N 0 a m d 5 K 2 d T R 0 J 6 M U J r c l V k Y 0 E 2 a l V Q S 3 k z d T J L N X Z m c z d R N E l m W H p L d z l 2 c 3 Y r V W J B R n N 4 M 2 V B Z X p I b W J S R 1 F q W D d J S X V B Z U N V a U N V V G d x c T d O L y 9 u V W N 2 Q 3 V w e G N m R n Z R Q 2 R Y Q k 1 L S m l B W m J Y b n Z 1 W m J n T m 5 Q S 0 5 4 e G 1 1 Z i s r N U R L T G Z Q d 0 h O R l p T Y m d U c U t 0 c l J y L 2 Z K d S t 2 M V J y V m V 5 T H h v M V k v b m N 3 d T d 0 Z G 5 Q R z h n e k 5 l O H F y d X p U b T Y 0 c E 5 k b n E 3 L 0 l U T W 5 w Z W 0 y W n A v R m s x R l V o N j V q M X N Q S 1 N m Q 0 5 i c W J i S E 1 I N U t 2 V T R Y e V Z P U z V D Q m d 1 Q k 1 W W m t B d D I r R 1 R w a F d T R H g 2 S X R i a l R a T T J l S U E w M i t U c F U 3 e n Y v a E x F M z B U a 0 F B R F l h O D l C d U 9 h c U s 3 R H Z Q d n N n R U V q K 1 o y N D B H c 1 B D T n h k a H l s W F h Z R k 4 1 N D g y Z n V o a n g y S V V y b G k z N V p J Z S 8 y U 0 E 4 Z G 1 v K 0 h p O T F q a G N T Y m N t e V Z i O F E x V E Z 2 W E R F b U x l N m t T Z 1 R 6 S G Q 3 Q 3 J J Z T V Y b m 1 x e D d B N k s v U j R B T 2 h o Q T Z n T V o w Q k 4 r Z T g v M D I y Y z h R e k V H Y S 8 5 N X N 6 Z i 9 T U m 8 4 Q 0 V S Y 1 d 3 R z Z D Z 3 R O b m x V Y X l I e F B 5 M z c 5 e m R 6 W n N 4 b 2 U 2 O D M z W E R H O H h i T 2 V N a 3 I v W i 9 k a G 1 s S U Z y a V J i c k 5 D T n J v Y 3 Z 4 N V o v W G F j a n R 3 K 3 R h R l l K S U h v e V R J V U d 4 M W Z u Q W R 4 d m p J Z j U 2 d k V N Z E h t b n J T W l J Q c j I 3 W n V K c k U 1 U E N U Q U N B S H I y N k k 2 N y 9 2 Y 2 0 3 R G R r S D h l K 3 h o d U x G d U 9 p e X l h a n V y b 0 d B S 0 R R O T J L V l B 4 M j F k d T F h M z d S S G V l e l V Y R H h l N n B 6 a U 8 w c 3 l l d F p F Y j d C Z 2 5 R L 1 o 5 a k 1 v U E d X c l R 6 d F g x V X E x N 2 V Q Z W 5 I c U N F U j h j b H l y T W Q z Z 2 J z e D V t Z X F 5 a y 9 3 Z 2 J 3 Y j l B T U 1 E d H R T U 0 0 2 V G J P Z U F i a G p O Y y s 4 K 1 l o S E 1 u d G Y 2 S W x 3 V W N B S k o 1 M m N G Y z E 3 U G o w e W 0 3 T D d 6 c j M 1 O W p K S j Z D b k o 4 N T Q z c 1 l a T H p t V k Q y V W V X Z k Z l d C t k U 2 5 X N H J Q U H d u N V A r c 3 Z I M G Z W Y W I 2 d G d T a V p 6 T G Q x a j Z j c n p v Z T U 2 d k V N Z E h t c m 5 U N W F X Q W h u R D h a c X N j Q 1 F F R i t Q c V p Q b l l S O T l 4 b n M 2 Q m N a T n Z S Z 1 R M O W l F a n A x S 2 d B Q U N P V G d Z T z R 1 c i 9 i Z W M 0 a X p Y O G h G Q X d Z T X F B Q X d V V l d m U j h P U m F F Z l U x d G F p c 3 J M U z Z a M X g y c X p 4 Z U d s R l J Z V 2 p U M D R p V W 1 w W j F n V i t m S E p x V G Z G R k p S b T l h d T A v V 1 N J W G U z N k R C M m d Z d 0 V X Z 0 R k c z k z O X V L R T d q Q j A x S 3 p m T W N O V G w 0 M 0 h B N D M z Z D F K N 1 p P Z G 5 Z M j h 2 R H h I N z V J V m t m M m k w Z W d E N j l l d j M z M 2 5 2 N X F T Y 2 V y S W I r W k R v d j h q V V B O Z X h G c z R Q e T h u T 0 1 Y d F p h U V N a e n d 6 Y 2 N a c m 5 4 a 0 x F W X p s e X J W Q n V B Q U F J Q U J K U k V G V U R 4 a G 5 T Z U F 1 b U x i Q m 8 x b 0 x 4 S z h Q V n R m Z H d 3 M m U 3 Z U 9 N N T M y Y z h a S 1 R k M W J k R 3 d Y N 2 J 6 Z z V v M X R 0 T l N R R n o 2 K 2 l 5 T n l 0 Q m p s N 1 Z y V n Z n d 2 N B U k E 3 V m V P a G V Y W V M 5 b k Z t Y 3 Q z R y t N a F B u c T h S c E N U S m d C U 2 V y e W d U a k 5 u a W d G V 0 p I e H B t O H d R T 2 t 5 U 1 p Q b j B G R G p v U m x U W m J O a z h P a 1 N 5 Z m d x Q 0 1 P Y y 9 4 S W R U Q V l 4 Q W 1 q a n N P c 2 E 2 Y W p v S 0 R o R k x p S U R B M U M 3 d W s z Y 0 8 5 O U h m M W l M d X J S b z B l T l p W b C 9 B U E F Q V m E x M z Z y c T F 0 Y l d v c U t o Q V B H N 3 M 5 N U 1 u T l I 0 d j N i U n B r K 1 B I U z F Y M W Q z N 3 N o N 1 p t M k k w d k Z Q Y n F G W n N w c 0 c 4 M U x k R U d Z T D B x e m x u M F l k M m J i a S 9 F Y X p i Z j N l b G 9 u e j B Z R E N J L 1 A 1 O H Y v a D B p S X N q T 3 p r W n V i c T Z U b D d V Q S 9 O c T I 3 Z G x y M T Y 3 Z H h j a 0 w w e G F u a i 9 o M m N W e n Q z N n R p b G R 0 c l N Z e m t 3 N U x M N X B Z T X V z b n R s Y V F T W n p 5 e m N N W n J 2 d 0 Y x d T Q r R 3 l 1 M E F 1 c m k 5 b G 9 R M E p k c V c z e k o y c k g r c U V V N 2 p q T 2 Q 5 b l B H U 2 w z d G U 5 U 3 V v e D d I a E x 2 V T F I Z j I x U X J 0 R V V I Q m 9 H U U t K Z m c 1 U G F 3 V E R W V U o z N n p 2 Z S 9 2 d 3 p w M 0 M r T W d 2 b n E 4 U T F K Z H B z b V d q V 1 o v Q 2 9 R d k c 5 e E t N b n l o R j Q z Z V F O S G l B d G N t M T d o Z n N N Q 2 o x d V d Y S U N B S X c r N 2 x q Y 2 N j d U 5 I Z j V W M z F p M E d C Z G Z m Z 1 V x S z Z z Q U 5 L V G J v b H A v L 0 h k Z m Z l V 2 J O b X h a V 1 Z t b n V y c T Y y d 0 Q 4 S G c 3 Z S t k W T Q 1 U E h Z Y W Z z M V B q a z V m Z m V C c W 4 0 Q z R N S W V Q W G 9 z Z H V 5 a U h s Z D h V V W x H c j E 2 e G 1 R Q W 1 p R k Z Q V 2 d B V U Z Y S F Z F e G Q 5 V 1 B j b W 5 o a H I 5 S k 9 X a z V q d k 1 C T 3 p I b W F h O D B M e E 1 S S U k z Q W V n a j l 0 c l N W Q V V 0 d D Z X Y n V r M n p u a m V 4 e G 1 2 Z l p o b z h 6 Z k 9 l R 2 J p a k p l Y 2 4 r N H U r S F g 5 S j U y Z X J O L 1 F r R z d i c X R h Z E d H M z Z Q M D B Y c 0 x K a T Z Q Y W J k U W g z a W J i L 0 Z N O D J Y e S s 5 M G 0 y Y 3 I 3 e V A 4 M V h p b U d q e k R 0 L y 9 C T m h 0 W V B B d 0 V U a 0 l B S X E 2 Z G N Y d l Q v O X R T c j d 1 c 0 t F S D Q 2 c k p F N U d m M T V C S U Z j a k J Z V 1 E 4 M j Z 2 L z N z V X B X V U F L R k J Z V 2 J s T F Z p M V Q x T 1 R o N D d M V H h B e G g 1 N 0 x S O U d v K 1 h s c G V Y Z D h U e D B u U D k r T 1 R V b W 9 Z T k h 2 d F B B a 3 c w Y V l P b k 1 k R V d W e j F 4 M F J X a l g r Y 0 d 6 e G J N Z D V p T F d R O H p q V H Q r K 1 F L T n g 4 N H l N T j B X U 3 N k M E c y Y z h i K 0 9 N M X o 1 T X R Q a 2 J a e n h 6 Y 2 N a T H p p N F h s T C t j Z j h D R 2 s 4 U G R h c X Z G M H N a Y T k y W n R m N z V W Y U 1 O d D R J M F h z Q l F a W G V z Y k 5 u a D J q V G 0 v d 1 F P a 1 h i c U 4 4 N V c z Y 2 I 1 S 0 h C T n Q z d U w z V F o 2 Z 0 p Y S T B v R V V p Z 2 l N U E g 0 Y T k 5 O X d q T l Y 4 N E d N U U p v N C 9 E e m R m U G F F c T N R Z V R R V U R q N E V O T n R P O G R q c C s z R D Q 2 W E 9 Z Y U x O b j V q d k 1 C Z X p I d V l h Z C 9 3 M 0 M 1 b H V N d 2 R u U E c v a W p O Z C t B M n V M U j B E b E p o a V l h R l B Z b H d V c m w 5 L 0 d S R n Z y T 0 9 P W m l 6 T m U 4 b k x Q c T M 0 R k 1 m b D F h T m U 2 Y m R O d G l o M 3 Y 5 Y W h 1 T 2 Y 3 V F R G Y n Z X b l Q r O V k 4 T k d 6 d 2 R p Z W s y U j N D K 2 F o L 0 9 W N G x q b 3 M x N 2 Z K M X I 2 O V p 0 U 0 U 1 b W 9 i e G 5 p U X p P e k 1 q Q U E v Z m N p V U 1 Q U G p E b D Y y Q z Z M W G s 4 Z H B v N E h p O T F E a E 5 0 L 3 N O O G g 3 O H c 2 M k V t c H R 2 T X d o b l B P e m p q d F E 4 V G J m N 0 d H Y z l m T 0 9 N b H A v e X Y r U 0 1 x U C t u M F J Q V E h y S n l t Q j d m W G I x U G R 2 T z h q a 0 s z e W J M Q n M 1 T z F i Z 1 l K Z m x D T 1 E 2 O X h 6 e m M 3 c F F w S G 9 X W E t v Y V R j R E p Z Z n p s W G R 3 d m t v Y 0 U y M 2 U 1 T 3 Z 2 K 2 1 C K 2 J J Q W x N a G d B T 2 5 j d X h Q N U R C c n V 5 a m 1 G R E Q 4 Y V Z r e W V p Y y t k Q 0 F K d l R i W n J 4 d E 4 v U 2 J T S X l R V l Z m Z G Z L N k 5 U V T F x S 3 F x Y 3 Z L U 3 Z o Z U x 4 V H J p e W F r c 0 V B a G M 0 T W N u c D l Z d z B l W S 9 6 S G Y 0 R D d N Z V p t S z Z 6 U 3 l j O G J 5 R E 0 x N 3 l t R 2 p 6 T j g 1 N C 9 z T V p M e m t G N T F m T X o 5 M y 9 w e k h o N 3 J W V n N K c H Q z b 2 h z U H R D a k R h Y 1 V S Q 0 F p R G Z z N m 0 v K z V C R z J F d T l T a n k 0 Z 2 Y w Z m 1 J a l N u Z T R B R U F H Y T R h b X A x T z Z U Y k 9 W O T d B K 1 N v e F R M U j V s N j g z Z V V K V z h K R E d 2 e j c 0 d 0 Y 4 Z 0 9 6 d m J s W F V F Z z B H Y 0 1 H b 2 t a a 3 l i a l B 6 O G h z L 2 9 n U 1 d I a F V L a G U z W X I z d H M z V D J C R l J V W F Z s b V d k Q X V E d l R o N D d y Y W 1 w U V h s N U 9 Z K 2 Q 3 b 1 N x b 3 E 2 d U R t V m x a W T Q r T 1 F I N F F r U k 8 3 d G F 0 M j l 0 T 1 h 0 V E x t R 2 p 6 S i t Z N y 9 J Z F p E M 0 0 x c H R z Q U 5 l e H U y d l J N d D N I R 2 N 4 Z G 5 2 U F p q b 3 M z Z k 9 P U D V E M m U 4 N U h V N n I v b z F E Y 1 V Q e X k 2 d S t z b k s y U E w 4 S 2 1 n N H Q 3 U D F 4 c G t F Y k d U M n F r V 2 5 Z U n Z S O V l U M X l C b F V B M W d 1 U l g 4 R V E 5 T X A z Y 2 I 1 e W w y Y 3 J 4 S m 5 k S 0 l O S 0 J W R V Q v Q m J v c T A 1 W D I v e X F H V W Q w U G p Y K z d s M G l x Z F J L Q l R D O F N P T 3 d S M D M z N E M 4 d k 0 y R G l 1 Q l h W a W o 0 W U 0 4 O T l 2 R E 5 n R k Z V V k Z T Z G 1 a b D V t W W p N Q V p 5 N z A 2 e T J 0 a G J W M W R W T y 8 r R D F q W T Q 4 W H F x c T U z Y n Y z b j J o W X h m M X V P S 0 x T a k t D b G o w W n d B V G p O b m d V R m J h d D Q 5 N z h i M j B K V C 9 C c 2 9 h c m h k Z X Z X W F l D R 2 Z J Z W p M L z R M Q 3 d z U k R B W W R 2 Y 3 V R R W l N a X l N b k p R V j V l b n B P W E R R Q T R 4 T E t z b H p k c z J O R F R 5 U X Z U R n I 4 Y n V m d z l o W D B K Z 0 Z L M z E 1 S 2 d F Q V N Y e k h s e D R J e D U 3 L 1 F 5 N k 1 W T i s z R E d j d 2 R u d l B h W n N S R E J 1 U 1 h G b z F R Q y 9 3 S m s x N D c 1 N V B D T 2 9 k Q T Z p S D F 0 c U d y N W c y U E h J d U w y Z X J 5 S U 0 1 N i 9 j Y 1 p M W H E 4 N 3 Z 2 c z Q 5 e G M v a n V n e T V 2 c 3 Y 4 M z l X a G 1 E Z X R r L 2 J n Z X d Z O G d a W G 9 P d U o z N l B M e U I r U X Y z O E Z B d m t 1 d j R S V X N T Q n l w T n F o S i 9 W d D Q 3 S y t T Z U Y 4 N V E 3 T 1 Y 0 b l R 0 M U N J Z 3 V C T T F j Q 3 Q 1 c D N n a 1 h X Q y t I a V V Z c E h i S y t s S X Z w N V k r d T Z 4 M z V z a U 9 C d 0 F I b m 5 3 W G h 4 N n l F R n V M d 2 1 4 V 0 F 6 U F B Q Y 2 l a d j N 2 W D d C e F k x b k R n N n B 2 U S 9 Y c 0 Z V c y 9 Y Z X J 1 N n B 6 e i 9 m Z m Y 1 O W k y L 1 l T S W p I R H l 1 d G 5 a M m N q U G Q y e C s 5 N D F v T k 9 y N D N R Z W J q N W V P O H V Q Z E I 2 M 1 p r b W d 6 N n d T U E 5 u e V U 1 b n J i M W 5 H T H J o a j l 1 d H Z y O F p K b S t R N U g 3 K z R N a D h Q S X o 4 O U h N Q m g w N n B M V V R x c m F s Q 2 R 3 O E 1 N e W J R Q U x M T X U 2 c 0 Z 1 M 2 J 0 O D Z k V k Z x Y W M 0 T C 9 Z Z G J n Y 0 Q 5 Q 2 p F c 1 k 2 c 1 Z h d V A y Y 2 N j d G 0 r S D J T b E t K T T E 1 c W N j W k w z b 3 l G Q 0 E 2 c 0 g v R D d o a E 0 4 c 3 F 2 Y j Y w b U l h a T N F d m p a W V d Y Y 0 h U L 0 J z S D J l O D l N R V p M M 2 1 S d D B Q N 0 J X M z h B e U w 3 M m 5 X Q 1 d G V U F p Q W t r c k F o M W l y c D N Z c W R O Z E x I W T B Y U G x j S H p o O W t w U 2 d m T l Z h b k c r U 2 9 5 V 0 l L T m h n M G N t b U h X Q 0 J 3 Q j B r M G g w R E w 3 R D I z N D l 3 Z F B J M X l k N W 9 O a l U r S m N W R G 4 5 b 1 g 3 S 0 N 3 U 0 R H Y k o x d U V 6 a 1 V s d n l O N m J h Z D Q 3 S F R s b m k 4 M U R s T X R Q a 1 Q 4 e D N w Z z F r U G M 1 b W N i a E 5 M c G p M Z D V n e k 9 l Q z F 4 e G 1 z L 1 V 4 T n R D d F F 3 M G J a e m 5 Q S F N C M m U 4 N U l V U G p Y N H N v Z W p o Z 0 g 1 a 1 p T c k N Y V 0 l J R j B V U j Z o e n o r Q V l Q b U c 1 e k N P Z X J s a m h m S m M 3 N F J K d E V 4 O G l o V 0 9 U M 0 R S N 0 E 1 N X M 4 Q 3 J 2 c F p N d z c 3 L z d i e m F X M E V B c U Z N U E t Z b 3 p I c m 1 1 b k l 6 Y z B C Q U t o a X F C V U 0 z d D J y M T k 2 K 2 V R T G p z Z E 9 P e G V P b H p t R 2 l 6 W C t Z N z B o U H p I c V l p K 2 s y c z N E R z Y x a W M 4 Z H J I N U V R Y l Z H d E Y 3 W m x W Y T V i L 2 p Z b T I 3 Z U 9 N b D U 0 N D R 5 V l B E a 2 F G a E t P L 0 I v U y 9 i c T h s S V V 5 M 2 N i N X l H T 2 V y e F B r a T B m W W R m T G Z 4 M W h w Z m I v S k l I R T l o O H c 3 N D g v T m Z 4 d W 8 x Y T k x Z V V o U E x z d k N y b z Q 3 R T l D b V h v M 1 B u U W 9 p S U p T S k h o b k t E e i 9 V Y k 5 H U 1 E y K 3 R 6 U 2 1 G a D R T W V J t Y U N x c n p w N T N a c W F H b F J Y V n p 0 N V N l U E V Z c k d P Z U h J c U N 3 U U N G L 1 R v M F d P e F l 4 Z j F 1 Q z J K T m t 3 V W c r N U t h R W k w Y W F r Z G x 4 T V d Y V E g 2 Z F c 3 d 2 J O R X M z M 0 d E a z l j T m g 4 U G 8 x S 2 t U N y s 0 M F F I W j J O d k x 5 O G h 4 O W s w W k U 5 b 3 R H b 3 c r c 1 g 3 O S t k O G N 1 U 2 k y T U c 3 S D h D W T N I Z m l m U T V X N n Z K V U V o c 1 h C S n R D e D d z d H N M U 1 N Y T 2 V C M k h N M T d 5 N X M x R F l H R G R n R k 1 B N n d F Q l F t N n Z K e U d x d F F C d U N W Y l Y z b l h 1 d W M 2 O X V l Y 2 5 u U E d J T T E 1 e T V F Q X N p U W 4 r Q 0 5 W U D N G N U w 0 b V M 0 Y W 1 o M j V F M 3 M 3 L 1 p L V W 9 I e l Z j Z m h m S l V Z T F V F R 3 J P Q m t W W m x n M 2 d h U G J o S 0 p u S W J T K 0 l K M E 9 N S F R 5 T m V i U E p H Y U R a L 2 F n Z z h B b 0 t x c U N 2 Z i 8 v W i t v c k t 4 e W U x b E 5 t c W Z i Q 2 d v M j M 0 U z B P Z D N X c D N o Z j N 6 e U J G U l V W V l F l R H d i R U F I b G R W e C s 1 S X E 2 N n V S b V Z s W m R y Z G p k Q j Q 5 M E V I S E M v O U J z Q n B m a n h l M m h x V E U y M E N Y U m N Y R 2 Y v b X h 6 V y s v d U M 0 W k R E Z l F j e D Z t S X Z w T n J O d 3 h u T V d a N 3 o y a S t V V 2 p 3 V G t M e E I w Z F h z d G l W Q 2 d S b 0 N M S z l j c 3 U 0 N k p 0 d F p 4 e G l Q T 2 V N b H J u b T V 6 Z X k w S k V 3 d 0 5 w b G 0 2 a m Z P V m N 6 a G Z K W T Z K T m p Q N W V w T 2 5 0 T F M w V m 1 6 N z c 2 c W 9 0 V z B i V H o v N 0 F r c G V k b l F 6 d k 4 w Y T A y M T M z S H h E a T N T Y k J P W C 8 v S l J 1 N j l x M W E x V m 1 a d V o 1 S W p J Y k R o N D d y Y T Z 1 U m x W V l Z k b z h T V F U r T 1 p X W G w z Z k U 4 Z E l 6 Z S 9 U b 3 N j Q 3 h p M 3 F j M F l r M j Z L Y T Q 2 b W 1 M U H F o Z H d C T T h X e k R m U W M w e D Y y R X V w d H Z N d 2 h u U E d a e n g y c 2 N Q a W J h S 0 5 j d i t 3 U k 0 4 M j h j W m o 1 c m p q S m U 4 W n V t M m Q 5 M W V T M E p V T E Z o e V N E c W w y e m h m T 1 l Q e l Z l S 1 l h R E 9 Y c n p k N U F H a E Z 2 U F p m Z 0 Q w U E F H c n I 2 a k R 6 K 2 x s N D h 1 b m 5 V R i 9 2 M k 9 l W X R a d G x X U m c y O U 9 D d D B t M F l 5 b l J i M j Z U V H N W T W V M M 1 d H N l l t M n V P c V l S V l B H T E 9 J R 3 p 4 Y k 1 k M U J y b V B V d 1 U y T z Z U Y U V y M 0 Y 1 T G d w a H V j e E J u d l B a S m x 4 b V B p V F o v N D R 4 S H J l R 0 1 s e H c 1 R U V z a 2 d B c 0 J Y Z U w y V 2 h J b n c 5 V U 9 Q V m k v R U l Q Z F h r a 3 F j T D V x U D g 1 W G l X R 2 l 6 V 3 g r M y t U Q n h 1 W E x L K 3 k 0 W G d Q V n p 3 R 2 d y c T R l T T Y r L 0 N Y T W Z m e E o x Z G Q 3 W j Z B a 0 V B a G d 6 Y W l T d W 5 q b 0 p C Z m t 0 M D I w O U I r e T N u N 3 V y Y 3 c 2 U G 5 T Y U h 4 M H V k N D R k R T I 2 T C 8 x c W Z O b j F k Y k 1 k O U J y V 0 h X d z F 6 a m p 2 O W 1 v U 0 k y b n V r M k 0 z R E d T d z V u d l B h c n o r b C 9 O Q 0 M z b X B a b 2 c y c X R a Z W t W R z J E Z n d F U m I 2 e m p q V V d z N D R 5 V l B E b 2 w r S 0 1 I b 1 V D U F R i U m F H a H d L a C s 1 b H V h e C 9 P V j B u e j d Y e k Z S S n Y 1 M H V a T W N w Z m V n M 3 J r W m 1 l O U t o Y j J C S U N j N 0 d 4 Y 1 B X M H l m b l B p Y U x l W D F v S n Q y M 2 h q M F d M O G V k S l V W R l Z W U T F W d F F O N k w y V H A y N 2 J K U E R I d V R v M 1 Z s W l d X Z D Z 1 c n F i Z 1 B 3 Z X p o N H g x M 2 p r R 2 R a L 3 R t L 2 J I e H k 2 b 0 M 3 R H o 0 Q m N L R W Y 3 e j V v V G N N S m 5 0 a E 1 B Q k 5 N T 3 N I V F F E Z k Z W Y 2 N z K 2 0 v O T J 6 e k J z O F h t d X p 2 S G 9 5 S G Y 0 W m p H Z k F k Z i 9 Q d E w 0 N H N a S j Z u c W g r R n d l S F N Y T G w x O D h 4 e n R O W F B t R j U 4 a U N O d 0 J v S W Z i Y T B s U V Z C V l h o V H B W M 3 p s M m F Q c T h n Y 3 N a c i s w N D Q 3 W F B q S V V J R H F 3 d E h x R V M r S m V a S j N o M F J 1 V 2 F y M i 9 u Q 1 o 3 d D Q 0 e E h p Z U N N b H h 4 O U g z d H J K U F F B S U l l N H Z a Y k U 2 V U t S N k Z s e U t G Y T V 2 W k p V N E h 6 V m R w e X Z F c W R 2 b 1 J C V 2 N M T G F N d E c 4 R X p 3 b 0 Z j V E h w L 0 1 K b m t i K y t T N 2 V p U T F y b H B i R 0 5 I S 2 0 y d m 9 4 Q U Z U W D F P R H F h M i 9 F Y 3 k v T 1 J 5 V G k y R 1 o 0 d T F t V 2 h j T 0 h E Y 1 d W a 3 l j a V B 6 O X Z T N 2 9 0 Z 0 1 m N j d i b W 5 i O X F q U E h i Y W R q e G U 2 Z 3 d t M n Z 5 S C t R N U t G T E 1 l W m h v M 1 l 2 a 1 R J d l k 1 S W x q d D l s b 1 N G S U x n O H V p b W 5 B b H V M e V N W T 0 9 P M U h X Z T g 1 R E h S N W 0 r Y z h T a F J u U E d T d z N T Y k 9 U a G Z 0 U j N u c T h R d z B l W W Z h Y l B K Q X d C c m w z M 3 h 2 c 2 I x Y k x Y e E p k R H d H V D J U c H M z Q W 5 N Z W Y 4 T l J u O U F T R F F a d z Q r a m p N d k h J S z h 2 S W F q e D d M T U N B O H U w L 3 h 2 d n U 3 d W p n S D h k a n B q d k Y 0 c V h P W W F Q T W 4 1 a n N v V W N 4 N m 1 P d T B Z N z k r T W E 3 U i 9 6 R X Q z U 2 J B T G l L N G x 1 a z J a M 0 R H M j Z t M G 1 m R 1 l h U E 0 z e m 5 p V U t N N T R 5 V 0 8 2 e l J 5 Y 3 I z Y U 0 4 M V h p b U d q e m w 3 V E p 0 V F Z u Z U x y d D N 6 R m J U L 0 Z U d W 0 z d D J y V z d X S m I x R j h 1 e X h x c X F Z M 2 Z p N W V U a 0 l D Y 2 5 4 O G h q c D Q x U F R w V 1 Z s W W p I S G Y x W n R j U z I 3 V C 8 z N 0 5 u V D B i c y 9 2 S X l K T n Y 5 a H Z v T 2 N 3 S 3 l I b V p o d U 1 3 d G 5 2 R z F 4 e G 1 1 Z k d U T m d G U i s w K z N E U j B I d 1 I w M D d 3 S U t L d 3 I 2 d n E r d l d z Y z M v T 0 V 6 e m J 3 e G 1 Q b k 1 B W k x 6 b E 4 2 V G J C U V Z B e D d B a z J 2 Z E p 0 b k s r M n h m a 3 F j V X k w K 1 U 5 Y W J 2 S U F R S y t C Z X g w W W x O Q j l Z c 2 w r Q U p D V m 1 Z a 2 J y N T J P W T Q 3 K 0 p U T E N Z Y m V Y M X l R V 2 k r R 3 B a M S 9 B e m Y 5 N 0 p 6 Y V d s V z E r V k J j R G t k K 3 Q r U E p M M 3 p 5 Q m Z m L z k 5 e m 0 y Y l Q 4 a E l p T 2 N 2 R z V P V G c 3 e T h 2 S 2 N 2 R 1 J L U k t O U n g r O C s y S H k 4 Z E p R Z j d 6 N W 9 6 W l p F b T F r b m V C U l F n Y T Z M c T U 2 M m F N c V l S V z Z 2 e D B 1 Y T V U c 2 N 2 Y n N 6 S E E 0 a l B 6 O G Z 3 V 0 R R c V V 1 U 3 g 2 a 3 F h b X B x V U Z W V k J W V j E 2 c k k y Z 0 F X V 1 p W M 1 l y V n U z Y j U y N k t M W D A 2 R X N E a m d P c 3 Y 2 c G l O N 2 Z Y a 2 d n R m Z v T G l s b k V q b D Z i V n F S N 0 9 l Q z F 4 e G t 2 Z X Z I a 0 l 4 U E l H a k l Y S z d S R H A 1 d l o 2 R X R L V W F L d V p 4 U k 0 4 M j h j W m o 1 e k N H U z k 1 K 2 0 3 b 0 F J M 2 p m a 0 I r N X Z a Y U V x Y j Z X a l F X L 1 h Q R 2 N I e n U 5 b E p T Z 2 Z O V l M 1 e X Z F c U 1 s e U V C Q m N L Y X F U R E R y Q k E v U W t H a U x q c 0 Y z Z U p z Y l B D M l p 0 e j N y a 0 x Y T H Z u a G Z Z L 0 V M V k h V c D B K Q n V t M 3 p s V E R 6 N i t K T 2 8 5 O U J u O U F T R F F a d 3 d h a V N 1 d V B 6 U H l N M 0 o y Z n l v R E F Q Q 0 Q v Y m V j N G h 2 M n F N O G R 0 c U F 4 M H V k d z B T Y l B 6 S G Z R V T V o M X N O Y 1 R M Z V p o V E 5 l Q T g 1 N D d j Z E V t N z l 4 e G l P b m N N W k w z d V o w M j N H Q W Z 1 c j J X a E l t T 0 R J V U R O M n B p O U R k N 2 F X a 0 F 1 Z X J C c H l 2 R X N k R W 0 z K 2 w 3 V W 1 l U m 9 X R n V 4 Y 1 V k T T E v d H p I Z G x w V 1 Z p W m x Y W H N G M G 0 w d l M r Z G d w a j V j N m g 0 a z I v M k c r Z 3 p v U 3 N 4 N W 1 t a k 8 v K 0 J R Z 2 N J O E F w c j N a d 2 5 R Y l p 6 e W 5 w T V d N e D B T Y n Y z S E d v N D d F R 1 M 4 N V J x Z m J W Q m V M R m Y w Z D A y M 3 R 3 L 2 5 L b i 9 N V k U y M y s 1 d D N 2 M W h R c E s v d T J Q S 2 F S T T l Y V 2 p 3 R 2 d 0 c l l P V j E 5 N 0 k 1 N T d j Y j Z u V H Z S W W x v W E R o d z N G b F p N b m 9 u T m h J V V R F R X N F a G 9 R Q W U y M j N B U H J 1 N 3 Z U N m 4 5 T 3 J W N j Z k N F B E N 0 J 0 d T A z b k x 4 d W R Y V T F h b X B x b k x 5 a z Q r T H h P Q 2 9 x S 2 h 4 O W N s T F Z U U 0 p 5 Y 1 k 4 Z V B W N X o 3 S 0 l l d H l Y U m h v a 2 1 i Z k J v d y 8 r V X h s W E h M S m 9 5 W m h F M 2 V M W m 9 s d S s 0 d 2 N u c m h z T m h k T 3 J V a V M v K 0 N k b l o y Y 2 p M e T R P S W M v Z S t p T W g r M F d q M G d m W H I x L 3 Z t T 2 R w c n h v M V k v b 1 J v N 0 k 4 a V d P M z J X a E l V Z 3 V E e T Z L Y W N D V z R 2 S k p V N D Q z S E d T O G E 4 Z V F n T S t Q b U F F e X l F S G p a d W d 3 Z G F C K 2 h k V m Z I c T I 3 a k J z M z J j O G F p a m N j W k x q a H l J S l J M Q W h W Q j g 1 U F p h R W l Z e V R P M 1 F n L 1 V M N F p 2 e X p Z N X d 2 d U o 4 M V Z a Y W d n e F l 3 Y 2 1 x T X N H O E R S N 2 R K Q k k 1 a l J z O E 8 1 Y j J t e n p B a n R O d G R Y W D F i a S t 2 U 1 d 2 c H R r R E F l d G h Q N m J i Z X Z Y d H Z E Q W F E S j h I a F k 2 Z F Z W V l d l U E h i Y W V Q Z k J 4 b z B i T y t K N D Z h b E Z S V V d 2 a V l o a k 1 X S X Z Z N k x O b j V q d m 9 J N 0 d y S W U 1 V G g v N X p U U H h 1 S D J C Q X V 2 Y 1 h r c 2 l C T m p G R W t 5 Z i s r T E F L V z Z 2 S l p V N D R 6 a 2 1 i V 2 E 4 K 3 B 6 K 1 I w d E E 3 Z 0 x V c l B 5 T 2 F x M G x P b V V E N 0 d u b m p p c j E 5 c n R r T H V L T V J 4 M k 5 N M T d 5 b X F Y Y k R O e m 9 T Y T k w R y t j c n g v a D J 2 b U t p T F Q y a 2 Z h N n R 1 Z D Y 5 Q i 9 V S T V H U z l J b 0 s 5 Q U N B d k x 4 Z F h U U H d 6 V G o z b F p M Z V g x a 0 k 4 S H N k T E w 3 K 0 d L Z E 5 u b 3 J x N l p u T z Z E V y t x U k 1 h d C t 2 S k x v O T d r M k p G M E 9 I Y k s 0 N l h P W W F M T m Y 1 a n Z J R G N 3 N j J F b V U 5 T n R B d F R Z a W 1 1 W W J u T U d a e n o v W U t M T j N 6 a m p r U n M 0 N H l W S D M 4 V 2 V H Z y 9 k R D h G U X B 0 d T h q Z k 5 W d S 9 o M n Z t S 2 l M W D I 0 L 3 g z c U l X d l d M Q z J O U m V L b k 5 x Y m J L a X V y Y 0 0 w T n Q z Z 3 U z U l l J Q k h E T T B V Z m h x a W 1 Y T j B 1 M 3 l Y Q U w 0 W G x N d C s y Y 2 w 0 N m Q 4 b m l w T T V o b z h 4 L 2 1 P O G d 0 e k h x W X l k U j B t d 0 x a V E x j N W h 6 T 2 V Q e k R S N W 0 r Y z h j Z 3 R u U E d T S T R m Z 1 N 4 R m N C Q n Y v Y 1 h z d E N X T z Z 6 U k d j c j h 6 R l J G d D Y 0 U 2 J Q V n R a K y s 5 b G 5 6 Z E 5 0 Z G Z Y M W 5 r K z M 1 V F V k U F c 1 S X Q v V X A z b m Q v V n h m b k l M O G V P K 1 h 4 V X V j d z B l W l B 6 S G V R V z V q M U 1 O Z n B J N z k 1 e H R i b 2 4 2 Q n E x T j I w V E x k e H h t d W p 0 S m 5 4 W X J u O W p 4 Q k x i a k 1 0 M G F i U U 9 s V m N H N n l x d V l x S n R 0 W n h 4 a U 8 z Y 0 1 a T G 5 o d 2 E v Y m p h a W 8 2 Q z Z 2 d H V y e V Z o V E x j N W d 2 T 1 Z l W m h v U 3 o v T X R i V 2 l 0 W F R i M k p O U D l N U V J 4 V W J 4 Z U J 4 d k x u N E h G M C t j M H B S d U U r Q m R X e U t u T U 4 y M m M y N G N P K 1 h 4 V X V j d z B l W S 9 6 S G V R b H p E c l l h W T U 4 d 2 V j S k p C N 0 F k b l Y 3 Y l V r Z 3 V r M n p u Z z d r R F l 6 M 3 R 6 N X h Z Z E F B M j l B R U h a N 0 x R b F J q Y 0 9 T V 2 N H S 3 B k Z U 1 I U X Z 2 S k N B O G h E T W V l U W x u d k 9 U b 0 9 5 a l d l T 2 h S Q 0 g 0 R 0 9 I Z 2 t L a F Z V R j R w R 3 g 4 b m h a b j J P W T d J N F g 3 V 0 p i K 2 N y S n R y U 2 s z Z D J L e n l t V 2 J y d G Z X Q k x 1 d T N K c D U v M V h M c n R p R 0 Z E V z Z U Y k l I S W 8 w M j F 0 N D h h e F V 4 N H Z k U V l U Y m Y 3 R G Z B Z D V E Y k 1 l W m h v M z R 1 d W 5 v U G J a Z 0 s 1 M G V 5 M k p Z T H F O T T k 3 M n B N d U 1 O M j h l Q W 5 O Z U d I Q V N F S G p T d U E w Z W F C M k F P e X F q b F R k d 2 c y Z j d P T 0 9 S M T N E R 1 M 0 N E 1 4 W E t 4 T U I 2 S 0 Q 5 e G V T O E p F a H F 1 R W 5 t Q z Z y W D A 0 W D N r Z k U y M 3 B p N X M 4 T z d E M j I 4 O C t p M G R i c H R 1 d X Z u Y V c 1 O U p 0 Z 1 V B Z 2 J k S n Q x Z F h W d n d I d 0 F 1 Q m M 0 e n B W e D A 1 V k Z a R k l w Q 0 9 P b D Y 1 V j F U L z Q 4 W G h w Y T V o b z h 5 Z m 1 P O G h y b V B V d z E r a 2 p s e j l 2 V y 9 I e k l i c m U 3 Y l V r S X A z V G J a e n h 0 a X R 0 W m p 3 b T J 2 e U 5 N e D U 1 R F d l O D V C b W V i a n N r M 2 R K d G 5 L K z J 5 N 2 Z 6 R l J O d D Z j M n M 0 N V V 1 T V M z Z G R z b m x V M U Z a V m R X V W J v d k g 3 V E 5 X Z i 8 z W n Q y N n Z 6 e W t t S G p 2 b D h W T G 5 N T k h t U D h 4 M 2 t B b V k 5 V E R U M 0 p j R 2 5 B W E k v M E t s a z l 0 c l N Z U X F h c U N Z V 3 J W M j Z W L 1 B Q V G Q 5 U H J 5 Z E 0 x N E x h V F B q T W R I b V g 1 e n h 5 Q V N j O F p M R G R K c z V P R i s x N E 5 2 N X l 1 a E V t M k N 0 Y V B 4 Y 2 5 1 Q n B I K y 9 z V U h q W W 1 q V k x T e l V X K 1 o w c V B s R l Z y Y X l z d 3 J V M z N v c V N s M T V C T k 9 x Z D E 5 M k 4 2 Y m J w V X k 5 S F F Y N S t V N 2 9 0 R U x U K z J X Z l B Q W D F 6 c D R L S n g w N T V 2 T l F a V E x U N U Q v T W R a Q X B t U G N 4 M C t y R m Z Q d 1 R i U H N P M G R K c 0 l z b U h o c X R 4 Z W c 4 N T N l e T J w e E J t d l F i c k 1 l R E 5 t d 0 p v e m Y v Z V J V R 3 V l Z 1 J z O E V Z V S t F S k 5 O T j N L R F o v c z Q 0 N U V w T 0 9 N b G g r a z J j M 0 M r Y X V E b i t j c n d S T n R H a V V k T z V R W l A r M 0 d U c D Q x V 0 x m L 2 l v M 2 d r O W t l b 2 Z B S U F 0 W F Y x d U h 6 c W R N e D U 3 Q W 5 Q c G R 0 R 0 h 6 Y 0 N W M D Y 1 c k V X N n p k T H d F M H k z N 1 p 6 V H g w N T V 2 T l E 1 V E x U N U U v T W R a Q X B t U G N 4 b G N y b 0 5 n a H V Z Y m 5 N R 1 p 6 e n Z H W G h n L 3 l O R m c z Z E Q w T l B 0 d F N S Q 2 9 Y V U t 6 Q X h W M V Y 1 N n h q S H J x O T F l a j F k e H h p T l R j T V p M S H R O d D V 1 Q j g 1 Z C 8 1 e X V o R W 0 y S 3 Q y T k h S Y 2 p q Z T V n W l A r N W w x c E 5 J R H V 2 V F p z M 3 R 1 V n N h c l R M Z D V 3 L 2 Z m Z j k 5 V l Z l O E d j Q U t B b 0 Z Q W H p j M 0 5 S W F o y Z H J 2 K 1 R C d W Z u S n k r K 3 d E Q V V n Q 1 h k Z S 9 l L 1 V V b k w r c G x U T F Q 1 R C 9 N Z F p E S m 1 Q Y 3 p F Z E p 0 W k 9 P U D V H e E 5 0 L 3 N V W m o w e k d H U z g 1 V E x l W m c v T 1 Z 2 e G l k Y U Z P c 2 p j T W V I e H d X Z T F r R U h m c 0 J U M m 5 D T z d z U 2 h 0 a X c 2 c 3 Q x c H F Y Y k 9 o Y 1 d O c V h i c k l E M V l O K y t l e F c 1 d l Q 2 b k Z C V V Y v U k N M e G M 1 V j F Z V k 9 Y c m V x c X F y Z H g w N 2 o 4 V G p L e T h z N z R u a n B C V V Z G U l N X T 1 h k V G p t R 2 p 6 S C t Z N 3 l I V E 1 l c G l K N l R h e m N N Y n p K O E 1 U Y m Z V c T l y M U 1 0 T F d P T X g 2 W m p q T m V j b V F v b G d 0 d 0 l Z Q 1 A z V j V M d 2 h y U 2 J Y U F N K Z D N H K 2 N v L 2 p F K z B h Z V J V Y n Z B N G k 1 c z h T V m k x L 0 l 1 U G J E d H l J U 0 J m Q U E z c H R r b l R y c 2 F q O D U 1 R W Z i M j M w b T J q U m g 2 T F N a Z E 9 R R T V P T m d C Q V J J N U V a d m p o M 1 l y M z N z d m w 1 V G 5 H Y T h k T 2 V i e l V P V C t i T m E v Q T N F U W J 2 b U 9 p Y m Z 1 W T d 5 R F R N Z X R o T H F i Y n p N S V p 6 M y 8 2 S D l 6 d l V O S F E 3 Y V l s M n F C Y U M r Q 2 1 V R U h k N V V 5 M H R Z N H p I c G 1 P T T E 3 e T V M R G 9 2 N n N s Z X F 5 a D Z i W W p R c 0 h R d l V 5 M 3 R R L 2 5 x O V R 4 V G F L T k d 6 e U 9 N d X N Z c G N k c 2 5 X N 0 x 5 Y z d H d E 1 t W E d w R n V n O G h p S 1 A 2 d z h x d V B q Y n F i Z F V l O G N P e V V 4 M H V k V T N 4 U l N V Y n Z u c k h K S 3 B o a T B n b W V 6 V G J H N H Z i b 3 R 6 N n F m N D h u Z U x a Z 3 Z v U D h p R m t Q T X h t Z G J o U D d r c X J W W H o v R W R G d j d j Y 1 p M T F d N V G J V Q U 1 x a m R V Z G w x M j N i a y 9 U N S 9 2 d T B S d 3 h p T S 8 0 b 3 l Y S E g w S H h X c U g v Z 0 Z n S 0 5 O d D N z Y j V 5 a 3 h N d E Z G c n Z M T V R Z Y U N 0 M D I z V k 5 U W E d w T n N F T 0 J 6 U W g z b 1 B H d F R E N 2 Z V N X h R d k h U b m 0 4 M U J t T m l U W U l w c H U w d 2 F N T k 0 4 c m F X T n d l L 2 R i V U 1 m d 0 1 u b W F Z N 3 l D L 1 l 0 Y k R U S 2 N m K y 9 W R H F 2 Z 1 R v S 1 Z 1 c n l V U k l z Z 1 d X R E 5 5 Z H h 0 d 2 x 0 d H J T U 1 h P Z U d Z e l B k R W 1 H c i s z T W w 1 M U V 6 Z D R 0 b z h 6 S H Z r V l o 3 e m t 5 R k F z R n d z W G d l a z J 6 K 0 4 4 W l I 0 b T J t a E h 1 T W 5 U V G p 0 S 3 Q 5 W F Y x Y m 0 5 d k N h d H B k c 0 N W d V p q V E x m d D N N N k 9 u Z k o 0 c V h O T V R y U k I 4 U j N V S H Y 5 V z V L T j M z V j Z L M X p E Z l F Y N 0 Z y S W U 1 e G 8 x W T l o a E V K N W l X Y m d Q U U h X c m R 6 b l N i T X p q a m R U e l R F M j J C V G 5 X V H p o M V Y y c j R Q R 3 Z B e H p u a m t W N X p 4 a 2 l k R G 9 4 O H g z V 1 l H e m x m b V l L S 0 5 k c 2 F z b z V N Z T F y d D R j U D l B T V B p c 0 N Q W U d n U H o 4 U E V 5 O C t F S 2 M v d H Z m Z U N y Z E Z v d k Z z T 0 N W M T N I R j l H d F F W V j N k a 0 c 0 R F h v M U V v d U 5 M d i 8 x a X R k d n J j M G 9 x a j U z e W V L b H p m S k Z v a T N 6 M E x t Y k 0 0 S l B X W n N 4 M 1 V E c G g x c 0 5 N V E x l W m h U T 2 V X Z V k 4 M y s 5 Q U N Z U V d R R k J n V 0 x Z b n B t c m Z G c X F x b l R s M j d O c G F 0 e G Z q U l p 6 e E t K M X d 4 a 3 N P M D I z b T R I e m x i V X k w V V Z 1 W T l V U F c 0 M 3 I w M 1 d l U G N H Y m d N V U N I a U l o a 1 p t V G c 1 d X R u N H B p a m o w S W 9 G S E o 3 Z V U z a T h U a W V l Z j V G M 0 h q T E h k a F l W Z 1 l B V U 5 V M z R s b z N i c z N T c F V a b F M z W m s 1 Y 3 F W M 1 R N e U 1 1 W U F H T z d r Z F h O e m M x d m N 6 U k 9 M e F Z C V 1 Z 1 Y j B r M U 0 1 Z 0 h G R l J V W H p S U 1 F 0 Z m d n M k p 0 c E 1 P O E d q Z 0 V M e F h k e T J U M z F y N n B p M z N W N l B s e X h a c 2 l U Y 3 V Y U G 5 p d 0 Z j Q 1 F m d j d n e U h 3 O G p Q e j B j d z Z O a n N T Z V F J V l V W T l R R M n F H a j c v e n F u T D J n Q V d X S l o x W W J k d T N i N T E 2 c U x V M H B 6 N U E w O F Y 0 R F p B V E 1 2 W X J s U F l N O G F O K 1 B w K 3 R 4 Z V N T c H p 4 d k c v R 0 R G Z 0 R E d H I 5 V 0 5 I Z 2 Z S R H A 1 Z l o 2 R X F K Y U w 3 Q W Z x S W p Y V E 9 Z S m 5 1 M 2 p q R W Z w a G p O Z T h 2 U 2 Q w U D V x N D B G Q T l u Z D d M U W x U W F J p T l J T Z G t E T W Z u Y m k 4 b E Z U a G Z l W k 9 X S U F N R n d a b X F N c 0 d z R X p 3 Q W 9 C d k Z q b z d H W V h p W E d 6 d 2 R 6 e n R I V E h 5 Z 2 R P V m 5 Y O W w y N U V L Q m Z B W U F k Z l g x b m s r M z V l Y m 1 B T m l T Y n V z M W F Q Q V F s N W Z u b U w 1 O S s 2 N n J x c W 8 2 Q V I x N D d M V H h l S 2 5 E V D A 1 c m J k c y t v M 3 Y z N 2 k v N j d j b X B O V X k w K 1 Z O a F l l R 1 p J a k l O e k h k U W 1 t R F d 3 M X h N d D V t R k 0 1 N z N N Z E h t Y j V 6 e E t O M X d 4 a 3 V l T D l K d G I 4 R z N u N k h V S E 9 j c j c y R 2 l q U k x C a 3 p 3 Z G 9 F K 2 Z R Z j B r S y t N W k V X c 0 l z Q 1 h k Z H V v c E o z b n F y c V J Z T E l a R m k 5 L 0 J u e S t m M m l 6 Z E p t O U Z J c E V 6 Z k p o d S t 5 d U F N W E R 3 M k d s b V p p Y W k w Y W p U S H h D M 3 p M Y n R 5 M 3 I x N n Z X Q 1 l 4 Z j F P Q 2 J h L 0 d m S m t p W G h 6 U y 8 r N z N Q e X V z e D N r R W 1 Z O V R B V D A y M W 0 0 W X p u V F V 5 M C t S Z G 5 Q Q 0 x P Z U 1 s c W x t N D d C Q k N 6 Y m p o W F h T d 2 F I W n R t N l R i T 1 Z 5 N W p v b z B T W m R M U W J a U 2 V 1 K z h 4 T U J U T y t D Z U F n e H J U Y l R P d m 1 v S V R S a D N u c V h T Y m J k d D Q r c m t Y Z k o 5 d V c 3 M T Z k W T l R S 0 R R Y k R o O D d k V m k 1 Y m R 1 L z c 5 R 2 p o K y 9 1 U G 1 n T k U y M y t z e m 5 m Y 1 p H S V h L V 3 F C V T V k b C 9 r T 0 1 n M n p I d V p p d X M w c 2 5 Q R z h Z O F l N V 0 F N U D d I K 2 t J d m l R Q 0 h a e m V 6 M E p V W T J v N n R 4 N H N P T E N N N D V a W C s z M m N y e U l N e D V S Q T g 1 N H l k d W N i c n N i a 0 V Q Y 1 h r d k M w a X p k e H Z u S 1 h V e T B V V E x N M m o w M 3 l I Z m Z m c l V z S G 9 s Z m h H Y n B 0 d W 5 Y e n Z K Y 3 V z M n l y T F J J d C s y M j I y N m x H U m t a S j h M a F k 2 Y 0 9 X c X V x W i 9 i c z J m T j V 2 e j A 1 d F l h S k 5 u L 2 F m S G V u b 3 k v K 2 1 l O G d F e k h y W V M 3 V D A y M X p Y a H g w c 2 R z T F N T W E 9 l T j d S L y t C K 2 h 3 T E J l M F M w d D l 0 c l N V a E R v b T F X c U x E M m Z H N 3 d 0 S T R 6 S G x F R H p u a k p r N k h S a i t v M W V p c F V Q M 1 I 3 T F F r V E h C N E t o d T d R d D l I S D d h V 2 t B d W N y O X p E U l J z b m l T W j R P W m x x N j d a T E o w M U J a V 2 R X V W J v d E N 6 L 2 5 1 c T A r V 3 V i M k F n N F d q Q U F B Z 0 F F b E V R V l E r c D J 3 K 2 R u b z N n Q l B n N E x I V G R s b 0 s 0 T E x 1 M 2 J 1 L z Z Q W k N V b 1 d K T n Y 5 a H Z v T 2 9 k Y 3 g 2 b U d u d V N 3 U E 9 n c 3 J 0 Z 0 R q M m h t W n F h T G x D S j Z W c H V v M H p u a 3 V Z Y V B N d n p u a E V y Z U 9 N b H h 5 b T I 4 e k I r U 3 E x b U d p a j l q Q n B B R G R X b n d H R D l 4 U X J N Q m V D S V N K a V p X W m 0 0 S m J y W i t L W W 8 z L 3 B x W T B l M j d i e G Z N b E x 1 U H E 2 V 2 F p b 2 F C a F V W U F V O d T h Z K 2 F m W H F 6 O H B j W H A 1 a l Z x N W M y V D B q S T J N T 3 Z I S H N 0 Q n p B d U t L a W 9 2 b C t 1 L 3 V n T l V 5 M C t R L 3 p I V V E 3 M X B G W k R 3 R G 5 k K y 9 l Z m F W V E Y 2 V 1 c 1 a T R Z K 0 F m W X V J S H B O a k 5 3 e G t z O U p 0 c j h q V E 1 l M F k 1 e H h r c 2 U w M j N t N E h 5 V k d r e T B V W H V a d F d O d X F G V m Z m L z V s U E J v Z k Q 4 V i 9 B S 0 N 1 c m g 0 V H A x N k 5 1 W T g v N G J s M D I 4 a G p q c 2 J V e X k 5 d G t X N n p j c X h u L 1 p S d T Y 5 d T M 3 N 3 F h b X B v V E F T d 0 V F S E 5 4 S 1 Q 4 Q y t H U D M 3 d D E 5 M X c 5 d E R S T n Q v c 1 I 4 Q j l H T 2 R X V F d B O E R E S z F h c z Z P V G t o V 2 1 M W m U 4 d W U 4 U 0 d Q U m 5 R S D k x Z V M 0 S z Z D K 1 R t d V M 4 T 0 9 O Z n R o Y V F T W j d 6 V U t 6 N n c r R U F n K 0 J m V E V t M E t y V l B S T z d u Q n M y T 2 M 4 W W g y a k R O Z T h w a H V N d 2 Z u c T Q 3 S F J C c z V n U 2 Q 1 V X F o N 3 Z 6 M z d a R 1 N F b m 1 P N n p S d G N Q b m J x M i t P b H J X R 2 l 6 W C t Z N 3 l C S 1 h F Z G t Q U U M 4 W D E 5 Z m Y w T G Z 2 b j N U S W h 2 a E J x Y m J 6 T U l a T H p X W W F Q T X Z 6 b m h F a W V P T W x 4 e m o w M j J C N k t r e U Z M N U 4 2 e l h I K 2 F w a k 1 O R k d U a k Z w R 1 B j R j A 5 S n Q x O X h 3 Q z h v M m J R T E F k S n V E Z k h 1 O H R E V k 1 0 U G t Q O H g x R X l l b W d y R W N j d 0 h 3 Q U Y v a z U 2 K 0 U y c H R 2 T X d o b X Y 0 e k R S N W 0 r Y z h Z a V N 3 e G t 2 Z V V h b j I y e D l O e H F Q b n N O M F c 0 Z n k 3 W H p G U k J z N X l h e G R j a D l Z O W Z Y b l g y b 3 N m Z 0 V V b n d J T j Z i Y k x w M T J O Z V U 4 O W k v c E l 4 T z N s T m J F c 0 N 5 T i t m V F F 1 d i t R a T V H U m 5 B M m h J d H d W e U F 2 U D Z E Q m k 4 c D h 2 T G M 0 d 0 x 4 M D U 5 Z T d 5 M E 5 V e T A r U l B 6 S F V U S j Z h Q 3 N S d 0 R B c 2 Z C N T F z T n R U T G V a a F R O Z X g y R 2 l 6 Z D g 0 N H h F b G h 6 T m U 4 c H F s M j k 1 M 2 V 5 M E p D K 0 F n c H R z N m x H L 2 5 L e W J h e U d r O H l l T 1 N y Z E 5 0 d W J t N W 1 E T H h 6 e G g 3 M G h o U D N k M F V p O F d 4 Y V B I Y n Z r K z N i Y j R i N F g 0 M E R G Q W Q 5 U W Z 3 c m F w T z Z 0 R 2 p 4 N z g 2 N l B x Z X c w U 2 I v e k R m U W V R Y 1 p q M 0 1 a S H E 2 T F Z U N T l Z T m p 4 e U x 1 O W 1 w U 2 h U T 2 V z e D U 1 c W Z n Q X l 3 N j h J S 0 p G U m l Y Y V Z P T 0 E z b F V i T F p 0 K z l w Z 0 5 q d i 9 n O V F Q T 2 V F V E 8 0 W X l Y b k 5 x M 3 N G d W 1 o U D Z s d 0 F I R 3 B k d W d D O F d L L 2 t h R 1 l x U G J L M G t G e m x m d H c w U W J k U V J 6 Q m 5 N Z j J q c m R s c F d W a F Z 0 d n Z B W k h I M 1 d r c H p a N l d r d T N 4 U U t 4 a z l j d V d l S 2 J K N 0 F P U G 5 i c T I r T 2 x y V 0 d p e l g r W T d 5 Q n l G c k 1 l N W p J N j N h W T Z a Z H p J W l E r N 3 Z a Q l U 0 b 3 p Y Z m t 5 M C t S d G 5 Q Q 0 p u Y 2 N a T G 5 y N k Z m U l d o L z R Q S U 1 M Z l h r a k N t M j V 6 a z I v b U t p V G J x S 0 l i d G p Q d k w x d W 0 y M n R w Y V R M e G l l a 0 8 2 c m I 3 Z T d l V T F h U z N k R n J L R H p 6 T G Q x a W E r U F Y 3 Y U d p Y m E v S W 4 1 R G l K b k 1 l d G h y a T N w T n B q M k 9 Z W G R S Z V F P c H R z Y 2 t 6 W X p I a E 5 0 L 3 N Z W m o 4 a F p u U E d T S j R m a E V 3 b E V U d 1 h V d k J z d W 1 X N X p p b S 9 u S 3 l i Y X F D U H h K S T h I O U J r d 2 V F O E p X S T g x c H R z S 0 N 2 S n g y W V F M Y 0 5 y W W t 6 M D F G R W V q T V N 4 N D V U V k 1 u W E V 0 c X F v Y V h p T 3 A 2 c 3 Z 4 V 1 B 6 O E 5 j c y 8 v O G J s N V R u b W h 4 O S t L S X J G W W 4 4 V m t l T U J o T n B 4 S 1 F X d 3 p M S 3 N L N 3 A x N i 9 h M F E 4 d n p Q Q 2 J h L 0 l m N U R x S 0 9 4 N n l I b W V i T 0 g z Z 3 B J T m N B e U h G N 0 x R a 3 F V O V U v Z i 8 z K 3 N 0 a 3 p a c V R Q a X p U T 2 V N b G h v c z I v T 0 9 N U m R U e k 9 l T W 5 S Z D l C V D Q 2 R 2 5 J U G c 1 M D I z Z X h 2 b X F i W m h v b z Q 1 b X p w R H V j O T M 3 N 2 R r b k l 4 e C t w a k h k b H B t W m l k d G 1 Y Y 3 Q w b T B 0 V 3 J W c F Z t S k d S Y 1 p P c W p r L z J H c X E 2 R 3 N C S j N i d D M v O G h 2 Z H g r M G h v a z I v M k c r Z 3 l n M W 1 Q V X c x N X l T N G 5 F U W E 1 W k F l c m 0 5 b G d T b F p i c U 5 N M T d i c V V J Z W U 3 b i 9 J Y l l k b U M y U W Z t N n Z K M E Z S V l g w b V Z G W D J Q M l B I L 2 x q b D l t S z h p R E 1 l V V d w d 3 h r d W V 2 b 2 N o R 2 c z Z H p Y U 2 I 5 M 0 c r M m p F b T J p Z 1 Z 1 T W 5 q S V g z N k R 4 N H F 3 Y 0 R k W X N s K 0 F K Q 1 Z s W V Z w a 3 k v R H l X T 0 9 S M F p H a H R 2 T G F 4 S 0 p S U E h V c z g v a i t w d H Z R M 1 Y x e m V a S G R Y R l U 3 Z l B Y Z n Z Y W l o 2 N H V 6 b U h m Z i 8 v O U Z B Q V h x b W 9 S R 2 8 1 S D c 0 d 0 N x Q U R 3 U 1 N n V U 9 y M U x s e T d m Z G V n Q 1 B l U m 5 z K 1 l W N U V u b U Z R S k 1 O R 2 1 E Q n d C V X N S W n F q M y t q L 3 F P W G V Z S 2 5 w Z E x T M G 5 N c 3 k 3 c l o 2 W H h I c D A 2 Z E V B Z 0 V J Q W J k R U V 6 V T B S c m Z C S E Q 0 Y n M 4 W W d I Z n I 2 d X B H O S t 2 W G I 1 T 1 R G N l l H c X B D N U x 3 M z h y V U R 1 Q n R E W j d m V W t x Q X k y Z m N Y c H g z M 3 Q 2 R j M 4 S n V D T X Q z T n p Y d W o v T T d F Q 0 Q w Q 3 d u M U V u Z U t E M X F 2 c j N 1 b W p a W k o 3 Z 2 F S M W 5 Q S 0 x V N F l 5 W F B I M E h Q Z F V P U F E 3 S W 9 X N n Z K U 0 d p T m 1 3 c 0 Z D d D Z 0 a H l L V l c 0 d k o x V T R Y M j J y S 2 R H b W d W d k 5 P c 0 d q Q 3 N n Y X N T S 2 5 5 V k M 4 N C 9 a c W F P Y 0 1 P L 0 x v Y j Z 1 K y t m d 2 R 0 Z U 9 u c T l w T m 4 5 R n p 5 K z E z N G 9 t b m 5 r V T B H b l Y 3 Z V U z Q z R S Q k 9 Q b U U w Y n I v N W h x Y l A 2 Q U Z r V 0 J D Q n U z b 1 h E K z d 2 N n V J Y 3 R t a l J v b H R F N U J R Q W R 3 R D R G Q T E z e k x U b V J 3 Q l B x Z W 9 G R 1 J r W m 8 v M z Q 1 T l N h N G 9 0 S 0 1 2 S 1 J l V E d B Q 2 F a d D h B R F l H T G Z 0 V T d u Q j A 5 S 1 N K V X Z D c G F X b D U 0 a k l m V T Y v K 0 M 4 c 0 x F U X d H T 1 N M Z j Z L d G l B a H l j b k t R b D V m b j V H V 0 R B Q T d M e k 1 4 Y 3 N I T G x 5 d T V P W H B n Y W l F R E h q V m o y b U s z M k R B Q 2 1 m Z V p I S V N 6 c n h q a 2 x B O C t Z T V N P O V h o Z H d 4 d H V 4 U j E 0 c V B n Q l c 4 S G 5 q T m 5 o V T Q x Q z l o e H M 4 c m V P T V I 1 U j Z u U E d T S j B Q e G 5 W a l I z M E o x T W F E b X Z G N V h z U 0 R 5 U z l Y U V E v c U 9 j V G N C S l k z e l Z V d j Z G Z 2 9 i V H Z D W X R z R U R B T E l t R H Z 1 U G V C b n Z 1 Y j B T Y W h 0 T 1 h 4 N j B P Z D A y R D R L Z k 4 2 Y m J y c n Q 2 S 2 t Z Z k 4 4 S n p 4 O T Z m Z X Z a N V h E Z n J W b X d x c n d E Z 3 o z U W J B S H o 5 O W R j W k 9 U a z V S W l p s S F d M Y j l p O H R 5 K 3 B t M j N a b k V h a 0 R z Q U h B Z i t Q e C t N d n h l S H g x b n o 1 O V R Q c 1 E 1 b l p o b 3 M x L 2 1 P O G d j a G V 6 S H V a a X V z M D h u U E Z h W X F M T j N 6 a m p F Y m 1 M T T E 3 e U 5 x Z m J I b 0 R J Z 1 c 2 d k p X R 3 F i N G h H T D V E R D h Z W G J T M G t W e m x m R 0 o 5 c C t G S T J P d 2 1 2 N F F O T G 8 4 e n R O e D A w Z W o r c T k r K 0 N m Q j B L Q k I 3 Y W s y e k l 4 Y m Z K R U Q 2 Y m J J b m p 5 N m V k d 3 d 5 M y 9 p N X F h M n M y U C t q U G R S d H R p b 3 M y Z m 1 P O G d j a C t 6 S G 1 a a X V v M U 1 a M n F p V G F G M U F 2 e T l O c k p 4 Q 2 s v d 3 R J N H p I c E g 3 T 0 9 N b H o r a D B t K 0 l k a 2 V q d j B p b m R s c z Z N V D d S c F p L d 2 N o b i s 3 d l J w S 0 R L Y 3 d E K 3 N 6 W V B D Z U V y Q W V F N 0 d H Q U V C Q l F U N H V t M 0 F C Z n Z 1 Y k V 4 R U t o Z H h l W H B O b 0 5 J c l g z M 3 d M b D E 4 e E h W W F Z E W l V T V m J 4 c H g 2 T G 5 y M T Y r S k c z d V Z F Z z N 4 U m V W W l B U d U d a d X N n a W x p M 0 Y w S j J C a U w y N l B m a W 5 6 M E x q Z D R 0 b G l 5 W k V t N H N M R H d U Q k Z 4 O U E y K 3 h u e E h J R 0 R R Y k V Q a 0 V k W F Y x V T Y v Q 1 F B Q T c 5 Z l g x N S 9 R d D I v Z m R V N W Z t Q n J N T G h s d 2 t T W F d q U U J 5 M 0 Y 1 T G d z b z B q b k 8 v L 3 M v U 2 Y 4 M 2 d Y W H R w W i s 3 O G Z r T 2 d v Y W N n M k 4 y a 0 R S N E F N V n Y x b m 1 o O V p Q c F p K N j c w N 1 p 1 Y j d j R V p q O G g 3 T 0 9 N b F I 5 O U J U N D J I S G 9 O Z 0 t D Q 0 d w V 1 o x b 1 Z q U j M 4 a F E r S 3 A 4 U X k z c F d 5 a U V G W n l z d G t 3 M G E 0 T U h B T E E 2 R H Z 1 U H d W Z G p y L 0 V F a j N s T U d 0 N 1 R V c D g r Z y 9 w S l Z 0 W X p n T z R q S X B L V m x Z b G J i N 2 d X e H h 4 O U Z D e k x X O D l u e j V l O G h L b F h Y N H Z x N m h v Q W d B S 0 x Z c F V i a m w y N 2 R t M 3 R U b j R y R 2 N i a 1 J K d W 9 y b 2 5 E T 2 0 z U m x P U D V 3 W E h O T U 4 5 Q j V F M 0 1 l c G h y Z H N u Q T h T S z R U a U J k M 1 Y 1 T G d s W n F I S l B H S G I v M E N i Y 1 h R c W x o Y 3 F K T m d h a m E r b V M x W G Z Y S G M w Z V Y x c m k 5 S G k v a W p F Z m t U W n p 4 a 3 N k M E c z a 1 Z F M j N r S m 0 v d E V 0 Q T J W c T F h d W l J Z W l a M E 5 O Q n l U c T Y y d H c 4 U 3 B W K 0 d 4 S j U 5 R 2 Z Y M j l 5 N n R y N m R p a m Y 0 a 3 J K b D Z D N 0 9 5 R 2 4 y T U N I Q j d L M i t Y b F h u d n N z N C 9 M U 3 l N S C 9 X e l d 2 S U p l d l d J e l R k d m d B U U J S W F d P T C 9 u R l I z W C 8 0 d 1 h G Y j J Y e D N w N k 1 2 L 2 9 Q Q k l Q T H o 4 M 2 w z S j F F N 2 l B a X l z N 0 9 S b T V 2 c j V H V U R B S T R G O F B D S 0 Z T c z Z P W G x o M m 1 M Y 2 l H V i 9 F O U V w Z 0 h G M 2 E v Y V Z B T z Z i K y t L Q W M 5 M W V D S 1 h H M 0 J m N 0 g 2 R H h 3 U D h K M E 5 m d H R T U k N v W F d x Z X E 4 Z E x C L 1 B E W j d X Y 2 N Z a j h p Y k 9 l T W 1 U Z y 9 H c E J L S W 5 B V 3 J l W i t 0 Y U 9 G e X Q w S D M 2 T n Z x N H Z S U n l W b E 9 p e l p h S l p t M 3 d x Q U p Z T F J v Z E p Z Z m g z O X p n T V J k U D h o a W k 1 K z U 3 R E F 5 R n c w O H c z V V p 1 T W p u U n B v b 2 Z Z M 1 o 4 M U 9 M S X h 4 O H c w Y l l G O H g x R T V t R F d 3 M H h N d D V H W G 1 a N W 9 D N G R p V j Q w O S t 0 d H l 0 e G Z q U l p 6 e G l N e k J H U z g 1 V E x l U l Z 6 R F J S b D V n M G l D Z j l r e E x 0 M T A 1 O D N w V V Z s W U J h R X k z U l U 5 Y 3 U z W U p u O E F N W l h x a U x X c m J Z e G R Q U F l F Z k h O Y 0 0 4 e D F F W m 1 I V 3 c x e E 1 0 N U V I e V p 3 W C t o O G d W d U J 4 a V B S M 2 V 6 R U p p d G x x b D l p Q m l 0 U F B P R 1 o 5 d G R 1 T D h T T E 9 l R V J t N F l 5 W F B L Y m J 5 R z F N d E p G W G V H d G 5 n S F p v M W F x b E t 6 U V d Q d y 9 B U j B C R H V 1 M 3 l h Z F B 4 N U 5 Q U E l S S 0 p 1 T H k 2 b G 8 3 N T F W R 1 l k T W t F W k d W b U F t a E l 0 d 1 h 6 U W s v M z N H U G Z n U z R 2 a l p M Z 2 g w V G I 0 c 2 p I S D d p O U Z x O W h 2 b 1 B J T E 1 4 N m 1 J d n B O d k t h e l J z O E R 6 U 2 M 0 R E d I U X V 0 c z F Y d T R 3 Y k 5 q b l B H S X p N S V p M M 2 1 i M D I z a m 9 Q c S s y M n R K b U 9 C d 2 x k Q 2 Q r Z z Z L M 1 Y 0 S 0 p Z Z U p O d k l T b n V R e D B O Y n B 0 d H l j S E V 5 N m R B T F R i Z F F o b U d q e k g r W T d p T X p I c k l l W m 1 H N G p M M k N p e m I 4 N D R 4 R 1 p q e k 5 l Y 3 B x b D J 3 N H g 3 Y 1 p V c U w 0 d G d l a G 9 w d H Z N d 2 t R Y m V Z M U p R e j A x d z N R Y n B R S V R i Z j d E Z k F l U l B 6 R H J Z U z Z t M j h o R l R M V D V H R 2 M 4 S W 4 v Z 2 p K Y z h m U T l E T k J h N k M 1 R E Q z V j V M d 3 B o d U 1 3 b 1 R i Z V J G M 3 R v T m 9 E Y m J V Y n F 0 d n I 3 Z T V k V z E x S m h 1 e T h 0 c k 9 I c k 1 k S n N a b U d q e k o r W T d p U H l C V 1 E 5 e k x Y O S 8 y W U 1 L Z X l h Q U 1 y Z l h r c U M r R X R E L 2 1 6 T i 8 0 S 2 x 1 T D R T U 0 0 v d k Y z U W V M R m J q Y n R F U W J W T 3 N W K 3 M 5 d z F x W n g z T 0 J w S F d j O E l u L 2 d q S m M 4 T 1 J p Z l N p a D Z K d E 5 0 M U p H W W F D T 3 Y 0 a 2 t l d y 9 V Y 3 V Q Z S t J U 3 Z 3 Y 0 d P N k x U O C 9 E N W R P d U F D b m p U M F p J U S 9 k Y l J X S l J M R G c x Z G N 4 Z G Z x M X F L N n B B U U N v N m 9 J b 0 1 P R z d y e j V a N X Z M e W F D d E 1 0 U G t Q O H g x R S 9 z V 3 N o N W x t b H d 5 N F N N U 2 F K V U M y M j J 0 S m p Q N m d j Y m 1 R N l R h e k 1 O S G 1 Y N X p 4 a V B 5 T E 0 x N X l t R z Z q a n N K R U c z b V p T U U 0 r d G F K c n Y z N 2 R z a k 1 L W G 0 1 T X Q y V m 1 a d U M y R z Y 5 a n V v M l N 3 a 1 N i L 3 p E Z l F l U n Z 6 S H F Z c T J H a l I 2 N W t 1 b z A 2 R U J O d F B z W V p q O G p m T 0 9 N b G o r a z J j a G 9 U Y m V S M T N 0 b 0 J v S 1 Q 4 c 0 d M R i t 1 Y n B 0 c n E 2 Z X V Q U 2 J i c 1 Y 3 N z J Y e T B z a k 1 O S G 1 W O H g z R V B r Y n N 4 N 2 1 x b D d 6 O W I x T X Q x R k h Z c U x O M 3 p q a k V m a 2 J a N 3 p r K 1 N E Z G R r Z m R h e k R 0 N W d 6 Z l l x S 0 5 U T U N U U E Q 3 U 1 d y c n Q x T i t j a U h B N D d Q Y n l t b X c v M 1 l Z M 2 8 5 Q n p t R z V 6 R H h O d C 9 z T j h C M U g 2 W W R i R F R F e T N V V W V Z K z F M e D N y Q 3 R S e U V Z Y k Z T a V R U V 3 V n Z 2 R q b 2 V x c G Y v a l Z k e i s 1 d l J 3 d j R v e E h s S D Q 0 N H l Y S D Z I U W I 5 Q T J 4 b 2 l j e j N l W X V K d H J J R k 9 Z T S s 5 U W 1 E Z W 0 y d k J j Q k 9 h Q X g z W G J 0 O U t r N G N m V H h U T G R S c T V o b z h 4 L 2 1 P N G p T R T d N Z T V t S z Z q U n p F U k p 1 U G N j W W p T a y t j O F p K b m R M b 0 5 1 a m d h a j U 2 V G N R U y t k S H N s N l l p S k 5 q S 0 p 0 O T c x c D N a c l N M Z m h I R F J M d D A y L z l r Y W 0 y N m h W V E x U N U U v T W R S T 2 1 K V 1 E 5 e m 1 a N X V t M T F T L 0 J 1 M 0 Y w S U 5 t R 2 p 6 T j g 1 N F J P b U p N M T d 5 b X F Y Y j N u R j d M W W 1 U W W F G Q W 1 P a z J G e k R S U n F i a F N S N m Z N a T N k T n U z c T Y x Q l Y z Z k J h V G h W d n h o Q y 9 h T z F Y b j M z b T h 2 S j h q N G s y L z J H K 2 c 0 Z 2 F N Z X R o S m x Q V G J h c T Y z a E w 4 N m J R U n k 1 N E I 0 T m d 0 e H B R W U p 0 c j h p e k 1 l R V R Y a W p K Y 2 M v V G Q y M F V q b 0 p W Z z R B Q 3 B t M 2 Z T d S t x b 0 V v c U 5 s S 0 d y Z F h r b z Z Z S 0 t O V E d U T z R F O E o 2 O U p u e i s 2 N V d l R l h S R 1 J 2 Q U 1 q T X p N U X R O O H p F Y 2 N m K z J 1 M m x i V 1 B C c T Y v a j B r b l R V R n R Y d C 9 r U l h S e X Q v T 2 5 Y Y T l l d T V S T l l C M k d p e l g r W T d 5 Q 2 k 1 c G o x T U p l e D Z U Y l Z i M j N n d 3 Q r T l h E Y m Y 3 Y V d r b z d r d k Z l K 3 Q 4 Y 0 R U W W 1 H Q T I y d E p o S 3 J h Q 2 l 3 c 3 J 5 b z c 0 W U t 4 U D F h N X Z S N H Y 0 b 3 h I U k 0 x e H h r c 2 U w M j I w T T B 5 M G t h b k 0 y c m 1 t a E d 4 W T l l V T Z q Z W t a c X Z h N 0 F G Q l h W N G R K M D Y 3 R 3 Z I O D k 0 N 2 w w M j F G S E h J Y X B r e T V 0 U 3 J j Q k 1 p e V l 1 O H N M Z l F m d X M 0 Z X J D L 0 1 w S n R y O G l m a 0 9 J b X F P V 1 E 5 e k 5 h Y m J G S E Q 4 T n Q w T 0 p i S z d p R H p J Z E Z 2 c X p Y N X g 5 M z F n V 3 c r S 3 B j V n V y e V V o c X Z V U V B C V E 8 0 Z 2 J Q a m 5 E R 0 k 2 T G 1 P T 0 1 s a i t r M j J o R W 0 y c 2 h r U E 1 t V E J u W X I z b X R 2 S 3 h p Y 2 E y Y T Z U V i s z W T V p d 2 V 2 a 2 5 T M X h l b m 0 4 d z B l W S 9 6 S G N R M G M 0 d z Y y R 2 1 P Z k 1 I W G c z S U 5 B R k N i c T h s R V F x c 1 U 5 V 3 p l Y U l u T l p o b z h 5 L 0 9 l R V M w T T V 6 e G t z T j B H M j F O L z R N Q z F B Z X Z Z S 0 t O V E d Y T 2 l 3 Q n F G O V B T Y l p k T n V S S T F O U T N Q V j Z w N D A 2 N k p u N 2 g 2 O V d l b W Z S Q 3 g 1 e k R S N W o v T W R 4 Q l J X e k R y W V M 2 b T I y a E h t R 2 p 6 T D g 1 N F J O U V d u U E d T e D N R Y k 5 X b z R 3 U k 9 j c k p B c F p w M 2 d B W m h v b z B a b T d W W l Q w a m F z K 2 5 K Z E x C N D l X M V g v Q 3 p T a z J 5 W m Z P U U 5 Q U C 9 j a U l w R 0 k y O H R y N G F n a k R z U F V 5 e T l G V G s 3 R D V 3 M k w 0 Q W p K Q 2 N 6 c k 0 y a E l Q N W V Y W m p R b T J 2 e U o r U T R p Y W d 0 b V B j e k Z k Q n U x W n U 2 Q 3 Z u d E F y W H Z N U z d R a E F t Q W V Z S i 9 F R F o 3 V 2 N j W W p v c m J n a k p l O H B u U W J k S k h i Y T B r Y z A y M U 9 h V X E w c V V 3 M 2 E 0 T 0 h p V F p x a V N k N T B z e l c 2 Y m J z N 0 N 4 T X V 2 U m l 6 N l h i b 3 R F b 1 h u c m x O Y W J i S E 1 K R W 0 v O H c z M E Z F e V d M V 3 c w e E 1 0 M U Z 6 V E x U N U Y y Y z h J a 2 9 X W j d 6 a z Z E d m 9 y Q n A 2 R 3 N B d 3 B 0 d l N p K 0 d K d H B W e D J P Y 3 c w V W F O e k h s Q l F J N W h 1 a T I 5 b U o x b 1 E y b l V q c C 9 N U k Z 0 T H p I Y 1 F V W H N 3 N j J H d T J T V U R M c k p F c G d Q U 3 h l M j F K S V R w T m t j e D B l W m Z u U E d J c U Q w N D R 5 V 3 Z m a U V H a D R L a C t 5 Q X k x T z I x S k U 1 Z k Y 0 M y t T U T d E T X J k W F l o T E R F M j N y Q m R I a j h T b y s 1 Q V l Q T l R K c m g 1 b 2 N z Y U 4 w V z M y O U 4 5 T n R u U X J 5 Q V R E Z G x p a l R F M j F x N j N s T X R H M k w r U T R p Y W c 5 b V B j e l Z r R z d E R F l C V 3 V M M l d o R E R k N W h n b T J 2 e U 5 N e D R S d F F k b n Z P U m x E T W Z u R W 9 5 T 0 1 6 V G R k c F F p Z E Q v V G J X M W 5 l S 0 p 0 c F N C N n Z B e k R m N 2 p C U T g z e E p F O G E 2 N z M 3 N E o 4 S H c 0 R 0 h J R E l Z Q U h K e m N 6 R H g 0 Z 3 R 4 M n R p V E V R c D V w d 1 F T a V V U d 3 d 2 d 0 Z 1 U H J h V 2 F p d X F R R U F L R E E v W X R 1 W G x D N z l k S 2 5 M e S 9 N c 0 p 0 c j h o L 2 t P S W 5 J Y X N 4 N W 1 t b E 1 5 Y 0 t x S V h B M 0 F P N j N k T m x C Z 2 5 Z M z Q 2 Y j h m c 2 Z 3 T n Q 5 Z G l v a 2 Z t O X h z V T B O Q S 9 J V G p R c U V R Y k 5 B N W d O a U x S e W F l U F d i S G U 3 Z F Y 0 R V d j O E l u S W F a N 3 p r T U 4 z b W Y 2 W W 4 y a V J 1 b j Q y R n N U Z T R 3 V U 5 i T S t q R k F Y V 0 V 6 c D J M O C 9 P N z V y e l R t R z d M e U 1 q Q X J U Z G V 3 M 1 N i N F p o b z h 4 L 2 1 P N G l v S X p E c l l h N j V K U U 1 2 Z z h o V U F K M 2 R Y a 3 R p O U l z N D d B d T Q w W k 9 Z e D B x S y s 5 d G l 2 U U R J S G 0 2 d k p W R 3 E r b l p k V k V h Y 1 B X Y X A 0 K z g y K 2 d G b l B D T H F D S n p 4 a 3 N k M G 0 z O H g w V V o r W n R h d U 5 E b H U 0 O G J s R l h F N 2 R w Y X F m Z 0 F B O W Z Y M X h x W G J l d l h m M j Z 4 Y 1 J R Y 3 p P Z E V H b F Z W T X R H M G Y 4 e D F F M U J H W T l U Q l g 1 W n B s Z D B M a j F 4 c V h i b 1 B z W l N F d 2 w r b T J 0 c H U 3 b 0 8 4 Z X R s Z 1 B B U m p r O W x v U 2 8 v V 3 E 5 c H h O V l d Y S G N v T 2 5 k W n p 4 a U t n a m N N W k x I d E 5 0 L 3 N S R U c v a 2 R U L 0 l R Q U t C U D h a Q U R K Q 1 F Q Q 2 1 R L 1 l F d T Y 3 Y m U v T 1 F r W k d k N H B n V 3 c z M 2 F i N m V r V D F m S 2 J i e k U 2 M F F i R S t J d G J 4 Y j l k K z h D R V R i V n N 3 M z B G R X F j S 3 N o N W 1 Z Y n Z N M 1 l 4 T n R x b k Z Z K 3 M 4 N l c 2 Z j h 6 O G p s U D d x O U h D L 2 l q R W R F c W N J W k x 6 b E 4 2 V G J G T U l E c E 5 w T X g w V W J w d 0 p 3 W E N 0 V G h 1 d m J y M X k w N 0 0 v K 2 w 1 a H M 5 T T Y r O E F p Z U 9 Q c z d 0 c G J W Z z J 6 Y W V m L 0 V s V E o x e E h X c H J h N k d x T m 9 D W F V T Z W 5 y V n o 1 O F N h M z E r Y 1 d r e E 5 0 Q U 5 a R 1 l a M z A 5 d V R q L 3 V Q M m V y e U U r U T R p U 2 l W b V B j e k Z k S n M v b V p 4 b 3 M x W G Z 0 Z 1 B s e D V 4 e H p Q c H F 0 O W Z p U l p 6 e G l D a V Z P T 0 1 s c j M 0 a E J v Z k R v Y i t v e W x G d X J 5 V n h U T G N C V E x S U i t q Q n J K N W 8 2 M U E 4 c l Z x e V B x W D F H W T d x d H F x b 2 F W O D Y 4 e m 5 Q c E 5 z d X l N U E x Z b 3 p G d F V r T z Z U V V F z R V R s V 3 M v Q k V 1 c W J i e k U 2 M D Z T c F Z Q Z m Z 0 M m c 4 K 2 R I c 3 B Y c 0 4 4 Q n h H b E V y T W U 1 b U s 2 e l g v K 1 V W T G N Q e T d X Z l R B d T B Z W U l v R S 9 Y U n p l T z R B W l A 2 e m p q R V Z F c W N j W k x Y c 1 p 3 Z k k 1 Q T l E e E E z M 1 Y 3 T F l t V G 8 y Q 0 Y 3 O V M z T U 5 E d G x i a U Z p V F p L S n p 6 S l E 5 c 3 d M Z D A y N D d x Y l V G W G Q 4 Q n B T V l Y r U G k x N j g 1 c 3 R Q U D N k N W V T b k R S S n Y v T U 4 5 Q l J H N W o x c 0 5 N Y z B v R 1 R v W E l E Q U Z D Y n E 4 b E V V e T N 0 Y 1 J F b T M 5 e H h p T W l 0 M 0 h H U z Q 3 U j Z U Y m 9 J c k d p e D Z a Y n V v M k p O a 2 8 z N X J 4 b 2 9 K U X l L Z D M y M n N J M z h l Z E o w N X F s M j J R U j Z u Q m l P c V R i b U d q e k g r W T d p T W d M b V B V d z E 2 T W x B N m V x e U d W Z 3 V z M U l U T F Q 1 R j J j O E l 2 S U N 6 b m p K W T d y T k h F e T B V V G 9 5 Y l B l W l V x V X g z U W J v W W 1 C T H V 1 M z V r c G N R a V h n c j N U Y j h p T U 8 y U 3 J m a H l I U k l 0 e k h S N W s v T W R 4 Q 1 J G e k R y W W E 1 Q V Z j M 3 R n T j R D d 1 B I Y m R E d V c 3 R 1 Z w N E I r e l M 0 c C 8 3 Z l p L M 0 1 K R W 0 3 O X h 4 a U 1 p T C t D T W x 6 e W 0 y O H l n U 3 h C b W 9 v M 1 N F V S 9 5 M E E 3 M T J t T 2 Z m W U p p U G R 4 N G 9 p Y 3 Z M e G V U T H B t Q V U w N G F n M 0 N Z N l R h M 0 1 O S G 1 Q O H g z R U p G W E 1 l d G h K b V B U Y l l w V n R z V F B U T G N U U F k 4 O D I 3 O D R F T E l l Z 0 1 q a F p t V m d O S z Z x a j B j M G V 0 b F p 4 N j M 4 M 3 U z V m V C R m 5 Q Q 0 x 5 S 3 M 1 N H l X R z Z 6 Y n U w Q l B u S U M w N V N 5 Q l F t M m l q Z G N K T 0 h k b X J y Z E Z 0 Z V h p N n V 1 M 2 9 h U m 8 w O D F 1 M m x 0 Z E N Z Y n J 0 M D h w V 2 9 y c W x w U 3 J l c D F K K y s 2 c 3 N 2 Z l R O Z 0 1 O S G 1 Q O H g z R U p H W E 1 l d G h M c W J i e k 1 C R W 0 z O X h 4 a U 1 p T C t P T W x 6 e W 0 y N 3 h I b H l D T X N 1 Q k V o V X d E S k 5 2 d D l T U 0 d p V F p x U D h O M m 5 N a 0 5 Q N n h Z c 1 Y 2 a m V y Y X F m Z 0 F B b F p W V m 1 I Y j F k V m p 3 N n V 1 S V J x T n V M N j l K W T d w d D Z x U k x r W m V Y M j V S d U U y V D h z M G Y v d 2 I z Z F h w O F R t R 2 p 6 S i t Z N 2 l N a k x t U F V 3 R j l O d D N z Z E V t N z l 4 e G l N a U w r T 0 1 s N 3 h t N m J h M z N G N U w 0 d n l Y Y n R N b E N H T 2 p O V j V W W n B x M X d j T k V H e m 1 I S j N t b 3 p i W k 9 0 M l Z s W m 1 M c X B F c z l t R z Z M N G 9 Y N U w v a 3 U z Y 1 p F b S 8 4 d z M w R k V w b U h X d z B 4 T X Q z b l R 3 O D h O N m h j T T J u O W 5 v c z E v T 0 9 N U m t X a z Q 0 e V Z I b j B l M k Z v Y m V B T 1 F Y Y n E 4 b G N m c T Z X T k h q V F U r M 0 5 V d T B U W W F J Y V V k Y 2 1 X Z 2 p 4 M 0 N U a H h M Q 2 R K c z c 5 c G 9 4 T D l 3 M U s v d D g w M D d 3 T U 5 I V 0 9 1 W T d p T W h F e k h x W W k r a z J i L 2 5 u S z d 2 d k Z v d 0 Z u e F R n N T R B W T l a c E 0 x W D R Q Z H Y z S W N j Z X Z M b k 4 3 T F Y 3 R U d Z K 0 l U T V F a T D N t R 3 A 5 c 1 d p V W J I b T V w d V k 2 S 0 5 h Q X V E N 2 h n a k x 6 Q X g z V m J Z c V p Q U j Z i Y U R a c F R r Z D g z S 2 5 t N 2 F C Z z h B S n R w M m d Q a 0 9 J a k l S c 3 g 3 b T J w S n V V O F B 1 M X Z S Z n V 1 M 2 g 1 d 2 I x Q z h a Q 0 R 3 a n d N O E 0 y Z U N L Q V B s M F h M Z n M x T j N o Y X h 4 b V B p R X p F R 1 M 5 N W h x Z m J E a m M x M 2 N a R U c x R k x K c j J v S U E v c F B Y R H Z Y d 1 N z M E 4 5 R U 1 B U U F z c k 9 6 T V B Y e W h u U m J L T 1 N k R W t o O U p J S m 5 u e S 9 C e k J 0 d V F t M X R I U U J B Z 2 Z t S X h 5 O W R 1 Z X l 6 c j F 4 Z T N r N 3 R O V 0 5 l Z U 5 m T T d J a 1 d k Q m 9 F Q m o x c G d Z b T J W a k R m U W F t b X F o Q 2 o z a 0 1 r V X p E c l l h Y T V K U U 5 2 U m N P S k h x T W 9 z R U k x Z n Z y d l J p N S 9 6 K z I x d E 1 m R H p 3 M 3 F G d 2 p w L 1 Z B Y 0 p j S k V t N T l 3 e G l N a X Y r Q 0 1 s e H l t M j F L S G l U Y W l i Z k Z k S D B y Y X J y d n V s W n Z U S m Z S V 1 k 3 b 3 R K e W N i T j h 5 O H l w U H B 0 Z 1 d 2 d k k 2 S l U 2 O U N i V z J k T W V t M n Z X Y k 1 D M 2 Z K e k J w d k F Y Z U l 3 S m d u T F N i Y V d z Z D h C e m x s N G N L R m V Q V F J S M X M 4 T m 1 y V U t J d 2 F O Y X J G W T l Y V j F m a k x Y L z Z D b 3 F J a W 5 I c n F x Y 2 p P Z G 0 2 d i t K R k h I a 0 Z 1 Y m k 2 R 0 R 4 K 0 9 U c D F h d n p H d n V y b 2 E 4 K 2 Z Q e D Z C Q m c 3 R F B Q d n U w N j J 1 d V h y M G F O V F U x V F g 5 d l d S W U d E a l R 1 c G p Q Z l l O Y k R Y Q 2 F u M j J 5 M X p 6 W j F v N G V K T n Y v a W p H Y 2 1 W Y 1 d T S l V 0 U V Z s Y l c 0 b i 9 M e T h z e G N l S k U 1 T 1 R r d U w x R W F x Y T J 0 a G E x d G J Y b z N O b X d w e T R E Y 2 N a T E h 0 T n R I W S t K T n F M d E 0 r c k Z C W G x Q b i t J a E I w a F E 3 a F Z w d U Z N a E 5 5 Y 0 h 0 O X g 0 R F k 0 N j R q Q l B u Z W l K U n F O N C 9 N b W 5 j Z H V k Z D Z P O H Z B S U F v T U F y O W F n Z n Y r N 0 x M M W U 1 d k x 4 d E h E U 2 p K R D h y e T U 0 R T F j a 2 1 i Z k F B Z 0 t x d V Z P R D h O K 3 M r W E 1 B V F B D M l Z s c G F l W T F u V 3 p V N 2 5 P e n A x N m 9 S Q U l N R F R H Z 2 w 0 L 2 Z Y W E 1 X L 2 V 2 S l I r e m N 6 T V R O e H h 4 e D J P W E 9 1 M T E x N 0 R u R G x 6 V 2 p 3 M m V 2 U m 9 u S E R D Q 1 U x L 1 g x W l d o d H R 1 d X c y b H B h V U F n S U t D Q X B 4 e H h o b l l m L y 8 5 M i 8 z M X Y v a m l D O X g 2 N j Y w Q W d F Q W d n Q U 1 Q U E J C S E g z M D A r d m J 0 M i 9 S c m F t d H I 4 Z k x M T D J Q Q m d n V 2 9 x N n R E W V d F a H J y d n V P b V J s W l N Y O W R X K z Y 2 U 1 l z W G J x M D Z l L 0 Q 0 V E R 1 d m Z m Z T V Q K 0 R i Q m F Q e D d G c D B 5 Y j g r T 0 9 Q K 0 9 H S E g 3 Q i s v W H F z V z d j T 1 A v M z B F N l p Q b j g 2 N 3 A z Z W c 4 V T B B a C s v M m p B R j R 0 N j Z 1 Y m 5 T L 2 Z 2 M D J P W G x o Y W p C d l h x K 3 N X R j c y e F F D b U E 1 T D h O N l V M T n A v b 0 9 l O T N J N W U v N 1 B a Y U V q R z d w T G l Y V 0 5 Z O W 9 o Z 0 p t S F N D Q j F G V m U 2 S G l w M U 4 r T j N K a m h k d U w 4 U 3 J P Z U 9 h N j d y c n I 4 T z I z M z I 3 e i t K b G 5 u b 2 5 E R H o 4 O D Z l d E d J a E h Z Z H R 0 Z k N t V m t a T 0 N W V j E 1 Q m V Y b D U w b C t 6 d W F G R G g 2 S m 5 6 N T R 0 S G x 1 e l p n M 2 k 4 W G l i c j V H W m 1 Z b W l v c U x 0 L 3 J N V k s x W n N N N H Q y N m R J R j U 1 M T N Y d U t M M 1 V v c 0 Z z U D Y 5 Z X R S V 2 x x S z c 3 N z d E b X Z Y c n N X Y U 5 X d n c 0 N D g v b 2 4 v L y 9 w Z z J i U m 9 B N F A z M z M w Z D F k W F Z D M X c 0 R U F 1 M z Z j M D B u b l B H U 3 A r O W h n T V p D R H d K e W 1 O d H J T W l F J R n N D T 1 R Q R H F S a z l U b 2 c y Q k 8 4 d z Z 3 Y U 1 L e U N w Q j V C U V p C d D R N V F I z Q 2 9 H O E k 4 c U p W e X o v O X N Q Z k F 2 U z l v V E x k V l Z W Z m p z a W x Y W X V y b G w r S T N K N D V H T 0 J 4 M m U 0 a 0 F n R k F v a E Z O T 0 d n T X J F T U Q x T j k y S z J 0 b z Z D S E I w a G 9 Z Z j Z q d H d u L 0 8 5 b E c 3 Y m E 4 Y T h j R 2 F t Z m F H b 1 h n T E R O b m l n V 0 I r V n d D b E 1 0 T F h V U E 4 v a D R K M V F 6 S G U w U X l 3 V 1 F 5 U V N j W H N a S G F h N n V o c l h Y M z g 5 T m 0 3 Y z J Q U l l l W G s 1 N 3 J y c k x n d 2 Z Q a H k v L 2 U x d m s v N z V I S X Z G T U h 2 M j d L Y S 9 q O G Z q Z V B m Z G Q v R 2 Y v L 3 d I T j k 5 O E 1 3 b 0 t D b E J S V V l G c D A 2 Y T F l T 0 Z k V m x h R 3 h 4 O S 9 I R 2 V l Z V d i e S 8 4 S G F x T G E y R m p V M U 5 h a X J x M E 5 O V F E y c X E 2 d F J Y V j J O c X F v c V Z G V l Z v Y k t 5 R X V Y b D V T Z 3 Z M M G R a V 1 J r c U t p c G F 2 V X Z 4 O D g 4 L 3 g 3 N z c 3 d H Z o Y X p h V m l E V G Q 2 Z X p n b X d C Q k F J Z G x a b V l 1 V 0 x s e X B h K 3 p I b T R a T z N a d E x Z Q l p j M H N H Z G 9 I Q X F I U 2 J B U D B n Z 1 h 0 b m x 4 U W J r M j U 3 K 0 x s Q i 9 V V D B m d G c 0 Q 3 V Z b D J w N W 9 T T F J 4 Z z J k N 0 9 P T 1 p i L 2 p 3 N G R 2 Z D V Q b m d n d y 9 h d F J s d 3 p U W F h O T j F v M H h i W F g z O D l G a T F h b E 5 E d j J a R i s v Z n B 0 c z h s e i s r M j N Z O U 9 t d H I r d l h s e G N q S 2 x U c D I 3 M 2 5 6 M z Y 2 S 1 B i L 0 h 0 T D V y T m N G a T l l a k h Y c j F t S F R w a z N Z d U h F a k 5 t e l l n S T B i T j d Z N m w z M 3 p 6 V G Z Z c 0 d F R H V u V H B n b W V l Z V F i Z m Y 1 O V l Q V E l Z R E h L V H A 0 M D Q 0 e V Z Q R H N i W C t u e j B X Q l B U Y m F v N E J o S z Z S O S 9 4 W H J w T l M 1 Q 1 B q Y V l t M m 1 S V l E 2 S U 4 v T H h x N m p D R 2 Z W T 1 F G N j F a d H V T R H J 2 M E c v e m 8 3 T X p C Z k l Q d l g x T l R p M W p 2 d V F t W m 1 C a z R h T T J y b k Y w a V J q S X d N a k Q x c E R E S X p 3 c m h 5 N W c y b 3 E 2 c 0 R n Q 0 5 n V 2 J k M z d U Z j R 6 Q j l X Z k w 3 Z T d U V T J K d G 9 F T 3 R P a 0 R a N m 1 S S n N 3 M G J h M X J m S W R q b D I z T W Q v Q k Y v K z B Q V G s 1 T 1 J n M 2 J o d 2 V l d W d o V k Z W V n R m a G 5 D e G N 1 U k d s c E t T W k 5 t c F R V b m N I e j U 4 L 2 Y 3 Z 3 Z x R V J F M H o y R U F B Q 0 F B U 1 V S Q l Z D T k d v S 0 N n N F F i b S 9 Q e D h E Q m t 5 Q k 8 r K y s y N k x Y N 0 5 v M F N J Y 2 V P Q 0 I y R 3 V 2 d l J M K 3 V v b V l O V 3 N X M X F 4 W j Q 4 a T F Q d m p n Q T I 3 e X R F R m p D d E R o c k 1 m U E 1 q S X k 3 b C s z Y n A y d n N 4 N X V P b j N r c 2 9 t U G x n e m N h R n E 2 V F l C K 0 l 0 Y U R z M H V L U F o 5 d S s r Y 3 J 1 K z h X a U 9 u a k F 2 e m N 0 T 0 1 Z c X Z v Q j d Q b 0 x 6 M k t p Y m J z N D Q z b E x Q Q j V 2 Y 2 R x M 3 J i S 3 p z e U V p M n p 4 M 2 Z m W F Z W L 2 o w M D A 4 V F N 1 V j E 2 Z E l G W G J 2 K 1 A z d D N I a E J W M W Z j Q i 9 I d n V i R 3 d D b 2 d J a W l n d W 9 1 W m F X U y t L S 0 s r S 3 V h V 2 t 1 c V Z t Y V c w L 2 x Z e j Z X M W R Q V H B 0 b G l Q Y V h W K z F o c H R w b m 1 i a T Y 1 S l p x Y T R B N G 9 x S W h D Q 3 N y T 0 x Q Z T h m O E N N R E R N d 0 E 5 e F p M d n c r e n h K e j U 4 N l p v e m 5 P N z k 1 e n p 2 Y 0 V W c m 9 Q Y 2 5 Q c z J E R W t K U 1 Z a S E k r U G o w Z D h m R H c 2 Z E 9 o Z 2 Q x d D c 5 K z d G M W F 1 V k M 5 W T R k d X d Z a G c 0 Z F d x b l h r S 3 F q R 3 E 5 c T J E R G t G K z N Y U F N Y U D Z E Y l d q N H V x b l V V S G R j O X F l d U c 4 c T N z R G 1 D T G F u d U 5 n Q 3 d H N U R m R H d k Q W J k T 0 9 5 b m l E Y m l X R E w 3 W U J C M 2 x a R j h O a j B z b 3 Q x R U t C U n J H V 0 9 Q M 0 w y W G p W Z m Z l Q n Z l M 3 Q 1 d U Z k M m 1 W Q 2 9 4 T E h v d z h 2 T U x q T k Z 0 Q W 9 E Q l h o N 0 t i e G 8 r O E l C T G 8 5 d m t I T k V H e n E 5 e V l Q Y V J 3 a j l w V m t J W k p i T T d K Y z F u V n l x V m R Q R m Z U Z T N h d G N O V F R 6 M V Z x Z G R z M k x E Q m J E K 1 l 5 T W p J U 3 U w S D Q r e C 9 Y d z g 5 O U J D Y U 4 y K 0 9 M N y 8 4 R W 1 m U G 5 q V W R y M W V 2 S H F a T W 1 W S 2 x l N D B K Q 1 F u N D l k Z G Z M W T d Y c T F j U D B k S F J a c 2 Z H a n g r U D A 2 Z F B v N k R B Z k F M W T Z 0 V 3 I 4 Y 2 9 y c j h n b V Q v M 1 V x V l B R N i 9 X M E g 0 S U 5 q R E h U V F F B S l o z c 3 F B Q X d H O E h W e W N u S 0 5 q d l Z 3 S l V W d S 9 r c D l I U z h S c 2 9 0 d V k y M F l V N n o v Z G 5 1 N D I w Y T N m Y n M 5 U E p R W m h F O F k w R m x t Z S 9 E Y 2 o y a U x v U l U 4 N W F F Y X o 3 M F V G U l d a b 2 1 T b F l E Q V l L a D J 6 T z J U S U V J d 2 J O M D Z 5 U H J p a m d v S U M v U G p q a i t V K 3 Y z Y n Q y b X J I O D l v U 0 d 4 d E x n e n h P U k R W Z T F X b j Y 0 a X l Q M V Q w R F d V Y T N z V j R x c H Z x V U g 5 S T k 3 Z X J v d H Z z U m J l d z F l Y T N n T V V h M D Z T a W l q V G l G a k Q 0 Y 3 h O M W R U V H g 3 b 1 h S M F c x N S t 2 Z 3 l p M j F h Z 2 9 L R E F G T j B X M n J y O S 9 O U 0 x a O D Q 0 d T A 4 V T B W Y n p V S H l I Z X d z S k N V R k l T R W l s W H J O e D Q w Y X p R W j d 3 O E h C R V J r W l d x e C 9 a M m R u R 1 Z Z V 1 Z Z d T B D S 3 k 4 d k R 4 a 1 p H U m J I S j A 2 Y 2 l O O S s r d z M 3 O X U y R H Y 3 O C 9 a c z Z j Q 1 V F U X p N N E 5 D Q W l 3 T 1 l p U m x a V 0 Z U e i 8 5 M U d x V y s r T 1 B Q M j d 4 Z D d 5 d n J 5 O U d q e D V 0 a 2 R l Z W 5 a M k 5 q e j c 2 Q 0 M r L y 9 M T G J m Q y t V e D h 2 T E M 4 S E J 3 V W h Q V D d l S V B D R 1 d I Q j N y a 1 p H U k 1 T S X d N T E J 5 d V N 6 R U p v c H V j N H p 2 Z H J W b 3 p F V z J p b 3 V J b G 1 G R T I 2 O G N m Q U h 0 d 1 d N Z D F Y a W t w d k R 3 O E R C O W I z U E 9 6 V 0 o r Q V V B U U x Q L 3 E r d n J y c n k z T 0 t 5 M H J L d 3 R m Z i 8 w M V p z M m F K V W t m d m I y O U V S Q V F n T U R B U U R S b z B B Q 0 J n W U V J R E F 5 M H V x S k V v V k J Z Z k g 0 T U J r T 2 w 5 a U V p M W x H T l Y z V 2 x v d H Q y Q T Z 5 S H E v d F R L W X o x N W 5 C d G R C d E Z 0 Q k Z p U D V s O V F J a T d x e W k 2 Y m V T d 2 9 W W U x S V m N 3 U n J m V j l m Z k R Q L z Y 1 M U J U Z H B v V H d Z V 0 N 6 Z G 8 4 N 0 0 3 c U 5 J d H B x b n Y z N z l 5 c 0 R B Z 0 t t Q T N o T H l u W X B 2 a 0 1 h Y y t i T X F k T E Z Y d G s 5 Z k w 3 O T l s d X N Y N y s r M H U z R X h N U W d K a V l H Q V B E a m p 6 L 2 l 5 S k V q b F c 3 R G 1 y M T c 5 M k x 2 M 3 I w V m 5 u U D M 3 b D I 4 L 2 Z i Y k Z z Z G Z l Z V V W T k c z Y X R O e l g 2 Z l Y 2 Z l B M S k o 4 a k 9 0 c n p m R n h r W m l V N m R P b G w 5 W G I 5 K y 9 S Q V h G M m U y a 2 d n Q X J s M j d o d F d y V j J Q T 2 5 E a 1 Z y a W p L e W N r e D I 3 U l l y O W R i b k Z O N m c y S 0 5 S Z 0 1 Q R D Q 5 e T J 5 d k 5 3 O E 1 E d n I 2 K z h Q Z j N O L z B 2 S U N B Q U F R R U J x R i s v U G h v M G F H Q z Z t Q 1 d W N D Z o W U Q 0 U E I 4 R W w 2 Z X Z y c 2 9 L Q W d s O G V y M W t U R z Z E W V J l S k V 4 N X U v c S 9 0 a k x I Y V B i M X Y 3 V 3 Z J b W 9 W L 3 p F Z 0 l l W l B D U G F a a z Z p a U R h c n F N W W o 5 d X J T c F F 1 e X N v b y 9 S d m 4 1 K 2 Z q e n p 6 L 0 5 u b S 9 W c W h X Q 2 c 0 T k 5 q N j N W S E k w Y U 5 j T G l 4 W X R 0 d m x k Y 1 h C e l d y R m x U N l Q 3 M j d 0 M G I 0 O G V Q Q j F D O F d y d H N q V m c y W H Z m d z R j T T R k d X l Z M m J I N j l l d W p i Z H U y T 0 h E Z 2 d P b l l z V 1 B I M E x C a F F 3 d 2 Z Q c n p T Z m Z M M T l j W G N 1 W F B o N y s 4 U F B 6 K y 9 D a W N o b F Y w d E h o T V R n e E V q U n B n Z D I 3 U n B r O V Z W N k t S c X F N Y X J H a l l N K 2 Z 5 Q W J p W l h x T m J J Y n F B S H J C O D N x S D R 0 M 0 t 0 N 3 h p T U t s N T M 1 e m h U U l J r a m x 5 T 3 h E U X V U Q U d O M 0 d s S X J W Q U l z M F J y Y 3 B C Q V d p Q n c 5 d 3 E r a T J n V k Y 5 O G Z L T E M w d E h 0 L 1 Y x W m 5 R Y l J i V F Z U S z F i d C s 0 R T R G V U F 2 b E s x U 2 Z F Z D B p a 3 N M S l R r b 3 N U Y W d J T W p Y K 2 N x b 2 l q a W l 5 K y t z T G 9 w Y 1 l N R 0 R m R E V F M C t V K z F y R 0 d L W l B u N D Z s U z V k Y T d B M T A 2 d F F w Z l B m Z G R 4 V y t m d W 5 T c F Z Z S G x v e T B X a T B X T G x 4 b 2 V q e G 8 w Q 0 R U e l l y U 0 Z B b 0 Y 1 c y t m a n p w M T Z x Q k 9 u V H J 3 O W Z X b C t E V U h j b U N z e H p C U k Z I T U F U S l d x V V d K T 2 t a d S 9 r d n Q 0 Y V F E K 0 l r V z N W U T F G d E 5 W c 1 Z P U E p D M l B N W W R l Z W 9 p a F d X T k 9 W S H V D N G N l T 0 d 4 U 0 J Q O S s 3 Z D B h d F h y d 3 J m U X h B R T A v Z H B S V F F h a m M x e m J E b D k r c l R a W T h Z W W V 2 U z R m e S 8 2 e G 8 w Y k Z x d X p B V 0 R 5 N U 1 s b z N y d z V U c D Q 4 Y V Z i c m J k c T B D V U Z C U W V q Y X R X d W w r c U Z T c W R D a V J R d W I 1 K 2 4 x Z W 9 z Y T B a N 2 Z C N z F l a j l 6 Y 1 h Q a j Q r R l N x W D Z R W T F Y a F Z 4 M 3 J q Q W 8 v V l R l T n l q R z V q c k w 5 Y X J m c l N t Z E Z 0 T W 8 5 b 3 U 4 S z R i a n p y a V p P d T d n M n B Y V 1 Q w U V N G e W N q W H g 3 S V d t R V c z b V F x R m V h N H h 1 Z T N u W n Y 1 R 1 h u K z l X M F c w S 2 h j S m w w V z B V M F Z Z e j N i b H p 4 N 2 V v c U 9 o S H h s a V F W R z F T Z k F k e E Z Z U E J n R F Z y M X V E N D h l T V d 6 e W t V Q 3 N 5 Y U 5 j d m 1 5 a G s v U H o 5 T W 5 6 N G R I M z c 0 b 2 N W e m U v Y n N n V T Z u d y t U S m t 4 M j Z I e m x q R E 8 z Y X R Y T l k r O F N T Z z J J O V Z B Q 2 1 w S 1 d s e F R a c z J Q Q n p 4 c G g w T 1 V r R W d D b T Y 3 Z F g x M j F 0 N n l 6 V z Z i Z j J P V m l P Z k d I S X A z a F Y 5 b 0 l p M m 1 v M X F Q U G x w M k x B a C 9 2 M 3 Z m N X N l Y z g 0 b H F 6 Z U 9 I a j F h c G R V e l Z i V i s v W H B j d W 5 U S j d O a V N K V X N r d T Y 0 d U 8 4 a l R 0 b T F i M U t 0 W E R 3 Q n c 1 O D R k c k Z p e E F r V k Z S V 2 J u Z E 8 z Y T F W U m Z q U m 8 x Q 3 Q 5 O D g 0 M 1 o 4 M n Z X c k l I Q l l N Q 2 p q e j R x U 1 I 5 T G k 0 d U x z N W k w N W V k b j M v W l l I M 3 p 3 Q W R x M 2 J 3 O U J F R k M v Z m 4 x M D c 5 N W Q 4 d j d W W k Z U a l Z S M U Z 0 O W x I N W h G d F Y 1 Z 2 d U a 2 Q z a W 1 n a n p p Z X p E d 3 V S a z V U R T g 2 Z E x S N 2 N W R k x o L 2 R O c 0 x p M T h 4 T H Z 2 d X J Z V H d Z Y 0 1 I S H B q b W l C V T l G T k Z X T X l V b k o z c 1 V G U l V 0 W j R 3 M W t h c E 5 p d T l 3 c k R w M T Z t R E d q Q m w y b m J 0 b X p S c X p H W W 9 E Q m d 5 d 2 E r R G c z T G x 6 M k w z Y k x m Y 0 V y N U R C W U 1 E b m 4 z K 0 9 F e W V z Z j l T b l R w M k s 1 c z J i M j l W V 3 g 0 N G R N W H I w Y U d 6 Y 3 V O S G l 1 U U 1 I R G t D d j E y U G F 0 R 2 x 1 O D c x Q X B P U G w 1 U V h P T 2 Z M e T h x U 0 0 5 V m l T b n A 1 K 0 J J R F Q 5 O U N y T F o 2 S V R u a G g v Z m F J U W c 0 M m p 6 R l d 4 O V g 5 c 1 J j R G 1 u S G c v O W J 2 Y U R Y T j J R T T k z M j R Q R H h W R j l n M E Q 2 e V c 3 a U R i Z 2 x K Y n J u c H M y T k t W R z d v Y 2 d C Y X J 4 N U U r b j A r S D E x M T l I c T F h d E 1 H a l F J R F J v M E 1 E c W V m L z Y x N y 9 N N m o y V l N v W D M z b n Z Q V 2 Q w c 1 Y w W k d C c T V m d j I 1 M l R L b y 9 P e G t a R 2 J o M X k v e m o z N 0 5 u O F V L R G 5 K d 2 N y R m l 4 Q W 5 m d j N q V j d 2 b T d k d X B n N G N h T H B j W j g r Z l h E O C t I R 3 p n U 2 p q Y X Z E O C 9 I e j A 3 O S 9 m c n I 3 Y 3 V Y T U h 6 e n p 6 V E x u U G Y v c n B w e E J G R V Z 1 M 2 J y V j R 6 d H I r a W R a V 1 F s M j V j c 1 c w U X I x W H I x N D B 5 R k 5 G V k 9 O V k R S d U d m S D V Z T j U x R H R V W j J L M 3 F j R U 4 w b T c 0 Z z J w R E Z C T 3 c 3 Z G N a b 3 g x T W l C U 3 V M Z T V Q Y U J J V E t U a 1 h 3 M l B i U j E r e W t x c 0 s 4 N F d P Z T c 5 N 0 x a c 2 4 r L 2 d 6 b y t Q d W p i d T Z m Y n h P V W 9 s V W 9 N N k 5 j S F N 4 Y j l B M j h 2 L 3 d D N X V i a 0 N n T D R h Y U 5 Z R U 5 t d j N w S l I 3 O U Z C R V c 4 M 2 w 1 Z V U x M k d B d 2 p K Y X F Q W X J 2 Y 0 R 5 M V d v M l d M V n N p T l R X M T N I U H E x c T J M Z 0 l B Q W k 3 K 3 Z H a l Z x a F B i d D J 5 T T V P Z G x z M z V q U 3 Z M e T h F Q m 9 h V 2 0 3 Y n c 0 W U 5 R N T g r Z l N y Z D d 4 T W 5 U b U R Y c m w x b X g z c j I 3 R 2 t 6 O X F N O E R S c z J O S H R j V 0 Z p S T F h d F h X O H p x T k J v M m J K a F p o S W M 5 W W 1 K a W t K Y V d o d G h Z e X k w e m p o d z V n d n o 4 Z k 1 5 W U 1 R T 2 V u a k p L a U N J M m x Z N z F L Q n Z a V j F X Q 0 l E V G t u R T l O V G s 1 Z T B x e F p z M E p K R 2 l V V 2 x M a 0 Z i K 3 A 5 d k F 4 e W k y N W p R Q 2 N P Y k h K b W R O d T M y O E 5 E b V N E O G w z S D B s R k 5 F R 3 k r S m F B U H V q S n M y b E Z i d 1 Z J U n F Q U G 5 i c 2 1 V T G J 0 e T R n U n M z Y m 1 E L y 9 2 M 2 8 z T G t 6 a G c 0 Z G l y Q 3 d N T F B 6 Y n Q r K 2 J i W V B v N 3 Z z e j F m M k p q c G p U T E k v U D Z k T 2 1 W L 2 F l W H Q 3 N D Z H S E h r S j J k a l p X c m x 4 c E 1 R Q W t D Q U t l Z W V Z W n M 4 Z 3 p 4 a G h t e l p x R l p j d V d X Y 1 N v c l Y r L 0 h t b H B h W m d 3 W V l K Z E s 0 L 0 s 3 b 0 5 a O X J t M W E 5 Z m k 2 b F h 6 Z V p q K y 9 2 N W 8 z T G l 4 e G Z r a E l T R V Z 2 b G Z a Z i 8 v R W Z s V G p W U j J M e E t Y Q y 9 i c W 4 x Q 3 J W N X d E c j U r c i t W S W 9 E b z l 0 a 0 g 5 R W 1 h T W V 4 U i 9 H W H E z d E R h a T h a Z l d p S V h L V m V Q S E 9 t Y V V T Y m 1 W Q 3 F Q Z 2 Z R S l R j d k R 3 d G V X b 0 l s T H o z d l Z 0 R n R T c V V T W T B Z T 0 F 3 Q 3 o 2 R F l 2 a m V J N 3 F h T G J L S 0 t 0 N W p w M z d w e W F j e j Z F T V Z a U G l 2 W W 9 2 c 0 4 1 Y n Q 2 O G l U Z m Z m T F B j N T R j T U d Z S n g 0 O G F W K y 9 3 N z c 3 e F Q 3 c 1 Z v d T N i d D B L V k x s M 0 p m R 3 h n W W l N R E F R T k 5 q c l Z h T D I 3 Z H Y y N 3 d n V F V s S n N U a m 0 2 Z W x w V j R a N V V s S V N U c D g r a m J G a n g x c D k v d G F 0 V z F p M W F o W F M w d E t z U H Y v b 2 8 0 O W k 1 T W l S T n Q v S G 1 t b l R w a U V y S z h z a W J n U U E v d n J y T D d 6 M j J t d V l N M m V P N l N M O T Z h Z W Z o a z Z u T T U y e m V 2 V n F z M D E y b F V v b D V z e V p Z M 3 B j M 3 F 4 Y z R s c U N J S m h 1 Q k V s e E U 0 Q n p y Z 0 F 3 U X F G U W Z B b z R k d 1 B Z M m 9 T a T I r d 2 o 2 N G c y N E J l R G d U M C 9 a U m d O O E Z T R W F q e j V 1 M 1 h y R m 5 i c z J H R j Z 6 R G 5 I a V J N b m N P T E V D W F R v M E F I R G h 3 O D N y V T R 1 W F h j Q T B 1 e D N J N F d 5 L 1 p K e X N t U m N Y S n p a N C s 3 Z H V 5 T X p N e E 1 y V n F 6 Q T M z L y 9 i W E g r c U Z H a k V C R V J Z W E h j M z k 4 Z n p 6 e n p E T j U 3 N 3 o y T F F h b m Z m L z h k Q 1 F r S m 1 E V n J s d F h C R 0 h 0 Z H V u U U p K M D l h Y m 5 N e G V Q Q m d x M U Y 4 Y m R 1 M l J Y a D R P S k t T a 3 F 5 M j E 3 U n A w e X I z a F Z D T l Z 4 M G V m W k h F L z l E R m N G R z F I V 0 N W b i 9 Y b l N n N k l i c X N o R V c z V 1 o w Z 1 M 0 a V F 5 K y t B U X V V c E p Q S D g 2 c U V X T F l a N X F u N T F 1 S G Q y b V Z q c 3 N 1 a z N P R V c w T X V L Y m p i T X l S Z n c 2 b G p l U E t F U m 9 h N n B P Z m 4 5 O U p p c l l v d n N P N U d H T V Z E a m J i M n J D M 2 9 q M X B L c l B a c j A 2 b n c w Y 2 Z m W V N r c E N R O C t l U 1 R s V j R w R X h z Y m k 3 R m p 4 M V o 0 M F g v K y 9 I b D g 5 T k Z I M E d x M V V L b F V H R E Z p a E 5 u e n A w N m R 3 a G R m Z k l I Q 1 F 1 c 1 Q 1 e U l q S X p G d D J y U X E 1 O W 1 y V k N y T W 5 6 O G Z L M W F z d 0 9 Y T G x 0 Z H R H U m t a Z U 9 P T k 5 6 Q n A w a V Q w N n R V T G J k c T B N V D J Y b X B w c U 5 z Q U R G R j l Z Z H V 6 W T B l Y j d H Z 3 d H c k Y y N 3 R r c D l C b 0 R n N E d B T U d q U 2 9 5 c T h u e F l 5 e m 9 T V 0 s 5 V 2 l x V X F s Y W 8 0 Y m Z B S E F I V D B R b n Z Q R G R q c F k 1 S X Z B O E E 1 T n N z M 2 x I Y z B a M G 0 3 d 2 o y d G p 4 Q X E x M j N z d 1 J 5 W k t 0 V n E r c H F N Y V R C O G F Z Y V E 4 W m 8 3 c D E 2 d 0 l B O H Z Q e j B h U k p F e V F u S j F 1 O E x q N C t I d k h 4 O G V q Y 3 V U T 2 V l Z V l a a S s r b j h t c E V q V V p q O F g 2 T 1 h Q V l R k a 0 t S V k N 1 Z j g v T H l r S m l Z Y U h h c 1 N a T W 1 l U F B O T j Y z d X Q 5 S z F h M W R F U j B l W D I x N 3 I x c T B 4 Z G V w V S 9 O L y 8 v W i 9 G Y z J s c G F k a T h l V E 9 l Z S s 2 N U t 2 Z T N Y Y n Q y V 0 x S b 0 V U N y s r R 1 B U a X F F M m J k c G d 3 S U F C V n M 5 b m p P S E Z G M S 9 F N 3 Q y N 2 t a a V l p T H Q z N z V y K 0 h U U E d L b H h 4 V C t 4 S E 5 W N 1 Z z R W R S d 0 E v c m 5 1 R l F m U X d 3 N j M r S T N a W j A w V z B V M F V h S U 5 P V D I 0 U 0 V 5 b G 4 3 N W N v Y m N v d H Z l V y 9 r U j d 0 M 0 x y b l o w b T V 3 a j J o a H d 4 U 0 R x W n g 5 Z V B K S W k y a X F R a z V Q a k p R a E N 5 K 3 J l N D Z I N E R z Z G J 1 S E N o N m V K R H J W W W p M Q 3 d N b j M z M l d a W G I r K 0 N E R H l w O F B p c 3 J D d 3 N Y T G p R O U R n c X k z S z l a c j l k a j F h c F Z P S C 8 r U E F E Z 3 l 5 K y 9 S R U p D Q W l a T m 1 t V D N R R k Y y Z G p h T 0 h U d F c 3 d U R R W D M v O W h m L y s 5 N y 9 R N i 9 V Q W d N M m J O O F B I e H d k U l V W R U F n U F Q w Z E h 6 e X l T Z m x Y c G o x N 3 Q w Y m t 5 Z F B y d m F H e F I 0 Z U h u a i s r Z W Z 4 N 3 J 2 d l d r U n R B T V c v R j l a V 0 V W b W J 0 V 2 t 2 e m p r T 0 h E a F E 1 Z G N i O C 9 0 S j l V Z 2 M 2 N k h n b l B j Q X N L M j Z E U k h i Y n V i a 3 Z 4 d m s 0 e W t D V 0 F 4 R z B X M E F z R 1 p 6 c 3 l E R 2 h B O F o 1 Q l h S Q m t B U D R I Q 2 h G c 0 5 u a m t p V 2 J N Z n N t b 3 h x U E h u d z l Q U z B 1 b m R P W m 1 Z b W 1 q U n B n c V Z M b C t M T W 1 U U D Q 5 Z G R m c l U 0 M G l Z a U l R S D U r d n N W e G E z d T Z B R U N u V H A z U X F W U D V Z M z h I R G h 4 Q W Z I e n g r S E x a U 1 N v Q X N I Z n Z Y d E 1 L b X Z E d 2 N B d 1 p N c V R j d G d D Z 3 F L a k k 3 S E h w c U x U c W l J K 1 B O N H N k Y n R x M E t S b z F h b V Q x Z X p v a U l n T F R w M C s z V 1 F 2 M j d O a 1 R l c j B l M z N 6 e m p k b H h 4 c G p O M W V B K 1 B q N W 1 l L z J V S l F n Q 1 d y U m 9 n U 1 Z M b H V E O T k 5 K 0 h q N D h Q b m 5 2 d X V R c j d w R k t w T U h U b z B B c m Z s M V F Q M V h o V n h 5 S n h p U i 9 X e m V W U W Z R R 3 d T R m Y z c D F J W T Y 2 L 1 d x R D h 0 T 3 F C Z G 9 P b U 5 D M V Z w Z 2 l M Y U N K R 0 9 q R D V B c E N a S X Z Y a m 1 U R 2 h F a C t l V V N 2 d 1 h 3 R U 8 1 Z V h s N G Z 0 R y 8 4 U E p M e j J Q T X l P R l F x K z J m O W U 1 S V N x V V N Z M G J F U U R R W T h K L z N W c U t 3 c 0 5 B W T N m Y S 9 w a T N i T D B 4 S k 9 I U F I z c l p r S G R F R 2 5 t W V E r Y m l E U l h G e H d D a W F s V k F C b F V x b E Z r V 3 h X a k 9 j b F V v b E F n S U M z R 1 p s V z A z V n J s M D c w O C 9 m Z n Z z d F Z x N W N X Z U g 1 Z 3 d j U H J 2 Q 0 N k T U d D Q m V X d W Z E R j Y 4 O D A z T F d a N 2 x y W m h 3 d 2 F j S 1 p N S W V l a l F J Y V N r c E d E K y 9 Q a 0 l D Q W l v c 0 g y a j M z N z d 6 Z W 9 n e n g 5 L y 9 J R 3 Z 2 d n J L W X U r Z 2 R l d l d 3 Z G Z Y R j Q 4 O D h n a U N n b 0 l 3 W W N J R W Z Q Z m R k M W J i U G 5 q d 0 l B N G V Q R 2 h Y U D Z v a k l p T E N J a D Z Q Y z Q 3 R G h 3 O W J u R 3 N 3 R 0 p D W W 1 H Z z F N b 1 M 0 S n l s a l B S a G p O U D N X U 1 o 0 d m p t N T d Z L z J P b H A 0 Q U Z y d T Z Q N V h o a U 9 p M j c z Y T N D a E V O Z k F V N F J z b 3 Z v b z F 0 R X d U O T N P a 2 p M d E 1 B a j U y b 3 h w T X Z 2 V j Z Q N W N 1 W G 8 3 Q 3 d F T k h S M G V q V n F 4 Z V d M R m 1 D d U x n N C 9 Q e n p 6 N l k 5 R 2 N Q Q 3 d 0 Q y 9 m M y 9 j d m 4 z Y m 9 v M 3 l C b m x z d V g 3 O U 9 2 N z Z x L 3 o 3 Z n R l d l g 4 Z j E 2 O W N C d 0 s 0 L 0 Y y V y 9 N N l Z h T l Z S M i 8 4 V V d M V n F n V 2 J O b U d E a H d v T m 4 r a n c w Y k 5 z U z h l Z l B z b n B q W n Q y O W Z p S 0 t J O W V 2 W G 1 5 W V F Q Z n p 3 d 3 p a W H p t Z z B H b l R 0 M n J Y Y z V 3 M E d n M m x 3 T E R v N k d t c T E y a l J K c X J K Y X R X c m x O b n N 1 M V F S V T Q x V W R p O F F s L 2 9 k d W 9 D e W o y N E N C S 2 9 W c U 5 m O U R O N 0 N 5 M F c w V T B V Y U l 0 R 1 Q y S V N J M V F X c G k v T E d n R m k w R 0 c 2 U G I 4 d k x 6 O G Z h S 0 Q 2 R F J x T j B y d W s y a n d l T 1 B q V U c 5 Z W d H b G 8 5 c 0 d R a E E r d F R l N l R l N F J i U W F S a n p x N G V B V E 5 T c k N E W H E 4 U H J z N m Z Y W V Z D Q V g 5 L 2 Y 3 Z j U 4 M T l i N k h T N k N q Z D N O W j V U a 2 N M Q 1 F w d H Q y S W 9 0 R 0 R a c 0 d K S 1 R r e T F p U k s 1 Z n Y 0 N 1 h Y M z h k O C t i T k 0 y W E Z W K 1 R h d F d z N G V 2 U W 9 1 b m Z 2 Y m 5 y Z l g z N z V C V n U z Y n J W N m Z u a D R P T U x E d z A y U E J 3 d 1 l n Q n M z Y m x n Z H p K R W d l c 0 d x M X E x Y j Q r T E Y 0 b k Z 6 Y j I 5 d l B Q U E 1 N e G F 6 b k 0 r Z V B Z c z d k K z V Z d k 5 a Z 0 1 P Q 3 R 0 O T V D K y 9 i d E 1 X Y k 1 H R F J w M H N R a G Z T V F M 4 L 2 I y a H N G Z 3 N E c T d 1 U k p v R X l Z b m U y S k l 3 c 3 Z m Y m 1 2 S m 1 J R F p 0 V F c 2 N 2 R 2 d D R h R 2 l R Z n l X Z 2 Z X c T l 0 S k d K K 0 5 n e C 9 P M T J s a 1 U w V l k 1 V k 9 Q S j F 5 K y 8 v S U p i d D I 0 Q k F O Y X Z Y N C t 0 V z d j a U 9 q b 2 E v Z n I x U T R j T 0 h S Q W J H N H Z O b X p k a j Z 0 U 3 B F Q V F C Z V h s N U Z t M j R 5 e U J B M m I 3 N S t m b E o w b T d a Q V p K R G h 3 N W g 4 T 0 R C R 0 R W c U Z F N m R P b 1 c v L y 8 0 Y n d j S E J H R D E 2 d E 5 r S 2 J N W V l I b m p n Q W J Q W H B x U 2 s 0 T j Y 5 Z T Z i S D l l d l h 4 K 3 p a c y 9 I V l Y x K 2 h v S 0 J B a 2 x Y U l J V V k Z X T F Z x V m J Y Y k F Z Q W x T N W J Z d F o 4 b H F S e X E 4 Y X B H N X R G d G t a V 0 5 i c U 9 J T m t L a 0 o 3 Y 1 B F c W t o e W t h M z V l V G t 1 b V Y w b T B L a E t E Z T Z M Z X l C Q j Z a Y 3 Z Y R G h a b m 1 2 c l F r U m J R Y 1 h q N l J a Q 1 h a U 0 t C V F o x Y m t K T G 9 v a U N n c 0 x K W X R l S V B Z W k 5 H a F F o Y k 1 G Z 2 V J T F Z L Q j R C b V B w M l p 6 R 2 k v N E Z D e F p Z c k p B c H k 5 Y U Z 1 S i t m S H h Z d F d v U X Z 2 d m d D S j A 2 Y 0 1 I c 3 V P e n N i Y j c v O U 5 x W l B u M j Z 6 c n d E d y 9 m Z m Y 0 O E V I S D R S Q 2 9 j Q 2 F O V 3 Z L a l R u c j M 3 O C 9 4 b z h m Y n p H Z 0 1 u S G l S R n k 1 Y 2 d X Y 2 M 3 U n E x U X I 3 O X U y e i t a N 1 Z z V 0 R C Q W 1 6 Y 3 V C R z d k K y 9 H O U 9 u V F R m b j V w Z j M y M j I 4 V n R u S G 1 6 Q m 1 j T 1 h N R z N i d D N 4 N W d 4 W X h 6 V l Z T S W h n O E Z n Y z N E V U R 0 W G Y 0 W m R V S G h Q Z k F o Z E V 6 d m p 6 R E t 6 O F R j b m N E Q U 0 2 Q W Z q K 2 0 2 M H R w a j h a Y y 9 t U H F y U k J F V z I x R T l W N D h w U 1 N r b 0 t k T z N l Y U h j d k 9 6 c 2 F H R F J 1 d 2 E 5 Y 3 V E Q j g r S E p H U m t l a l d y W n R w d k R Z c k s 4 d W l I V j l m M T Q 5 b j U r V G t t T 0 o y a l l 6 M W F Y W D E 3 O T h m b X p k d k 5 q M 1 d h c l g 0 L 3 Z 2 d k 1 Y d j J i R X l i T m c z Z m Z Q T U 5 Y b n J w S m J 6 O T l 0 d E l U N z g v U G 1 5 c 0 0 w d m J 0 b T J i U m Q y N W Z Q b H l M R j I 2 R k R 0 M j d M Q n J 3 b E p S V V J H T 0 h U d F c 3 d k 9 s V i t R V D k w U T F Y d F h W b H V n M m l t Z 2 p 4 R E Z r O U d F a U 5 V M U Y w V z J q U n c 2 R H B v S 0 4 w S j J w d k 9 n M m N N M z Z w a T N i U D J z d H V v M G k y b W 9 m Z z h G d 1 R 4 Q 0 V m Q U J W e W 5 U Z 2 5 K d V d 0 W H Q 3 Z T h 0 d G N y Q n N h T F Z h c 3 d H W m d J Q U F 1 N k x R Q 2 d z T E 1 Y Z n V Y S 3 Z I b X p a d G F 2 U D F C b 0 1 C Q m 9 Q Q j l G a X R W b H Z N N k Z X c j F Y a j I y V 2 V 4 Y 2 V O R 2 J O d G 1 I a 0 d 0 M S t 0 e C t m S m x 1 d 1 o 1 c 3 J P e j h j M D M z K 0 R t e l p 0 V z k 3 e l J h R F N Z T m 0 w Y X V u V H B Z d l g x S 3 B V S 0 N 4 Y 3 V o S S t Q a j l X S U 5 D a 0 p n Z 0 M x V 2 8 w S k V 5 Y W d T N W N 1 V m k v K 1 U x S l N j U G J z V 2 J 2 Y U 8 z c j B x T l c 5 R H R S c X R k V z l r O T U 0 N H c z Y 3 Z I b l Q 1 b m s w K z F v N m 5 I T V l E Q V p r W m 1 i Y U h C e T F o V E Y y W G F K d W t V c V l G S j J V R F d E S i t o M H R H V 1 F X M 1 F h Z 3 R V S 2 g v S E w 5 a m x i a k s 3 d W l o e U x h Y W k r c T h l U 3 B R W U 1 H R 0 R K a 0 N Q Y n M y V 0 5 4 d 3 p r c k t 3 d H I x N j d G Z 1 F N S H N I V H B V c l B q W m Z u N y s x Z n A v W l Z L S m R R b D E 3 T 2 N j N H V W N F V x b D B s U m Z x R z F j O T F w Y n p T e l Z J R T l N V E F 4 T 2 5 6 N X R W a k 9 l T 0 h F Q 0 d S a 1 p h T j I 2 T l Y 1 O T l W V 2 8 x Z X B x c m V n T 0 R n N 0 d 0 R 2 5 U N 0 R v M 0 5 6 Y 1 h u M y 8 r Z W J u U G Y v a m h o M V h 1 Q j N F c 3 F 2 R 2 t V Z E 9 q M n l p a W p S R E h r Z G t I a X R R M H F Z b n h 4 N E t i d G g 3 d D R h b j V t W U Y x e X N 2 U H g v S V B W a 0 d o V U d E c 3 F P R n V j M k 5 O b z l G Z y 9 O a F I 4 U E x 5 e E 5 M W C 8 0 T 0 N n a 0 l B d k J j V W l 2 Z E R X c l N i b F h i N X J L a 0 l v W W k y M m t t a F V C U U J 1 T U U 1 c j l i b U l N Y W J B R j V l W G 0 3 e j U 3 O G 1 X Y j U 4 T 1 p L U 2 t s e m R E Y n p 3 d 2 d 0 b z A 2 Y U 5 4 W E h H R 0 1 h T U d R T i 9 m M y t 6 R F B O Z X Z Y c m g 4 Y 2 N m Q j F C O E F X V 0 1 I a W x Q Y k d 5 c z F l T U 5 H e m J F b k R s e k V C S V N V d U h y a m F 0 c F B E d z h M U F l T S 2 l 3 c 3 R J Z 0 1 Z W X p a S E N 5 e j l q c U 5 S b V A 2 d W J 6 W m 5 i L y s r b X V G N 1 p h b V Z D b 3 h Z c 1 F J a T Q y W F Z T b 1 Z Q R H d z R n h 4 W X U 5 R m 0 3 V H d p R G M 0 N X R G b 3 R z c k 9 6 c T M z e F g 5 S 2 V K U H V y a 0 t x U m E z U W J n T m F W a l c 3 N 2 J u Z X J F R k h r W H p C Z 2 t M d 0 d l Q U F P b k J J R S 9 k e k h C M T J 1 d F R m T X F v d H F Q S G 5 5 O X Z i R z J M R m p N W E R n U U d 6 Z H V o W D c 5 K z g z b T N B R E F G R l J V V 2 E x Z 0 x Y Q m x L b 0 8 4 a 3 l Z T U F F V E p r d 0 F B T n k 0 Y 2 N O c 0 1 B a 0 F K a z J h a E Y 2 O W V 0 b l Z W d W t K S 1 V h M m F q b D d L U l F L a k I w N 0 Z p d F d y R E E 3 d m 5 m d l h q e i s r T 0 9 t Q W F p e T M 5 d j B a N W l V U m p X Z X R H c H F k Q n R G d E J I a V d I T D d V S k V h N k Z i S 3 h a V F F G b T N I c T F T S z d 6 a F k 1 N n k 3 Z D l u c m I 3 M k h 1 d j U r Y m h Y Z H B s S 3 B N S H p v R U J R V 2 F V d E h 0 d z F S c T V W Z k J q W n I 5 M l J H O H R s M G l t a X J 2 W F E 2 W F k 1 U 3 F U d 0 p v T m 8 3 d 0 J 0 d m h G T 3 N S K z B W R l J V R l g x O W Z y R m 1 6 Q n A w N 2 Q 4 Y V V L V l B B R 0 1 Q c D A 2 Z n g w M D g v S V M w d H J k S n R k d W 5 T Q l Z P b l R x M 1 V J R W I z N 3 Q x T i s v c 1 k 3 Z G l 4 Q X o v K y t L U F p z Z U R n W U x 6 N T V w c 1 Z 0 c l Y 3 O T I 1 c z J M R E I 3 R m p w U V I 1 c k V o S V N M R F l F T G s y a F V L Q m V 2 W H J J e U 1 n Q V V M e W 5 V T D E 2 O V N 3 e X d O M 2 x l N l M y T X h n T X l N N 0 9 0 c m p K V m t X M 0 F Q d 3 B S V U 9 r R 2 1 w Q m R O d W F 6 Y z J D U k F Q L 2 1 B R 0 R B R m t O O E p S R X R M S G h 0 S U t u Z X F q R 2 t 6 Z G Z Y M T g 4 O G N R V D Z O K y 9 Q M z c 0 N F F l Y 0 9 u V U t B U E R n Z 3 c r a V I 0 O G V a d W R h R z B 4 c D B N R D F X N E 5 j d j I 0 N V J 0 d T R j V 1 B K M m 0 v Y n R p M m F O b T J L b E p R V T A 3 R l R w M D Z a S m h n Q n N Q a n V 0 c l p 5 M m h r O F B U M 3 g 3 c n Z 2 b W g 3 Z n V u V U x m L z c 1 S j R Z T k c x Y n V h K 0 x p N H J C d T N U c U x k c V F h S 0 N O V T R 6 b E N x Z W k y e j J T M 2 9 z Z E t k Q n R G d E J I a W V E T D Z Z S k d h T F B Y e X V h V F M w V z M 1 K 2 Z s d U g 5 M z I x d k t W S 0 N n b 2 p t N 3 o x Q 2 k v Y m R T M n l 3 c 2 V I d U p R a W 1 p c m 5 S b z N i b H h 3 O C t i T m d 3 Q k d B U E N z V G x z V T Y w R U E 0 S k Z I S G t G Z 1 l D Q k N R M E 9 S a 0 p D Q W p S c z N J a k V 4 c 2 R 6 e j Y 5 Y X R h e l Z t U k t G U V l Q e j Q 4 Z W p m d j c 4 a y 9 i c D c 5 N j d G T V h 2 e T Z z d k d s Q U F W e D V O d 3 p p M E d o Y 3 B T S 0 J S N C 9 m W F g 4 Z j M z M y t Q N D h l T 0 l p W W t C Q U 9 U b j U 1 d W Q 1 e T Z i S n R k V 1 V z W j N H S n N F O E l l b n A y Z m x S e n V K c E d w N m R C d E Z 0 Q k d B Y W p 5 N V N F e E 1 0 U G o r T D Z 0 b n o 1 N E l E Q X p F M 3 I x N z h l Q 0 R E e U l 1 T H M 3 c 2 V X d U R L Z W 5 w N l J Z c m t T c 1 N G a F p X N W R V L z V T b G I v M m s w R 3 R P c T d i Q 3 d N R W 5 l N D V G S E h q R W I 1 T G x 6 N X c 3 K y 9 2 d H Y w e U J Y M l Q y Q k h E b U J w c U w 2 V U J B R V U x V G Q 0 Y 0 9 I O G U y M z M w S 3 I x Y U p 4 N D h a V 2 E x M n R W b X V 4 T n h N Q T l P b l R C N T Z l M W Z v N E U x Q 0 4 1 M m d s M F c z U l h G V H R s d D B l U G V E O V Z R c l Z S L 3 l R N 2 p I a 3 d F Q V J i W V E 0 b n N 3 K 1 h L U W 1 x e W k 2 Y m N 6 S V l T N m J M V l N X T W J x d F h r Q U F Y b m g 1 Y W Z G Q W o 4 R D Y x V 3 Z Y Z l F N R E Q 1 Z l R B Q T l G d E V s T H I 5 Z i 9 x b F F x c H d D d 3 Z Y R 0 t I U 2 p X U T N w U F B Q R 0 V 6 U n N B W l Y y N G N N R n N q N X p B d 0 V C T W 5 q e T V X d j J 3 O T R K Y 3 E 5 V m l 4 W W 9 W d U h q U l l 1 c 3 Z D N U d S a 2 J o N D h h T E Z q U U F 2 T H k r M G F O R 2 l T d j I w e H R v c 1 Y y T z h X M F d z R G Z K V X R L b 2 9 J e V B E N 0 d a R D J W V T d S b X E x R 2 s 4 K y t T U 0 d E U n N H V D A 5 U G F M V m F p M W 1 F Z G V y V X N k a y 8 0 a G h T e D N l V X l C T U V Z W j I v d j c v b H F D W n h D Z G x I d C s w T W 4 v e k U 0 S 1 J 6 c F o r Z 2 l E W l N H d F Y 0 N 2 0 v O S t 2 V l c 5 e U l z e i 8 v K z l 6 K z d 6 d n Z 5 e X k 4 c j F Z O V p z M m J a d F l l a X Z m T H k 4 c E N j b k d 4 M n J L a W 9 5 T F F 5 W m N p U U l a T F V l U k V S b G d 2 V m J 0 e T R Z U n J r S 1 N v c U 1 u d k 8 x a j V D V l Z X d l h q M k w y T j J 5 R E F Z R D F x e F p n K 1 B I a j V 1 T 2 J k a X d B W T B h T m N J R E R 6 e G d k d T Z t V F p z c 1 l 2 Z z B H Z z B H R G h 3 b 1 h h Z H J L Y X J 4 b k t N a 3 V t M k c v S 0 x i b U F D Z 1 B 4 Z V V 2 L 0 E 2 T 0 1 F W W U 1 W W k y Z 2 h 4 T E x s O X d F Z 0 5 k e i s 2 V G Z r L 0 R q e H F q R z d 6 O E 5 B Z 2 V 0 Q U F 0 N G 5 j V W F s V U d E U 2 d I N 0 x 1 M 2 N O N 0 g z M E d o R D B v K 0 x X T G J D M j N 5 W G d V M F N h d H h v M G I z M G h M U z F 2 R 0 d O c 2 h W W n N V N n l H d H B r M m J W d m 8 x d i 8 v K 3 U 5 b m p 5 T W h J c S 9 2 c F N P b m l 4 W X Z Z d W 5 V c n p w O C 9 i L 2 R y R 0 d P W V B u M D Z Y b m 5 s R m J N T m h u T n l j d k Q y M j I 5 a i t 2 V H A 2 T k t s U z d Y N 2 R 1 M 2 F O W X R q U V V G Q k 5 s O V g y V U d l Q m c w Y V F L M V d t M z R 0 W G J 0 M n h a M D d k e X d H Z V l 5 T X M y Y X R E V U w 1 K 2 Z u W j d C O X h E S W 5 q T 3 d B Q W 5 Q U F k v U H o 4 N 1 p J M V N L U l J F d D B H a H B j Z 2 8 y c 0 1 C b l F D R j l a O X M 3 W E Z i R 0 4 w M n h j N 1 F 3 T k V B M T h o d j R n M m J 1 R E F L Y z d G L 2 8 4 U H V w e n Q 2 d D d V S k Z U a k V W Y z V m d n k 0 b E R m U X k y V n R 3 a z U y Z H Z G Z k l 3 Y U R 3 Y X k y Q k Z 5 N 2 g 2 R z F 5 W i t p S 0 9 M a m p 6 L 0 c 4 O D g v a i 9 E d 2 N B R E F 5 W k 1 u c 1 d 2 W E x v d H p v N k 9 q c V R h V U F O V j R 6 a V B m N k R Z T 2 N Q U m 1 Z T D B B T 2 Q w d G 8 0 Z z J J a y t 5 d V F B a n R V Z n E 1 W E 5 K W W V F Z D V 6 S V Z 2 a 1 J K Z E 5 2 T H I 3 N k J 2 T H g 4 d D R w d U V 3 U U J 3 M k 9 p Y 1 N w V H d J b E 1 r T W 8 0 c n d B Q U l B Q k p S R U Z V U U h D V G x V Y j J v N G c y U n d n S k N k b V p s c G I y R m 1 Q c 0 J R Q 3 E 2 c l p I c 1 I 2 T 3 M y R E J B c n N 1 U 3 N x d S 9 O b S t m Y n Z W Q z B a Y k l p T W p N W D c 4 K 0 F y U G l Z d U x 3 O W F 0 V z N I N T h 1 V U t 6 N n R Y c j U 3 V n p Z R U R B d 0 1 4 Z H V 4 W X J G K y 8 z d X k 0 V H F m R F o 1 O T l o c m k 0 T 0 V 5 Y 0 9 C R m V Y b D Z W N 2 o 5 U U h H T m l 2 T 0 F 2 c l Z H a l J q W m Z X M 1 l H S 0 Z E e E R R S k J F T k N r U 1 J N a 0 p T V U J B Q V l O R 2 1 U e D Y 3 T E c y a X p l d 0 1 C Q W 0 2 O G o w b k p B Z k F k U U h P R 1 J v b E F v S m p W c j F x e F F x a 2 F K T k N a R k o y V i 8 v a m 1 X K 1 R h T 3 F N d V o 4 S 3 l y K z F O S k h S U U t 4 Y W Z y Z D R a U F p J S W l x e V N p N 1 R G N X J l R G h C Z z Y y d F d R R k R 3 M 3 d P Q U R W Z U 1 R U m J 0 N j h p Z G p Z V 0 l 3 Y U 5 R c W p S b z B 5 a T R i e j h Q R E F M N y 8 4 W X J P T j l 1 M 2 J Z L 2 5 5 N V d i S E t q d D R h S z E r T W c 3 c z V P U l l w a j Y 2 S W d v M 1 B 6 O G Z P V G s 1 Q 0 F v S 3 d 1 V E p r N U d V b E l U T X p F e l Q 4 N F d G a F Z p e F l n W G 1 6 N T h Q b F V x R j F h d F h n M 1 B 6 e T l 6 Q X d F Q U 1 I a n p Z M l Y y d l V h a k d j d z N a U m J k e E R n W U 9 E Z 2 I 1 Z m N G U l J C d V J K e H J r S V c 3 c G F s T G N Y N l d q M i 9 M e k M 5 d 3 V 1 a z F u R V B I Y n h Y U 2 N 6 b E Z E V U 1 w b m p J U W k y a H h Q R U l R M 0 9 l Z U 5 B R H d P Q 1 c 0 Q 0 F C V H I 0 U W c 1 T 1 R r V 0 Y z N z J L Q 3 l z M m 5 W S G V h L 1 Q 2 L 1 d J a l k z R n J s M j d j T 1 B H a l F y Y m F O b X l K U j U 3 N 0 R F a 0 p 5 Z G J i Q 0 J y M U w 5 L 2 Y x e S 9 m a D J I R G g y e W V P N 2 8 w Y U 0 0 Z i 8 0 O F J v N G N p Y 2 p J e U V y L 1 h W c D J W W k 9 S Y 2 N a a 1 J h e j k r b T N O Q W 0 z Y X R D b V N r c E x R b 1 V N S H V 6 Y 1 l M a D N 4 W m 1 U U F N p T W l I U W Z G Z H d E Q W V R Q l B C U V V G c F V 2 W k t K S E 9 y R m 5 R Q V l t e n Y 5 M 1 c 4 c D Y 4 b 3 R z W U E 5 Q 1 J j K 0 U 3 R 0 1 T N 0 R L e U h 2 Q V o 0 S 0 t M T l d h a k d J M U p K U 2 t y Q 2 l S T W 5 j U G J z V 1 h o N m V t T F V x R k h v M 0 x t e j J U b G J 0 b X h C Z X J y d H J 6 e V Z T b 1 d B Z 0 F B Q X d O N j l l O U d 0 V 3 p l N z R 0 U 3 l z N 0 1 4 Z C s 1 Y 2 F E U W F z O E V T S S t O c W w 3 U T B 5 K z F S S E x V U 1 J x d l Y 0 d k R o d z h q T X p M V D R Y M k Z o S V J v M m J J Z z M z M 3 d U W G w 1 Z W 1 E b H p K d D U 3 N 3 o y e l d x T 2 9 x Q W d y V j Y 2 R V d x M j J X R V V 1 Q 0 F L Z W Z 2 c H B x R l N T Z k h S c k p h c n h Y R X M r M F c w Y 1 l D Z 2 U 0 S U h N e G 5 j b 2 9 v M 0 l H Q T N 5 R U x k M U s r V m l T a 2 l y R G s r b 0 d k W U J l Q 2 p y N 2 w z a G p i Z m Z R O T I 2 L 3 V q W H U 2 Z E x C M 3 J 5 a X Z U W W N Q d 3 l 2 b 3 R O Z 2 x p R m 0 4 U 3 V S Q k Z 0 a m h j Y 0 h K e V h t c H E 2 U k J D R U p v e E p 0 N X l h W W o x c U Z x M V d p O T I 3 Z D J Q U G 5 q M V d W O G V V R m h J U 2 d u S G p 4 c U Z q e D Q 0 Q V l K S E 5 Y d G F V S 1 Z P U W 4 1 K 1 B r e W R Q V 2 p 4 M z c 5 N D l y R j I 3 R m p 0 M j d F Q j B k R F M 2 Z H U w S 2 p V W m p z N z l Y c m x 5 e E 9 z a l R x R k V q d X p Z W U x p Z 2 9 z R G h t Y T h Q Y n N M Q X d N T V l 3 Z H V 4 W W 0 r M G J K U 1 F r V 0 J 4 c j B x U 0 o z Y T h u M W V l S S t B N E E 5 e G h q a X c 4 Z V B H a j V o N X E 0 S H h s R 3 Q v S G k 2 L 2 o y a 0 4 w T k N Z c G 9 j e W F x O G R 6 W G 9 r V 0 x x b l R U T 1 R j M 0 Y r K y 8 v N z V G S E d 4 Q V F B Q V d M M T V z c z F Z c H k 1 N m F D Z 0 F P S H o 1 c y t y b W d v Q U N p S 0 p v T j h s M j R j Q U d i T j I 4 M m U 0 M G d D T k J v T k Z a c k t x U H Z 2 L z h l U C 8 z M E U z c j I 3 S W s r Z m Z v Z 0 p D U 2 s z S E 4 5 Z l g z a D d l M X R O U X B Y R U F U V F B q M X h j W E V X e j F m V X J p M S 8 v L z A z Z n Z q a E I y U m 5 a M X N N S U 9 Y a z V P Q 3 J y N z R x O T d X b E I y a G F 0 V 3 F G Y W R P b V d l e W J w T l B w c k 1 Z R W p 4 b z F D c z J i T j Y 5 e X Z 3 b l Z l T z d B L 2 F Q Y k 9 F e F R p M l c x Z 0 l k e m d G M W p n b l l V U m J R U n V a T E Z S U m V w d m R J d X h W O E t D K z g 0 a 3 l u W k p 3 Q z Y 1 K 1 h s W S t G T E w y U E p T L z l 3 V 1 h T Y n p p R G l s M U 1 w K 0 9 u U E s 3 S W I 0 S 0 d J T n V j S k R R M U 5 U V X h N S E 9 I b D V i V l R F S V F 1 Q U t v O U t r b X h I b z R W R l J W b H R s b n I r d l h y e l d Z M T l 1 c l Z D e D A 2 Z E R B O S 9 2 S E h I O D F t V j N i d j N 0 M X N C d W F t V F p 1 U W 1 w c G E 3 d n N w R k F y O C 9 2 d n Z G U T d 3 K 1 B y N l l z U 0 l F Z W p k d T N l b F p 2 Y 0 t n b 0 J a c z J i a H d 3 O C 9 4 T G x 6 N T Z 5 Z W s 1 R 1 J n Z i 8 5 N z M v W X N H R U R K a 3 l Z Z 0 Y 2 O W V w W G J Y a 1 p H Q m x h d F d t V j E 1 Z E 9 q a n o 1 c V Y 1 K 0 1 m M 1 p M c z N Y a n B G b X p a d W p S b 3 d k Q 1 E w U H R l b y t V b E J T T G 1 3 V W F q Y 2 F 1 T 0 R s U 2 Z R N k s 3 d 0 N B Z X d x R l l r W m d Z T 0 F X S 1 J z b G p p T z M 2 R G J P Z W F u N 0 V I T D Z i d V V H T V B h Y l F Z d l p r N G N u M F F D U G s x Q 0 4 1 N T Z x c 2 t k T V F r S U M x c X h a W X p V Q 0 5 6 T X p F N H N Y T D B i N z l 1 M 1 J 0 V 3 R Y U F B q Z 2 c z Y X R q a W 1 y b 0 t B Q T h m S H h O c y 9 M e n M 0 M l R a c E p T a 3 J D e H g 5 L 2 J Q R m R P b U R B Q U p 3 N W M 2 Y m N R W j Z D Z 2 d M b z l Y c m 8 5 W H J z M m J N S G U v Y n N 3 W m d 4 W X p C M D Z O Q n k z N 2 R G a X h a V 0 I z b j Y 5 T 2 t E Z j M 5 L 2 l L S m 9 k Z E p R N j l h d G J m N m F 5 b F B l U k N S N 2 x G M k Y w N k 5 I R D l 5 O W V 4 Y y 8 v L 3 h 6 a G E v c j N y M T d o Y j h Q c E d K V T Q 3 a 1 h 0 N D F 1 T T Q 5 b 2 M z V n Z L b 2 x k T V R C e H R w S W k y b 2 l N M F N B U G N Y d F h r K 0 w r Q 2 1 u Z V p v S m F v L 3 J G M W R G d E 9 v T 0 l y W E h Y O E w v R G w y U T F 3 R U 1 S Y m E 0 U k V S R 1 J u W j Z l U H N w Z 0 1 I e k 9 H Q n N L a W Y 3 T 3 B W Z 1 B 4 d 2 d M Q z B P b l R w M U 1 q e m R 1 M 0 d q M m Z P U E d q Y z J l M z c 3 Z G Z F L 1 F r S k F R c y t m M z d 0 M W I 0 Z n N w R k F v T U d U T E V h d X l h V X F u R T R N R 0 R F U j B k Y m Z X b W h i V n N k R 3 R 0 e k p z M 0 Q 5 O T g 4 N D N a Y k 5 H e W R E b 2 R X c l p z V 2 U 3 e l N V b E p X T F Z x b G R Y Q k t D O H Z M L 1 R w W T k 4 R X N 0 d T N i M X N j c z V Y b j N y Q m h R N H d l U G R x d T l n R l l q Y W d M R H c r b n o 0 a 1 R P R E M r S T R r e D l r S m d Z T 0 J t M j Z j U 2 R 5 S 1 g 2 R G J P K 2 Y z R k 8 x e G V O e V E 0 Y 0 V w Z y t x Y 2 5 E N m V J T m 1 l a k d r L 2 V y b D I 3 a H E x Y n Q r T E V p U k 1 W b n F m W D Y v S F h Y M y 9 o c j c v K 2 d r Y W p 3 V U 1 Q U F l T d V h i d W l Y Y n Q y R l Y 2 R D Z 2 V j Z 4 T V h G N G V q U m 8 0 a V B q N G R l c j d m W n A 4 e k 1 U U G o 3 K y t Q a 3 l a T l l z M m F O Y V Q 4 Y 2 8 3 c D E 2 M k x F a U J F N G M r W k 1 1 V z F r W l d W W k h M T z F z c W h z c E s x Q 2 9 V Q l V W S l J w R m J V e E 9 x M D B w V k p w V j F S d m V a V E t x b j l j c k V X d G h Z V 0 Z 3 Y 1 B E b z h K S V p R O F B E M l J u W j h Q W D F 5 M i 9 p d H d h M V h q d X F T U z Y 3 U m t P M V g 4 Q j F 0 U F Y v Y W t K R V c z S z N Z a G p Q U 2 l p a m N n W E R m S V F X V W k 3 Y 3 Y 2 Y X E 2 U G J L S 0 t O V k V W U V V G Q j Z X b H J h U E 0 2 N U g 4 V j Z r T E o 2 O W V x R k x W d T J t Q T J n Z E 9 u U 0 J l U E d q V U 8 5 Z X Z Y S 2 Z k M 0 Z p e G N 0 a m x t Y j l h d F N x Z k R V V T A r a F J Z c 1 d X T G R 1 b m R X Y k R Q M z c 5 M G R 3 Y 0 x E R m N a M U 9 o M j N i d G 1 I c j F x M 2 x Y d E N O R 3 p j T 2 5 w N m U w T 2 w w T 0 h y M E t P c l V x U U 1 m S H g 5 N G U z d k R 3 O E 1 E R 2 8 w R 2 p E R W N P M 2 J N N m 8 y S E 9 u W H F s U H R y T l A 2 Y T d J b U N B N G 8 v R T d H e H N S Y k h I M 3 p 3 U W J 0 Z V Q 2 c k h n Z k V k T H d R R k J X M l Z z b E h p W k c 0 Y z N j W l J z b 0 p I Z G d N O E Z O S G 1 E c W p H a z V l N 2 Q r L 2 k 1 T W 1 U a U k y T n h l W E x s e X Y 5 K 3 F L a U l z V E d 4 a U k y T m h i Z T N 0 N T Q r T 0 d I M G E x Y k 4 3 U n M y Z E t p Q n J 0 M T Z 4 W S s r Z V F U d T l y V m F E V G 8 z c j A 3 L 1 B 6 O H N H S E R C d X p l d m R 2 a U h F R V F N R 1 B H R E t z V G Y w c C 8 3 M X J i T z h m V 2 F 1 Y U l p Q W g w N j l Z T i 9 2 N y t h T n k 0 T W R x M W E y Z X F 6 L 0 x 5 O H J C c D B 5 Y U w x M 1 R x M U t s Y U F 6 W D J Y c n V y M V d y V X E x Y 1 A 5 Z X Z Y U i 8 z N j l W R 3 Z Y a j A w Y T l i T T l I e G l Z a U s y Y k 5 t Q 3 M y Z l A y b X h y L y 8 3 O U 9 I T G t D S 0 t p b 2 p C N D h H Q 2 J O U 2 k 1 a j J v O D k 4 V W l j W T R m M X M x M G Z Y U W J S Y l F S N G c 3 Y z Z r S 0 x r S X F r W F l x L z F D a T h 3 M 0 1 x R m Z z U V F K Z T h 2 S H c 4 d j J n S m x 2 N 3 p S W X d j T m h S c X R l T T J V S 1 N J T m x J Z E l T R W g x e W p X b y 9 h e F o 2 Y W J T c V h D b 0 V H R D h P T 1 B Q N k p K a 3 l h W U 9 I R 2 l L Z j g 4 S n l j S H V i b T U w R 2 c w V U t s V V l J d 2 h L e X N M Z S 9 m d X R i c n Z U R V V S S X I x N z k w W l l X Q m p X c k Z t R G 1 6 Z H Z t b z U 3 Z T N 0 a i t Q R G h G d j A r Z X Z R b 0 5 t L 2 V i S F g x a l Z H b l R w M U 1 F V z l L c F J M c j E 2 K z N t S F Z x U z R N R 0 R T c D F m a 1 Y r K 0 9 F S G k v Z 1 N 4 a G d l Z X V n a H l k N k R X S E p D Z k F m T j d w U T V k N D F 1 T T R 0 b 2 s 5 a 0 F E M F c w d V E r c T h k e F h S a 1 l H a 3 B P V G N m b n l a V n k 0 Y 0 F F M 2 J 0 e X c r W n A y N 2 R w a H d J Q U J P S H I w S 0 U 2 Y 0 9 G S H V D c H k 4 d k R 3 Y 0 9 I Q U F C d z R j Z 0 w r L 1 A 3 c D A 2 W U p 1 M 2 J x a G F k T 2 1 B S U R R M E Z B R U J B U l l y S U F w T F N n b 0 N Q M z Y 5 V U 5 r W k N T d V h M b U M 1 Y 3 V Y b T h V Q W x 6 W n A w a V N 6 U 0 9 I U z R 1 U G p F U l V W Q m M 0 N W R 1 M 2 F a Z k c 4 c l g w S k g z a m d B Y X R 0 Y z g 2 e G V 2 V n E z T D E 3 M S t L N T Z z Y W V H U W V J V k N v V l J G R T B H e n p 3 O W Z Y R i 9 Q b n p V Y j k r Z m F z R E 1 W c X R G b 2 N Q S D h h Q k F 3 Y 3 F Q V m l u M V d x e F k 4 Y 0 8 3 T j Y 5 R 3 g w N m R F R D M 3 d D N S c 1 d O S H E 2 d U R D T l Y 0 Y 2 x F c X V t M H J 3 U G 8 1 d l F N V T B V Y U k y N k J C S G l J c k 4 1 T G l Z M E 5 i Z G h 5 d F p I d 2 p F M W l Y d k x 4 O C 9 P Z m Q 5 d 0 h B W W R G d E Z O R k d w R U N 4 S H J W T F V W R 1 I x Z G 1 V M X Z U d D J 4 Z m U z d D d v M m J P b j J Z M m M 1 T 1 J r Z l B E Q k I z Y S 9 a M E J B U U l Y U E 4 y M 2 F G R y s 4 O F F Z T 0 h E a U F 6 W n M z S X p z N 0 c w T 0 h E a l h i R i t m T W 1 U T l l 1 M 1 p 0 a F R j b G d P S l p u e k 5 u e m p U M W x 6 R 0 d v S 0 F n W E w 5 d W Y y S 1 F X c T A y b T Q x W k h Z b U p p V m F q M n R x M m J X d n o 5 N F Z V S G N W M 0 V I c 1 p v O X Z X Y l k v U W d n a 3 p H Z U R s e X Y 1 d 3 p n R 0 J n M 0 1 H S n J O S U V j N F J M e k w 5 M 0 1 u R E x 5 Z T d 1 a S t r R 0 5 W N D d t U G 5 6 c D A 0 Y 2 V J R T B 0 T F N L b 3 p 1 S 2 9 z e G h w a V l H S X d Z T V F L Q 0 l L Q j k r L 2 F Z T k d r U 2 p o N D l p a 0 9 I R H V I Y X R X d m x 2 d m J 1 M 2 J 2 W X Z Y c z N k d S 9 l a m V E Z 1 l D e G J 0 Z 3 h x d F J y d D I 3 Z k h n U U 1 I T E 0 3 d j J M R W p v c U t p M E x a d F c r V G s 1 T 0 N 6 e n o 2 c k 1 J S n R 5 S k F o W n R H N F p R Y 2 t i d D I 2 a F V X T E Z s b D l i Y U 5 H a l d 4 R z Q x c k R P Y 2 Z Y W D M 5 d H R W K 2 R P M 2 R H N D h h T k s 5 M W 1 h W F h y M X N Y S 2 x T d m g 1 K 2 V I M T E 1 N 0 R W Z X Z Y a l U 5 c D F L c H J O Y U g x N j l m e D l h d F d 4 R V h G M m R 6 V X B G Y X J V W n d j S E M 1 L z k 0 T U J v T X B o a T g 4 U E J 3 d n Y v e H l 0 W D Q 5 T l J I V m V Q T E N I a 1 Z C N F g 3 Z E x M V k s 5 W l Z 6 b z l z b 2 9 v M F F k M E t E U E V S M l V o U G l i b 1 M y Y U R 0 U n F W U 3 V B O F B E M l R r N U R v d H V v N G c y S W l X S z l h a l p 6 c D Q 5 a X l O S G p r Q 2 x V d U h l d l h z V y s r Y V V O M H Z R d z h Q R H R D S 2 1 0 S W l J Q 0 R E R 2 l t O U c y c 0 d l Y k h S Q k V O Q z N i M T k w N z k 0 Z G U v Z n V S Z i 8 r L 1 M z Z T A 5 d m J 1 O E p C b m 5 i d D J t S D I 3 T m t X R 2 U r V k h l V H A w N m R Q b F R a S n R z Y k R 3 d 1 B l M 3 Q 2 b X o 0 S l J 2 M z d P b j h 4 V 2 0 x Q j h C N m t z R H Y 2 S 0 F H N E E y R H k 0 N k R y R U Z O R W 1 1 e H N T S l J G d E V Q c y 9 P W m d p M n R 3 T j F Y a n V v V j I 3 Z H Z q N T U 1 O H I 5 Y j B V R V J H Q k o 1 N T R B b U Z o W V d i S H Z i e T h F Q l V W a G F p b 0 t G e T l l a F d I R G g x Q 2 J H d 3 M 4 d l B 6 e T I w c k t D a k l 0 T E s 2 U T R j T 3 B r R W V s V X F G U n g 5 O U Z J T U d E V E t M e U s x V H A 0 N 1 p a S n V 5 e G 9 3 W l k 3 R n F K a m c 0 M k d 4 U X B D S l Z q Y X o 5 L 3 Z 2 d n J R N V E r Z m 4 1 W W Z M a 3 l W V n F z e l N G U W d F L 1 A 3 O U t 2 Y V o r L 2 Z x N G N 1 V 0 t 6 U U d l O F B C d 3 p K Z 3 h B d z B h T k 1 D a F E 0 Z n c 0 N D g v V 3 R T S H B R M F p N c V J T L 2 F n d H F N Y V R I N C s r U 0 h K d W R C d E Z 0 Q k h p Y m 1 o S 0 V K R 2 w x T X Z u a 2 d 3 d 3 p B S E h D U U F 3 U n J m O X Z H a 0 x p a W 9 a R j F R Z S t V Z T B p Z U 1 P R n N Y d E F a a m N P b C t q a F l T R V h N d k x 5 e H N o a X V K U k F K S l V 6 Y 1 p Z a j l 6 Y 1 h M c 0 h C S W o w Z k g x O W N l d l d M V n k v Z n Q x c 2 p 4 M m p z a H Z i M n V M c D Z X a 3 p S O T N v b 1 l j Z X F u Q V B u N 0 k 4 U E R 3 d 2 R P a F F p e n g x R H c 4 U H p K O C 8 z K 3 F t d E l 3 e E R C M D Z G Q X N X T E x B N k 9 G T 1 o 5 M i 9 U c G c z R 2 p C b G o 5 L 2 0 y T k c 3 Y 0 d D K z g 4 S U x a a l p L d 3 N E Q j A 3 T m h S c 3 Z j Z z k z S E 9 v Z G Z y a 1 p t W k t m b k Z 2 M E t o b U J F Y 0 h M e V p N U 1 p w d z h R O V R J c E 9 5 a z d J U 1 Z q T X V M a k d G Z S 9 Q T 2 I 4 L 3 J D U E h p R F l k R 3 o 4 c G 1 p T G E z Q l h W Z U s 0 W E d o c U t t S m d Z d T g 1 d D N i b z F G a T V j a U 1 X T E Y x c 0 0 4 S l F W R m h h R 1 N a T W 0 0 Z j M z M z h k V F R 6 M W x p b V V y S 3 l v c X l 2 U n p t e l p 0 R U J B U W d K R W p S M k w 1 O H V X W U 1 t V 0 t 4 U j Z J a k R I T W 1 E R U R y V n E x T W p 1 d V V D Z 3 d m Z n A w c T d G b y 9 m c j F z e X Z D V D Y x V 2 0 2 M E F x b 3 l C Q X d k Y X J O W m h q R 0 h X c k Z r d T I 4 d k c w O U 1 U V H o v O W R M b S 9 k a j g v U H p 6 M T F G T l l 2 S G d 4 Q W d N R H d S a E R y M T Y 5 O E 5 a Y m I 2 R m 5 U K 3 N M R z h M R H d 5 b l d 0 d 3 l x O G V T T l J l S V N F M 1 R S Q U 4 v b j B E Z m l I S X p M Y 1 l B S E F I R F p 3 T V N u U V J G d H B B Y W l s V H h F d H E 1 Z k 9 u d k N 1 S 0 x I R 0 4 z M n p v b 1 B Z V E F Z O E 5 p W W t k V m E w V U 1 S Y m N T U k t O W k R I b 1 l O R z J i N l B R V m d j U U U r Z V B C Z z N M d D N 6 L 1 E 0 T k R R V W Y v N z V w O V c y T k J v T k h u N z Q 0 V X I z S V N J a U F x b X B x U l d l R X h 3 Y 0 x N b X N T c U 9 B Z 0 F E T W 1 U T U g 3 N z c 3 c n V u a U x p d 3 N E R T g r K 1 N T Y U 4 y O W U 3 d X N h T l d v R V B 6 O C 8 2 U F Y 2 R 0 F 3 R z Z Q V j Z j T T V M O X I x Z z h Q T H l R d V B H a m R H d F d 6 Z j A 2 T k Z E O G o w R 3 d z T E N N S G Z 1 W E t 4 W X N R S U d n d 0 Z q e G 9 5 a G Z R d 2 N n T 0 k 3 U 0 h V d G V 3 e G F W M F M z V V V R Y m N R Y X E 4 V n h 2 N k 5 D a G l J M k 5 0 Y n E v V F Z C U U V C N S s r R 0 g w N k 5 I R F l z R E Z I b X E x R 3 B H U m t Z a U 1 q R V J L U 2 d y M j c 5 K 1 B Z O G V P U W F 2 V k l q Q X d F R z N i d G p X Z H E 5 R m 8 4 T j U 3 N z l t c 1 J a U k t K W j U 3 N 2 p t O D l 0 c H J 1 S D M 3 T m h v M W F v U 2 5 u M z Y 2 M 0 V p M G l J Z 0 l 6 S n M z R D V z M m J T c D N S V S t M R m k z d y t P T 1 B W M m 9 D V G 1 r Q k F R R l l 2 S G d 4 V n E x Y W h m U G 5 6 M E 1 R Q k 1 5 Y 0 9 S T 3 R X N 2 V 1 V W 5 0 U 2 l Z a U l 3 T 0 R C Z z d G a n h 3 N 1 R N V j l m W H d 3 Y U 5 B a D k r L 2 E x T 2 d u S n g 4 Y 0 g w N l p O d z Z C Q m c 3 Q n o 1 M D d F e H N h Y T l s c V N j c 0 p S V F V B M V h z M 2 c r T 2 c y T 1 V l M D h l d E 1 x U n V q M 0 l t e k Z O R k d h a U l h N U N H e W x u c j V Y R k p v e T Q 2 a m x T T G Z D S W F I c y s 3 Z U Z k N T h k d 1 h x M T Y 5 W D V l Z z J p b W d q e m t D e E h 1 N n Z h O W V 1 R l Q 1 d m J k R E d 6 O C 9 Q Y k 9 B S E t G N 2 h N b l h x M U V y S F V n Q k F 5 N V l 0 c 1 g v L 2 Z v d m p u c D Z l Q 0 F r S l F l Z k 9 u Z E d 2 W H o 5 V E 5 J a F V J a U l p T U c 3 Y 0 9 C d z h l Q k J E a H c 1 R n Q y N 2 R i T j Z r T U 4 3 M G N L W F d y V n R q M H F S S l N F a E l R T H Q y N 1 d 5 Z V g z W j F s Z F M v a n p V U n h Y Y 1 F x V G d 6 d W 8 x e k Z D O X N s d D B B R H h j Q l h N a F Y 2 Z n Z P R 2 5 E b G 5 z M 1 R p V n V n R 3 M r M W x F b 2 x K a z Z j a V B m Z m Z 4 O E J B U U Z v M 3 J 3 N V d y Z H V q V F p 0 M m x S c F l L Y z h U W n M y e G J S c D B 6 Q m h 3 Z 1 F j T 1 h J R V B q N C t G c l d T d l p O T n Z M M j l N W G Z 1 W E 1 U R 3 h t T F V x R k V X S z Y z T D Z 0 a X h J e n A y N 0 F p O V h v L 0 N 3 a 0 t 6 V l Y 0 Y W p V Y V N l c 2 J E d 3 d N T E Z p e k E 1 N T k v a m 0 3 Z H V x R n o 1 O D d W Y m x N S 0 k w Z U 9 4 T W 1 U S i t I d D d Z M C t m Z n F n V z d k d T V V W W l s e F l T R W 9 L b m 5 u b 0 t Z O G F N d 1 o 0 O W U 1 Q 1 J r V 0 V 4 Z 2 F 1 M m 9 4 c X Y 1 b k J Z Z E J 2 b n B u c k s z V m Z 3 Y 0 Y 2 N m k 1 e U R J N F d w Z E N O W k 4 4 U z d z b C t F T 0 p K N 2 Z 5 b 0 p z V l B q V n U w Z V Z r R H h D U k 5 Z R n d E d z l 2 Y k N z a V d M T U N 4 N m N L V 0 t Y S j F C e F B m S H I y R G Q w V V F V N m V X M m l w a W 5 H V V F l Y z d E b 3 J 6 Z 3 N X e W J w M U J 2 a U 9 J b U p p Y j V l W G w 0 N 0 J V S G 9 B a 0 N 5 R G F W O G Z I e m c 3 Z T F O S 3 h t Y 0 x D M H R 6 U 3 d y M 0 1 2 T E N 3 M G F O S 2 p 5 d n d l d F Z v d k 1 6 R X l v M V d x b 1 Z D c W 8 x V 3 F v M V d x b i 9 Y c z F y c 0 t S R z c x Z W I v T U d D Y W t j e m p r T U J n T X l N e k 9 s b n Q x N V Q 2 R l F 6 Q W d N R F B 4 S n l r Y U p Q Q 3 o 3 Q W V w V 1 B o R W Z j Q 1 k 4 N j Z q M 0 t Q N T d 6 U G h J V G 4 r Z k Z V Z T A 2 Y l d Z U F h u N E p W c k J J M E 5 V N D d s V 1 h s N G V 2 T D I 5 W G Q w T j R n Q k Z S V V V X Z T B P U 3 F x T W F y K 2 J p Z j h D V G k 2 c X R B S 3 Y r U n F X Y 2 c 2 T 2 t r c E x C O T Q v W k l B L 2 5 p V X p C b j B W M y 9 U N 0 d h Q V V Q c W J u Y y 8 1 T k p p S j F D V z d R T k 4 w Y T N B V U J B M 2 J w N D Z m b D V H R D B p e H E 2 Y m Z j Y U l 0 a y 8 y b n B Q V k N w N z d F V z B p U m J U S l Z I c D Z l c E R V c 1 I 1 Q T h V M E F p d l V n a E Z S W D Z m Z 0 9 p V 2 Q z S m p I R 1 h n Z 0 9 E c W I 0 a m x w d T N m Y U l E e H d S M 1 d h T W F K U G Z D a D R B b k o 4 d 0 N J Y k h u e H g 4 T 2 N u V l h T R l Z S e l V l S W N T Z F V Z M V g 4 e F h 1 U j d o Y X B m N E V 3 R U R U U W V N S z U w c l V S d m N u e m N p c 2 5 p c U 9 h S X R C V j V 5 a E F S N V M w M U Z W U 0 d x T T F N d m 5 r d l F j b z B X U k g r Y W N p N W x a V 1 h q a j d m Z X c 2 N 2 Q 5 T m d 1 V 3 Z D S T l 2 d j R q V V h Z R F B B Q U F 6 a T h i U l A z V E J 4 Y 1 B w N G c y b V F v S 0 N r b 0 h N S T l 6 Z m x q S 2 R 2 U H k 4 c E N m b n k 5 b G s 0 U 1 F X b 2 p p T z R p a m N m Q l h H U G h u Q V B T U 3 R T b n J p R F l l N z Y z T D d F Y 0 R Q U E p I T l I 0 a H h K M V J q V m Z 6 Z W Z S R k V v T j J I c 0 F Q V m I y V k 1 n T T h u S m N V V 3 U 2 T W M 0 Q W 5 N N l V 1 a G 5 W R F B B M 3 d r T n F B Q m 5 s S W p a S 2 F F S G Z E Q U 1 N Y 2 N K d 0 F n T H k 4 Z k N 4 K z V Y V n M y c k x O T E V L c E 5 K M U J 4 Q y t u V X Z E V G 4 x Z G t O O E R E d 2 E 4 Y k Z I e k 1 3 Y U s 0 U F N W V E 1 Z a E 1 o W V N F W E 1 2 T H l 4 c 2 h p d U p S Q U p K V T J a e H o 1 T 2 J t S W p j M z F 5 e X J t e E J D N 0 1 F N W g x N n Z S M l p t c H V R W C 9 3 c U Z Z a 1 p 3 Y 1 B C b X h w a m N z b E d K Q T B 5 S 1 R z c E 9 5 R W x Z e k x p N F J w b 1 d 1 V 3 d H Z U 1 5 L 2 4 3 b U J B L 3 U 1 b 1 h E V W l C R z N j M X p X S 1 N J c H F 2 R U l J Z T Z H Y X J 6 Y W h V W G l F a E 4 w Z 3 d E c 0 x q N W c r a i 8 3 b F A y Y V l l N i 9 K d z h Z a 3 B q Q V o 2 S X J 6 c m k 2 S z R R N G k 1 d C 9 L Z 2 1 w R 2 5 1 a j I v U U d F V n R r R X R G V 2 V t O E 1 Y d n p m R k l Q Q V J 4 N T Z j U V J 0 S E Z l R F V L d 0 h J Y 1 F k V U h 3 S G N a V j E y e U 0 r W l V 5 W U R L Q j R N d z F l O G 4 5 M j N r d 3 d 4 b 2 t V a D V D N C 8 2 V k 8 2 Z n F P Z 2 Y 4 c E d 2 a U V p V E d K V j F 6 Y 0 x l S U F W T 0 1 S U X R 3 Q j F Y a T F G e i t F N X B 5 c F B 3 R X d 1 S k t 2 T F B r b k E x Q z V t R G Z Y b 0 l n M l V q d F J K V W h x c E 5 U T D U 1 S z B l c 0 5 Z a 2 V P R U 1 i c n Q z K z h z e D h I R G Y 1 Z z J F e l N J S E J 0 U E p z d G l n T W N D N T B r R 3 N K b U h Y a H h P c 3 h K c U d J c j F J S V M 0 Q T R y d k l L N m l W e X V X Y 3 V C T F Z D T z Z 6 V G p B d 3 p s M y s x V U 9 4 U U 0 4 e F J G d F h 0 c k 1 L Q n J n c W J t b 3 h p T 0 V 1 Q U 9 x O F d v d j F o T l h k R H J 0 d 2 t w S H Q z S E E v U W Q y Q U l w b 0 k 3 V W R E Z k t R R 2 l 2 d D h 0 b n J C c T Z m R H J E R E F K Q 2 J t N G N G T D c 2 T V g z N 2 R D c T F X a T F O W C 8 4 Y U c 0 N W R s T T h C e m Z 4 V V B 2 M j V R O E x H S E Z z W H N v N G k y b W 9 s a V B R Z 2 h y a 0 x 4 S G N U V n B 2 U y 9 l Q 2 U z d 2 F V W E 9 C Y y 9 B V k I 4 V D Z F e X E z Z 0 V l Y X p n d V k 4 a T J t b 1 R x d k V J S W E 1 Q 0 5 S N E J B R T F m W E R T T G J y T 0 h Y R z Q 3 V V V R Y n F l W G t k Q V Z F U 0 p X R X R l c l F q S U Z 0 S 0 I z Z H R u R E J Q Q 1 J y b W 1 E Z n h U U U F B Q z h a N E h m b m 1 3 S V U w V m I 3 V U t 3 S E l j U 1 p L T D Z E d U p 0 M T I x d C t 6 Q m l i Q m 1 O M G 0 w M G l T a 2 F G S E 5 n c n F m R y 9 C Q U 9 m T 0 N F b T h Z S 3 J l M E t j a D J v O F F v Z 3 p V W T F I e X J v Z j N j W U h B c X p p T D Q y U 2 Z R N U x Y Z 2 4 z c k x N b 2 9 v M F F x d j V J a l h m M V V u e H k y Z W k y O S 8 3 N 0 Z Z N G 1 w W m 5 P W V h E L 2 p Y a 0 J K R E d L Y U t 0 V k t O Y U R F T 0 p N R k 4 5 Q j N F M n V B Y T l W S n J x T l E 0 R H h 4 Z 0 9 Y d y 9 V O T U 1 Z E Z m c n N Q R G Z E V V B s V G p F V U t j a V d v O F V 0 Y j k 2 R G J z d F h s e X F a T E t I U m F N b X Z l Q k l 0 b 0 l N Y U p C S G x J c n B G M C t l M T N r K 2 1 j Q k h B Y 0 E 3 d D h R K 2 J y a X Y v d m Q 0 V X Z L R m 4 x Q l R 1 R z l w R C 9 u N z Z l S X R s c U h Z a j B J S V k 1 R z h S M 0 V Y Y z B h b G 5 E Y k x M c k 5 s b E x m Y W U 1 Z E x Y R U R C O S 9 M e G N L Q m s 2 S X p z M T N k R y t J Y V Z P T V J R a H l O Y W p 4 U 0 V V M W Z Y R 1 J j T n g 3 Z y t 5 c y s w M z I r V H l 5 K z J q Z 1 N E W n c v V F J G d G h M a m 5 H a n R D S E 1 Z W T N W Y X Z l M H d Y M 3 d l N k F T a k p i N 2 N 6 N j k z W k 9 P Z l E 1 M l l o W T k 5 N m F E T n Y v Y W J Y c 2 p t c F Y w N G 5 1 c n B m e F B r b z F v T V E 0 Z 2 d V M z B I a 3 d w N 2 9 O c k 9 h a m 5 P N z k v S n h Q b 3 B v S S 9 k U m p V Y 0 l j U V N x O F l p O S t D R T B C M U 9 2 N H V D R F R O R n R I Q 1 V 6 W m x o S l R Z W G l u M D B E U H E 2 c H N j e k x P M z V k S i t w a T F E M H B v b z B R Z 0 Z i e W t G c k d H T j J t c W h 0 O D c v N V J k N z B C Q V B p c k d m S k 8 3 b 1 E y T X g y T X N R R k t O Z i s 0 Y W R N S C 9 W M 2 R M K 0 o 4 R k 9 0 Q k N I R U V p d T h n Y 2 x F c X V x M W N w Y 2 Q w d U x 1 V 2 R 4 V F J S c 3 F n R 2 8 4 U T R n a F U 0 e E Y 3 c 1 o 2 N E F x N W R B T E R k b H M v e U 1 2 O T B y Z U p h N z M 1 R W 0 2 W V h S Y l F S W W t T R F B L V F d T Y n Q 4 O X J y S 1 A r a V M 4 Y k c 3 V H Z K c 1 V N Y 0 Q v M 2 1 z R z U 2 Y k 1 C U S s z b D R B Q U 1 i W U l I a n d E V T B p M m p k M 2 N m Z U l D M U N z Q n l G R U t o V G Z R Z V J t M X J D R T J 3 Y m g 3 c 3 N p N T J 0 Z D N S Z T d s Z n B l N V p 5 T G 5 Q T W p Y S 2 t m U W h G d H B D e X E 4 U W d o V X F F Y W o x U U Y 2 N G t F c H R N K 2 J v c H V L M 0 9 m a k h Q a k t o N 2 p F e T c 4 W G 1 G S V l n S 2 Z T U k Z 0 a E p p a l F S N V N L e W s w S G 4 4 W W Y z Y U h p N T Z 5 U F F q M j g 4 U i 9 4 b m J C Q T Q z c V k r T D R z W G g x e V N K N G V H Z 0 F G Q S 8 w Q 0 F y a E F 4 c m 9 x W j B p S W l L e W x V c m x L T T c 1 V n R p N U V i V T l j b k 5 6 a 1 p l W E I x R V V w V 3 F T R U 9 L b W p Q R W R X V m x a V W 4 v b W t 4 a G p V d 0 l E Q T M r U 3 N s R k N q Q 1 l Q U 3 M r Y k Z K M H d G W n g v R E N E U G V K e G I v Q U N Y V H p p M X F D O F p Q N j B R K 2 N 5 S k E 2 O G t 1 Y V p I e E 4 x U m p V Y 0 l x U z Z x O F V o M X N M N j R 5 N 2 h 1 Q m 9 D Z E F C Z U x C M 1 F Z d 0 p n Y l R Z N 2 0 x N W x D T n h i Z D l m d G 9 C U T h o N W 1 p U W g 5 U k t J b k R V K 0 x P c n Y 2 d k s z Z 1 F J c m V 1 T j V 3 Z D F R U F A 2 d m d B Q W p V Y U R z Y U 9 H N C 9 X b E w 4 U G J 5 N 1 N p W j V p Z 0 V E N m w 2 T G J h a V d J O U N D S F Z R Z k V k U k 8 1 M G h Y b X Z n W X R y e k E 1 e T R 6 K 0 t m e k N s Z W J n S V k r e i t j b k h P T D N O K 3 A y O U p S Q n Z k a 0 N E b G 9 o c V B F R k l k V k 9 P U j Z t S T l j V V d u M H k 0 R X N M Z k 1 N e V g v T U s 3 b U t i M C 9 q e l B j a j J o a j N T a W l q U k J y Y U p D S D F F N D Y v T W 1 C d n d H Q X c v W G Z E c 2 F C c G d a M V B Q R H F p T T d v S E 5 i Q V l x Y k V z T 2 h C Z U g 3 K z d O S U R Q W V B n d 1 R l R U 5 u O H d 3 c m 0 5 S m U 2 Q V l q M E l J W l Z G O F I y a 3 B w Z 3 k r c 1 l k L 2 U z c 2 Z 4 b W o y K z R I a D N B M 2 1 t b E t F V z J r Y X F q R 0 k 0 U l V G d F Y 0 U k V x Y X Z y a k l 1 R z Q 4 T 0 h h W l B j S G h 1 Z 2 s w R k 5 G R 2 l F M D B 5 R U 5 x c F N K R D l o M X d m Z 1 N B e T V m e X N K S z d F Y 2 F J d G h h Q n Z s W n Z V R 2 c w R 2 p 6 e G 1 H V j B t M U x O U D Z I b 3 R 0 c U p Z a j B J S W Z h a S t B N V M w M H l l W E J 6 Z H h q b G Z C U 0 N 2 T 0 U y R U Z k O T d Z T H g 0 R l U z e G N o N l g 5 W k V 4 b k Z N S W 1 F T V J i Y V N 5 c U 1 Z a m h O a U x h a n p p Q 0 t 3 b n N w a W 9 u U W 5 3 M z h G N D h S O H N a b 3 h 2 T T l a V 3 p y c V p S a E Z 0 a E 5 p R E J u b E l y W F F N U 2 J t Y z R 6 Y 0 F S U X d s M z F F d S 9 L c G 9 W T m N i T H d 6 d W F J c G 9 L M D g 1 M F c w R E t M c X Q 5 c U p Z R D B L S V B T a S t n O V J V d V F h O H h v R X Z p e C t 4 a 3 B y T 2 V O U E J H Q 2 Z p Q X B 4 Z k Z 2 b n R 5 Q W 1 E R S t K Q U V X M m t D c W p H S T R U W W c y b z g 0 a W l z T j Y 3 c m R M c G 5 3 Y 3 R F d C 9 H e U 4 5 Q 2 t L M 0 0 0 T D c x W W l B U G c x N W h J R V c y R T J J T U d l V W p 0 d E d 5 W n F G U H B 0 Z 0 Z J Z F h W W E d 0 V H h 3 T E t S b m Z G U W s v c D J S N H h R Z E J z c G p X S T l D Q 0 h s b 2 Z n T 1 V 0 U E 5 H c F p 3 M n l E Y 2 Z k a 1 k z U W J H U 3 I 2 M 0 h I U H p 3 U m F L Y U N O U 2 9 o c V B F R k l l c X Z H S U 0 x a E d 0 N V d h U U 1 O T H I r a V J a d V o w N l M w T n d Y Z 3 F F L 2 h U N k V r U m J Z V F l 3 N D F T c X d s e H Z 0 N 3 Z i R j B x Z 0 M 5 R H l Z Q 2 5 j U X M 1 W n d u M j g 4 U W J v e D l C a X d Z V n I r Q 3 h w c W l v Q 0 Z 1 M j c 4 S 3 J i N 3 l G Z 3 N K Q 0 F B R G 4 v R G V J N H J 5 V W h E T V h w Z T R y Y 1 g v c D Z l b E J C b 1 B o Y z h i W V V B Q k t x Z H I x O G Z H Q m w 1 Y 1 h C S U h t Q l J B a U o 4 Y j R E Z 2 Z N N 2 t 4 a W p M M F F I Q n k 4 V 2 N w R 0 N h b X V k V H R h c m 1 G Z 1 Q z S n d U W E U 5 Z D M r M 0 h x Z F Z l R n c 4 S 3 d o c z B v V E J D Z k d n R l R 4 R U l s V G p F V U p L b 3 h x U E 9 C d m Z q M U N 1 V X E w R l F 4 O X d K b 0 R 6 a 2 t n Y z Q v Y 0 h 4 L z B o b j h y W F h N Y n h J d E 1 B R H h m d k 1 l a W p F S W x U d E l L S E V Q d F F O V W R x d F N 4 Q j l U N 2 4 y T 0 d L O T d Z M 2 9 x M D h 4 d W k y d D k 1 N E J X c T F H a 0 J 4 Z E J z V E Z C O D N i Z H J V U T h x K 0 V u b W d X Q T l D U 0 d r V T M w R n F t M X c 5 R m 5 Q d 3 R R d 0 0 0 Q 2 k x U 3 N F N U F 6 e W N p N m x L V D k w Q W l t Z 2 p V c U 1 h a n h C U 0 d 0 V j R 4 T m x Z W D Z U c W R M b z V w d W k y a 3 Y x N X V H b X d o N W 4 r V T d 5 b X g v N l Z Q U n l s V i 9 C d 2 d J c z V U S 1 d Q W V Q x e G t n W j R D T E V m R G Z L U V d p M y t 4 V U Y 1 T 2 l i K 2 d 3 T 0 p n U E 5 X O F Z R b G 9 x M D h n d 2 R F W W R F L z V w b W k y O E R R S H g 1 K 2 1 5 a T Z y W G F p V 0 E 5 Q 0 N N V j N r T n B x M X J D R T J 5 c V B y S C t J b k s 4 d H Z t S E F T O D B y Q l N R Z G R 5 a 1 Z H b C 8 4 T H Z 3 U 0 R J W i t q L 1 Z O d V N Y Z G 1 4 Q n l I O V Y 0 a E J D c T h Z Z 3 J t Y U x i Z 0 c z R l I w c l c 3 R m p F N U J h c j B 0 Y 0 s 1 N 2 1 N O F F u b 2 l p T l Y 3 e W t o d F J Q R n R S R U N 6 d n E r d m Z W e E 1 Q N H B 3 U H d r Y j c z a 2 4 4 W V B X M E 0 v T D d 3 K z Z t R z B D S 3 p h Q 2 g 1 c k t M c U 5 s R V d 4 S G 9 T U G F 4 Z 2 9 B Q U F n Q U V s R V F W V F V U a F R m U V V p e G I 3 Z E g v S m N 4 T m c w Y 0 d q Q U 8 1 c 2 k 1 Y l V 5 O E l 5 a D B N U k 1 H c E J 3 R H J l Q W h E a 1 k x S G l H M U U 5 V j R 4 R j N 3 Q T J q T U Z h c T F B S G 9 E S m R G d E h H Q U N 3 R X Z k W n V h Y 2 w 1 b l V Y U G 9 C a D N I O X o v M 3 p 4 V n d C K 3 Y 2 S X h I R m F 3 V U 5 J N V Z F R l J 3 Z 1 l 6 N j d i O E V l U n M 5 Y z U 1 M 3 J q V V d t M m p U U G J s Z z Z O N m 5 y a k g 0 T T d v S G t W O X V D c F N P b m 9 O b z F H V S 9 5 K 3 B 1 a T J C L z B s Z l R N a U N 4 V H J R V W p 0 U l B F Z G h C V E x N N 0 N s Q U 5 Z Q 1 Z y T G h T N j N D c V N 6 T 3 V k b U t C d z R 4 V j R 1 a T N o T U d w T V N D Q m 5 p S U U x Q 0 5 S M G p 0 U k R V Z W N S Z X N O N j R 6 N k 9 Z Q 0 9 G Q j h v R G h y a l J k S H J j R j R O N D B 4 N D k y d z B u Z k Z U S z N j c j g 4 W U J 5 R G V G c U F m d 2 5 y a U d B M 3 d F R k k x T k 1 o R E N J Q 1 R z e D d X L 1 Y x W X N J c E J l T l h z Q 1 F s d k F n V D V l d U x W R W R K R X R K V m 4 w S U F v T E h w K 0 h q d z l T N 2 J r W W V n U E R k W T N i U F p B b U d Q Z W t i Z 3 p p d l V n c F B h Z y t B N U N 6 Q m 1 q M j h E d 0 p W Q W 1 H L z U r O E h 2 b G N J Q X h W b k x U Z 2 d O Y 3 p J W l E x R 2 Z x N E d 2 b n B P c z V J Y l p S a l V k S T d V R T F I b k Z I T E J M b m 1 F N D N H c 2 J v T m x i e W Z 5 W D c 2 a k M 3 c D A x e l B V U y t s U W x z S 0 9 z S l N T Y 3 Z F R k x i V U Z 3 Y k l h V j B m d n B 6 V l o x b U R a O W 5 B b H N L d 0 x 2 M G M v W n U z Y 3 R o M m 5 m T 0 p O a l h F M i t N Z V F R d E p G N 0 J Z M D J S V m 9 z d D I z W l N k Q n N 4 b 1 Z n U F F t b z J p d T h n c E d M c n R y V m N 3 e G g v a 2 p P b U t T N 1 B 5 b F p 6 M 0 1 x e H N z O E Q 0 T X g w R 3 V j O G 1 4 c 0 t S M D h h Z G 0 w Z m F B V V B j U k d x O F F p c D J h a k d J K z Z P S D B Z S W g v b 2 p n S T h F b U 9 M K 0 U 4 Y U p O Y 2 J I S 0 p s Z 3 c 0 M y 8 x V E 9 C S n p K U i 9 6 e j B P T X o 2 S X R m W m Z T Z W t w c U Z C S G t M S z Z M T n N 2 d 2 M 4 Y z Z j Q y 9 D V U c x c 3 g 0 b k F N Q U 5 5 N D V M U j h I Q n l 0 M U V 5 Q T B 3 Q n N M Q n J S M z Z B b 2 V h M z d k d G d P T C 9 2 V W F p b 3 F L a k I z Y n d 3 c 3 h M a V h s O U Y z b j l Z S z R p N 1 M w d E N Z Q T F q T E c r a 2 p W S m 1 N T T N 0 N 2 U 4 U E h 4 a 2 F w S l F r Z 1 Y 2 U F Y 2 W k d W b E 9 T S y t Z M H B R V U 5 C V 2 1 0 M U o 1 T z Z I N 2 V F T m R H R H Z B R 3 d h Q T h B d D l 1 a m g 0 T H o 0 e G d N e n p r U X R P V j c 4 c y 9 s V U g 4 N 0 Z l e E N M b 2 l i R 1 h E d n B u R j h C S W V X a k d v K 1 F t b 3 R x U E N J S C 9 B O D B F d l h L Q l V 4 Z 3 d 3 R F d 5 c 2 J a U 1 p 4 a G 4 4 R E V M W U J o T D N z V U J j N 3 B K U 0 U x S H c z e U V H T E 5 1 Q j h V U F I v V X R G V X F o Z m N C U k J r U G M 4 N U x m V 3 J N R T k 2 T n N R Y W x i d z R F K 1 h y a T M 2 T W Z R Z k 1 H d m s 0 Z D R B R 0 t W L 1 I 4 O S 8 x U C t H R F Z m N U d k a z J 2 c z R 4 Y W R u c y s r a 1 J T Z j Z 0 e m V F S G V R b U p q b z Y r W G x 0 V k 1 R a E M 0 Q U Z E W m Z Z Q 2 N m S H g 5 N G U z d m J I Q U F s a E V p T G N 3 N k R 3 W U R N e k V 5 S W 9 p a G w w L 2 N V Q 3 N X T X d N R E F u N l J z b E J C W C t 1 U 0 h C a j U x N j l S Z E N i Q V p u S X N 3 U m 9 v d 3 h p c X h E b 2 N E S W o r c k 5 S U k 5 t R H F j S X R x S S s 2 Q W F q N U N h a F d v O E l q Z D h Q N V Q 1 T 2 d S N m V T c D Z j Q 2 d t Z z Z F Z E 9 H O E l 4 a l R n N G 0 z T z J E N U J G T C t H d 3 Z B b j d 1 R W V p M G F S c S 9 0 T V N F M U Q x U m 9 o R m V p e j h o Z C 9 G Q 2 x X T X N h R 0 E v Q 0 R u U m R O a k R F M E N m R E d L O E 0 3 b z F t R E 9 v N 3 R a Q V V L Q z R 1 d 2 F j c z J 2 U D Z m Z D F G W X N x S 0 h j M 3 l u R m Z Q b n B T V W s z S F p a e D R q T F V L d 0 h J V F V E e F h j U V V q W H J 0 a 2 Q 4 Q 2 l a T V l l Q m V K W E V o W l Z i d m x J T n p M U m Z Z V H l M W H Z 2 N 2 t r T 1 J M V H V n c U l a V k N O U j R o T l F Q V m V J U V F R c X F D Q m 5 r S X N Z b X p Q d T l z N m N v N W h q R m d J R 1 B z N F l y T 0 R 2 R F d v R 3 V M S U l 4 N E t B d 3 R n L 3 l j M W N r S 2 x Z N X U 0 e H d H V W V T d l g w d U k r d z h B d m F 2 N 1 J w e V B Z a j B J a 1 Q 4 S H h Y Z G t D N E l 3 T F R B d 2 t E Y m d K V F h X R n p 0 R E F 6 e E V 6 V F R H b E k 4 e m 9 E U G 5 2 Q 1 N R c l N T Y W p S b l h h b k 5 3 e m c y T X N R d 3 V H b j d n T E d 0 N W t t Z m 1 y V 1 Y 5 c V h Z a T d v d H F Q R U x r a j J v O F F n Z 2 h W V U d E U E l U W X F j M n l I O V N C b m 9 w Q V V W U z N V V E E r Z 1 R Q M F o y Q 0 5 S U z V 5 c 1 N D U D Z Y T X l Z Y 2 h J e H V 6 U k F 6 R n F Z Q y 8 0 Z W 5 1 N H V z c 2 1 S V V Z h Z k x u M k c z e j A 2 V 3 B v d F Z w d z h D e m 9 E S 0 5 U a 3 M 3 K z d 1 c S t F Z G V n V 0 E 5 Q z V N b U I 4 U j N a b l B Q W k l T R W g 2 N l J z b E J C M z l N T V B V Q l F v R y 9 t c n Z E d 2 U 0 V n p 4 Q k R p N k F 5 e U V N W G h 4 e n Z N Q T d C Y z Q v M D V m c U 4 y d k 1 S a n V Q d l p Z S 3 V Y R k U 5 b W d H b z h R Z W F J Y W p 4 Q k N T S F Z R a F V a S U 5 Z V z J h d G R C S 1 N o V 0 0 3 Q 3 V B T 0 R u N j R 0 R k w 4 e k h t Q k h E b 0 Z L c F h O M D l r M 3 Y z c 3 J I b 1 g 4 d X d l K z k r Q U F E b m Z H U E t 4 Y m d 4 T H U 0 V 2 N T R 0 s 5 U 0 J F W G h 3 W T M z R 0 Z j L z V T U 0 V q S X o x S T J T Z 2 d o e E R X b 3 h p T k V Y c W p H S T R R U V V s M V V u U k Z T V G F t W H p z W n J E U V V 4 S X N j S k F M a V h u W T E z b G 4 r S T M v Y T Y x e U l a U H o 5 Z n p K d j l k T 2 x E d z V v M G F W L 1 h W Z j B o c m h j V U Z K U U 9 Z Q j d u L 0 x D V T d l Y m w 1 U 0 U v U D E v S 0 p n a 2 h B Q X d H Z 3 l N d S 9 y T T U 1 e T l k d W 5 T S j h 0 a 0 p J Y V N H b 0 J x U E V I b W h H b z h R U W t o M T B V b 2 V R a V R T S k x 4 T l c w R 3 A r b 0 l 4 M W c w Q W Z I e T g 4 Z m J y c j J K Q V Z C K z N X d E V U T T J Z Q 3 p s O G 8 z a T l Z R k 1 X b 3 E 1 Z m k 5 N 2 0 0 U z h U R k t O Y U R F U G R H O F I y R U V F S 3 F n b W 8 4 U X R 3 Y j F Y a U V F R U t r U W l 0 N U N K S E l 0 Y V R 6 N S 9 U Y 0 1 N d T R v a W M z T n c 5 T G x 2 M G J Q M i 9 h Q X A x T z U r c n V t V F J 1 M U 1 q M H M 4 a F p B e G Q y a G J p S m l J a U l i S 1 Z T T 1 l w e n Z o V 1 F i a 1 B w M 0 5 4 Y z V P W G x T W D N C U W t p d F l v e n Z 5 T X J L a 3 Z x e m R J V n o v a F J k L 0 J O Q 1 N N M U Z O U j R o N 2 9 0 c V B F S U l J V k t p U V I 1 Q 0 p K U j Y 2 V 3 k 4 V H N 3 Z l l o Y m R 0 c 0 s 5 b 3 R 1 M G J q V G d S T n d I e F h v U T R w N G 9 2 b 0 1 R U W t o M V V J M U h p S H V p R 2 8 4 U V F v a V V h S k N I R U l t b E p T V G M 1 b n J 0 V k 0 1 e E F D Z 2 U 2 U G 5 u S z Y 5 a C s 4 N 2 Y z R 0 p G e j l W c j E w M C 9 L N 2 p 1 a 2 d 1 N 1 F 0 e E 1 T R W p J d G J 5 O H Z C R 2 l L Q j R G S U 1 u V k J 1 Y 2 N 1 Y m 0 1 e U 0 z T k J l Z G N p a V l K c V J V N D U 5 R H I 5 Y 2 p N e k h U R X h m L 3 N r S k N R b i 9 2 M j d T d l p y R z V D Q 0 N I d W k y b z h R d H d I M V h p R U V F S W N n U V o 1 Q 0 h H Q W E w b m 5 6 N G w 2 N 1 J 4 M 2 k y N 0 x 6 c z d C a l J 0 c E F B R E 9 1 V m l R Z l N m U l p a M G h i b 2 x p U F F o e F B Z c n Z J S V F R S W p X c T h R a H h Q Y X J 4 Q 0 N H R U 9 B b 0 4 4 a E R p S U 5 l U 3 p w O X p 0 K 2 k y b m I v d F F a R l d h M 3 o 0 V j N w N m V w N 0 x P a 1 B j R n N W N k V P S m F G T j l C Q 0 N I R U V h a k d J O F M x c U 1 Z a m h C R G l L R F R J U T R n R H B T V W s z R G J B O E J R N F B 3 S V V E L 1 F z Z n Z W M T d O b C 9 B S H E 5 Y z F k U U Z 4 W V c 0 Z W Z O V 3 d B Q W 5 I T U 9 q a S t j M m d F a U t 4 V H J R W W p 6 V V h 3 S E l Z U V F S N k 1 h a n h E b m 9 4 c V B F R U t J b z l F Z 0 R 5 R U 9 s b n J 4 e k J u U l l K a k p P W T h G Z 0 p 5 Y 1 h D e D R Z V E Y r K 3 V W W H A w Y T M 3 V H R 3 R U 9 j d m 1 M Y m d 1 Y X J W N m J Z N z d j M k p M R k d z Q n l I T 1 E v R W R o Q k J D b k l W c V B F S 2 N o M m 8 4 U W d n a H p r Q 0 R Q S V E 0 d 2 R Y R X N 4 Z D B L S W 9 4 R H Z U a 0 Z 4 U T R O Y n J 0 N 3 I x N z J M S n R K L 0 x 5 O H N F N T V 5 T E V E V 2 x Y e n Q 5 M H l w c 1 R X Y U 5 Z R D B L Y 2 c r S T d D Q 0 d F T 0 J Q V m V J U T R C O V Y 0 a E J C Q 2 5 J R U d l U W h 4 a 2 h z W E w 5 N 1 J R M 3 p h R m R G d H U v Y n N 3 K y t I a m h R L 1 l P d z Z 1 T G d W Z 1 B P V 0 V S R l p v M W d Q U W h 5 S D R q c 0 l J W V M 0 Q 3 R W N G h E Z 0 8 x W G l F R U V L Y 2 l R W j V D S E d p M U l 0 b n p u Q U R l N D V 6 L 2 l k U U h O M j I 4 S 1 d Y c 2 V u W G J R N G I 2 R G 4 x V n h 4 V 2 Z 2 U m Z G Q l V W Q V F B N D U 1 d X Z H W X B P T 0 9 U T l N J M U Z z U j Z F U 0 k v a U 9 3 Z 2 h o T G d h M V h p R V N J O X F Q R U l J S W M 1 R 2 d 6 e U V P R m x L N H V u V D J 1 e S 8 r e G l q M i 9 M e T h 2 S H Z k M V p n M y s 4 S E p Y K 3 Z 5 M W V T T W U r R m Z 5 T G o 3 N z h C Q U p 6 e m k x Z X o v L z R u a 3 B L S 0 p I O H p V d U 5 S c k F j a D B x T D R E a 0 l J S W U 2 Q W F q e E N w R V U x S G l H R U V H Z G p y d T R B S W J W V m F P d j I 3 V l V R L 2 d 2 R 2 V n Q 0 F u N T h 2 V n I 3 e k p p S W Y 3 U W F s V W x u d D l s T n Z w T 0 d W T j k 3 Q z d 3 Z U x y O V U 0 Y 0 U z U E R U R 3 B G O C t j c V h i a n B G W k x U R X o w O W Z M e T J p a 0 l R a G N B Q 3 F u Y T l m S H h n Y m U z T n h p a n J 5 W l N z M 0 h P W V R B W W t K b V p L Z l h z V G 1 O O E I 4 M 3 V K S V F R V W 1 s V T R 4 R l N Q V l R q R V V J S W N S V m F 5 V U 9 J a T Z S Z V B I T U d v b j Z P T W J y d D N y M X N M S G p 4 W l d 6 Y X N n M D Z Y Z l c y e T d t U m R o U E w z b n d I a D Q 0 Y 0 J R Q n c 4 R n Z n N G o 5 V E w 1 N j V V U D J l a z l x T 1 l q M E l x V H F L N 3 l D R U V P S 3 V x T V l q c E 9 x b 3 h p T 0 V F T 0 p L T k 1 o R G l B c 2 x K N X l M M D R v R j B a e m p L Q U J r N S t U Z z d S V W Z Z d G V l Z l Z W d T g w c H l D c W J P b k k z O X Z 4 O D B M U S 9 u S E c r b V h J e i 9 F U k p l c k p I Y W p X S T l D S 2 t h a X U 4 Z 2 h C R G l 6 c W p H S T Z S c X F N W W p o Q k R p U 3 J S Z W 1 o Q T N F T n I 4 d 1 F p V m 1 2 K 2 Z N Y n J O M T d j T 1 B u a j N Q N V d L Y m l z c 0 x N V H Z C d y 9 q d l p V Z k k v b n F 0 W k t q U E Y w M H N E Z X V K c H o r e E Z G O U o 3 V W J 4 W G 9 R W W g r S z d 5 Q 0 V F Q 0 l u V k 9 N U l l o K 3 E 4 U W d o a E x n R H F x d 0 l j U l B O V 3 J i d H l B W G x H c 2 J Z S X d C U X A 0 N F B G a j c z T E 1 h T U h J N D Z k W H p L Z l Y x Q l l T S C t P S G 9 N d S 9 m d X g 2 N D k r N U N k b l F N Q T R C e F h 3 Y 1 I v c G x 5 S S 9 4 b E E 5 Z k x m Q 0 t s Q W V u c D Z r T U Z n K 0 p 3 e E 5 o U k E 5 V G V V S 3 V I a j R 3 T X Z M e T h J Q W k w N k p m S m 1 q T z l 3 d 0 9 6 T 0 s 1 e n p s M E p D U W 4 2 V 3 N s R k N D Q 0 V F b 0 J x U E V G d W 9 4 a U 9 F R U 9 J d W F K Q 0 h F R G N T M H Z M L z J i d n p N R G 1 x Y 2 4 v Z z M v Z F V 6 M H p Q a 2 t B Q 1 l U U E F C Q V l U a H F T b l R y V V h Y R U J C V W N D c m d I a F J R T H d n d 2 x V d W 9 N Z 2 1 z a U 1 1 b 0 t p S U l N a m l 6 d 1 V R Q l Z G Q V d W U l d V V U d j c X A 1 S k d N a 2 x r Q U h D b m d X e X p k W j k z d D h m M H g w N m 5 l N l p u a 2 5 Q L 3 Y w O E Q w L 2 9 X a z Z k N n R u Z X J s U G 5 X K y 9 j d X R y V T N T V 0 M 5 d 0 J B d k t Z R 0 g 5 c n Z B L 2 p X e G V k a D J y U n B H M j I 3 W X V V c S 9 P R 2 U r L 0 g 3 d S 8 r Q V o 1 Z D J Z d T N h Z F J 2 V 3 F X c E h Y N m J 2 T X k 4 O T A 3 R V F R R V d y V G F K a V h u N z U 1 W j B B L 0 Z 4 R T l x M V V t e U t D K 3 Z w N k 5 E U 1 V I d V F r b W d q U z Z U U l d y V m 8 x R X Z F Z H h 5 M W V 2 U G p P L 2 Z i Y m o x R 2 N S R V E w S W x q a k V a W E d H b y t J a U 1 Z T E R 2 S V F q V E 9 6 Z D k y a k t W W m R k Y V V B Q i t V d j M y V k 9 J e H A z M 2 h H W m p N U F N w W j E 0 K 2 R Y W G t F N i 9 Y Z k 9 w c W t M a 1 J W R z l i Z W 5 U c 2 E 4 Q n J a e T l R N k 9 L c 1 I 1 R U c y T j h C e E V S V F F h c z h Z Z z J 4 a H F Q a U l q R 0 c x W l R S T 1 B R a m s z e m R 6 V 2 V k N U V Z K 1 l R Q T l Z U H V v T H J N d 2 Y x R z F k M 3 h 3 b U o 5 R X V q b 0 h Z V n V F b T J D c 1 I 1 R S 9 S a m Z R V V J F a 3 d s c l B L S i t y U E d J a U d n O F l p V k Z O Q T Y 5 d U d U U n M 5 M X Y 2 a G Z S N S 9 a W H h h O E F G S j J t c m F w T G 5 l c n A 2 M V h m L z d 6 S m Z P M k Z 4 V S 8 5 a l F N O E 5 K Y T I z W G J i M X d C O F N W V W Z x M l M 3 N j l h d H c v c j E 2 e X Z a S k 5 H S X l t U X l J L 0 h o Z j d X c W 5 y V j Q 4 Z U k 3 S z l r b 0 V S S F J Z R m p q R W Z W a m p V Z E V S T 0 1 S W i 9 J U V R R Q 3 p a a l U z M U 0 y V V B S V 3 h I U 0 N v a D J L Z H V F e n I 4 O D h z Z W h x Q W p u W C 9 p Q W 8 5 O D h 3 e j B 4 c 2 F H d j R N S U F u R 2 V 0 Q V V 3 d m d P S W l L Y X p G a m o w V l R G R 2 8 r S W l N W X p W b E J F U k R R a U 9 q c z d 0 N i t w c W J r T 3 d J R m d y Q W R O Q V l 6 d k l D S 2 l x W U E x S G s w M X J Q R 0 l p R 2 k 4 W S 9 W R V J F U W p v c k d 4 O F J V Q X B 3 R D R S e V h i W m F 3 S G p W Z U 0 3 e U F p b 3 F t Q U 5 S N U 5 O Y X p 4 a U l o b 3 Z P T k 1 I a U l p R 2 x G T G x 5 N 2 R N a D Z Q M 3 c v R 2 V 0 Q W t 4 Z m d P S W l L Y W l s a m o w V 1 R I R 2 8 r S W l D W U t 6 d V F o S X F J U k 5 X Z k 9 u R G Q 3 Z W 5 v T 0 J Y Q X Z n S F N s M m w y N 2 R p M 1 d y V n R Y N l E 5 Y 1 J F T 1 N p K z l Z d F d w V n B i O F h u M V B W N C 9 q a G 4 0 a U l 4 a X Z X Z U R T W n N j W W p J c U t K a E l N O F J F U T A 0 a G p y U V p N V j R 6 d U l p R 2 d x W T Q x S G t 4 V n J Q Q 0 l p b W t n N C 8 1 b U l p R V l O W X o x b 3 N t Q j h C e E V S M G R 0 W T Q 5 R m t 3 U n F Q a U l n b U l z N 2 t J U 0 t p V W N O W U Q 1 b 0 1 H T j l C U k V T M E 1 k W j R O Q m 1 3 e G l N a W 9 v b U t n e n h F U k R T c U d P d E J F e D N q T z R p S W l E Y k Z H b z h t T 3 R a N F J F U T B V W E h P T X h F U m p R b k d l d E J F d y 9 n T 0 l p S 2 l 3 Y k h H b z R t R 0 5 S N F J F V T E w b k 1 s R F J F U m p n c k V l T k p F d 3 Z v T 0 l p S 2 c 4 c l B G b 0 l t R 0 5 S M F J F a 3 d F S G V Z a U l h T X d 3 M W 9 N b U N z W j N F Q k V S b F k 4 M U h r M F V y U E d J a U d n e T R E e G 5 J a U l h Y z R 6 M W 9 Q R 0 s 4 U j F F U k V U R H h 4 c V B 4 a X Z X Z U V S R U 5 K b H d K Z z h S R V k w N X h u c l F l T V Q 0 R G l J a W 9 z M 0 R H b y 9 H S T l a N F J F U T A y W E N R a D R p S X h n W E d l d E I 0 d y 9 n T 0 l p S 2 l 6 Y 2 N h a j h Z Y j F u a E V S R F R a Y 0 c 0 e k V S R 0 5 L N H o x b 0 x I R y t B N G l J c U x L W T Q x S F k 0 M D F I a E V S V F Z h Y 3 l V T k V S T 0 1 L W X o x b 0 x E R y t n N G l J Y U d T d 3 h x T 3 h 4 Q n F Q a U l n b U 1 3 N 3 l F Q k h S d U 1 O W U R 4 b 3 J q T z h n S W l J Y U 9 h e n h h S 3 l 3 e G l N a W 9 z b U 0 4 N W 1 K a U d q Y 1 l x d 0 h q U m J H Z H h B U k V Z M G U x b m c w V 2 x q a k V S S F J W T U N a U E V S R U 5 H N H g x b 0 5 H Q S t N N 2 l J a U l S a G R y U E J v T n J Q R 0 l p R 2 l x N E N B U E V S R 0 5 h N H o x b 0 p I R y t B N G l J c U x S e H h x U F J o c H J Q Q 0 l p b W l v N G g 1 b U l p Q 1 l F e G 5 w U X B U R y t n N G l J Y U 9 5 e H h x T k t Z N D F I U k V S V E R X Z n l F Q k h S a E 1 C W U Q 2 b 2 t 4 b m N R R V J H T k Q 2 e n h x S k p Z N H h F U j B W V E V R U j R p S X B v d 0 d P d E J s Y 0 w 0 R G l J a W 9 2 R 0 R O U j V W Q 2 1 z O E l p S 2 F p a m h 2 b V l p S U p o e k d l d E J 3 T W I 2 R G l J a G 8 v R 0 t O U j h Q R k d v K 0 l p S 1 l 5 V m p o R V J E U W h k W F o y Y m w 5 V F U z T W R n Q U 1 C e E N y V m J r T k R B K 3 J x N m 1 E T U Z K a n M 2 d E p B M 3 h x N D d o V k E x M 0 p J d z J 5 Z 2 V q c W t x Z 0 d R e V h m K 3 V m a U 9 F Y m k 3 O H p s V l B X d U h I W G I 0 Y l N V Y k p T S W l t b 3 B Z N D l G U X N j W W p J c U t w a m 9 N O F J F U T B Z Y j N 5 e W l 1 T k F I N E J Z S j l L d F N r a X F L K 3 Z S M E 5 E U T Z X Y U h K K z Z Y a 2 Q 2 O G M x d 2 5 Y Y 2 p z e n d G O U t 3 Q 2 F y Z U R 0 L z E 3 N E 8 z N l N Y a T d I Z z U 0 M V d Q Z H k 0 c E t w O U 5 Z d F d y V l N N U j N I T G Q 0 O G V J N z k 5 d H Z 2 N G 8 5 U j R D S W l H Z 3 F Z N D F I U T h F Y W o 0 a U l w a m 9 P O G h B U j B Z V E d X S S t o M D l W T D B m d n d G K 0 Z l Z V F 4 S U Y r Y l V D M U F 6 Q T J h b k E x Q 3 p 6 N V Z B N 2 R a a j B z Z E t Z b n d I R V J I U n h N T W F q d 2 J E R 2 8 r S W l L Z 2 Z x e G 9 p S X B y d 0 d P d F J K c G R C W n R r R D Z M M z d n T E k y T j F 2 N 3 F O c i 9 G e k J i T F J q a G p v M G N 4 b m N R R V J G T l h L e n h o a 2 N 6 Y V d q W E 9 t V F d 2 Q W 0 z Z W h X O H J i Y U R x V 3 V B a W R j Q m s r U 2 N X Z U 1 S R V J H O W p Z T T h S R V E w S 1 R E V 1 k z Q 1 o 1 K z l C M z E 5 U G h i N z F 6 T U F i Y X Z a Z k F j d 0 9 I M E R W d n R m Q X p O a D l 4 U H M z R W h q Z l F V U k V O T E d 4 e G h 1 Y X p G c 3 J z T z d S d T d I K 1 h 3 K 2 l k K 2 5 U Y 0 9 0 V 3 c y e T V O Z U x 2 O U Z I L 2 5 v K 2 c 3 c j B I U W 1 J V F A 1 S 1 h O U j R S R W R I Y k 9 N a E R S R V N U Q m 1 N O V N u T X Z Q N H J l d n h 3 R F h m T T g z a D d G S 1 N G d m t B Y 1 F 5 T X o 1 c U R u b 0 5 z a V d j M G U y a 3 h Y R S t B N G l J c U x K Z 3 p W Z W V k S 3 Z 2 W W p s U D d r S V B m O X V o Z l o y Y j d M Z U 5 H e U I y c G I z W W F 2 a n o 0 Z V p Q b U 1 N Z X J q N V d P T V J F U k Z 0 Y W 5 K V U 1 r U k V S R m 1 N O V N q Z 0 1 u Q X Z Q W V N l d X c 4 R W R Q a D N P c H B a N z B M V i 9 q K 0 R t Y m x I Q l R z M 0 1 o a m Z R V V J F T l B t d 3 h p d E 5 Y U W J k N 2 Y v Q W E 1 Y 2 M v L 1 l 5 Y U 1 F R m 4 3 Z G Z W V G Z P d z l a Z n V n e l Z P M C t j R z N n Q T F u a E V S R V N s V E 5 3 c W h v a U l x S W p H e H N a W E F K d 0 M 0 Q i t W Y k h m Z H V u V l l 2 M z U 5 S l p z Y 0 Z a a 1 g 3 a 2 Z 2 S X l k d D F n Q V B B T G c z V 3 R I M z Z D b H d x L z V k b 1 o 2 T m 5 F d 2 1 N e E l m L 2 x l c j Z s b U x G e S s r c z V L T k V o R V J V W G x Z N D V Y V 0 h U M k d s V G R j Q X F C L 1 F y Y m 0 v b W N q Q 2 x X R k t 0 R G I r V F J X M 3 Z B T j l M N j R a S F E 3 d X B s W T R 4 R V J F U l h I b V R 4 R V J E U X B N Z F p q a U J G d F p l b V B i c X M r N E Z m a m N r W V A 0 e n V J a U l n b V A 5 W j R H K 3 Q r N m t r c y 8 5 R l h r W D d q W l F C N X F i d U t n a X M r L 1 F N O G d D Q j N p b F U 3 N 2 9 a d H p 2 d 2 h x d D Z 4 e T Z q M W R 6 a F k 0 e E V S R V E x c 1 l s V X Z S R V J F U X p C b F l 6 M V U 0 V j U r R 0 Q x M 2 Z u a X p a L 0 F V S X p N W G 9 P Y W p 2 N E 5 z c 1 d 2 R j J 4 N H V 4 b m N R R V J G T k h W T z J 4 c 3 V q T G 9 P Z W h V L 2 c x V z h j R D J 6 R 3 d F Z j F M b n R n N j F N d V J m V k 9 1 M V d 3 Z D V Y R E d v K 0 l p R 2 h 3 N D c 5 e U l T S W l H c W F w R 3 V 1 U m V m N W U 5 R D V 3 M 0 l n T T h B Q 0 F y b H l F M 2 9 k T 0 d G Z l J i W X p 2 S U N J a W 1 q c W 1 h b z J Y c n l 2 N k s 1 W m Z m L 0 Z t R G Z B Q V F P O X p U M k h s R F p l T T I r Z z I x b m h F U k V T R D Q w d 2 V J a U t h O U t a U 3 J F Z m x J O X B L R 1 I v U m J Z e n Z v T U Z Z Y S 8 4 c m s 4 a z g z d D d l d n F 6 W S t p Q U l r c W 9 x V V J U O W E 3 a k h D S U x n Y U F C O V l S a i t l d G d k T F d D d C 9 i Y U k 3 Q m l H N G R I R D Z F O W k 5 Z X J W a T V j c 1 d k S l R x Z j R N W k 8 3 Y 3 V k T n F h M n U v b 0 t x d G J X M X R E N 1 c w d E x 4 R F J I W k l w V k p Q a n N i e E I 1 T k 1 K b m R 5 e m g w U 1 J k R 1 B L d D M y Z U R 2 M z V 1 Y m 1 C b U 5 N L 2 F K R m k x N H J 0 a j Z a V E c 3 U j I 5 d T c w N W 8 x Y T U 3 c D d P e n N I c W d 0 Y S s w b E F B N k x v b W h V Z n N r d l d M Q m d R V l Z W M V F m Q 0 1 M e X F V b T B H U V h B Z 2 d O b 3 d E S D g z b l A y V H l X U 1 Z x c D Z h V H F k d m I y O X Z Y M X F w Z m x I b F R L V W F M M T l o U k Z z b F Z P M j R H M m F k O X Y x e E 0 2 T 0 h O U j R S R V Z I N U t q Y X R t W W l J Y U x 5 Y U 0 y Z k 9 t N T J k b l l k V 0 9 0 W m o 3 Z H E x Q U R B K 1 l q M U d P S 0 t 0 e U F H a E t 4 Z W k 5 L z R q e H l 5 N k x U K y t v O E l m L 2 h u Z k 1 V b k 1 u e j k v U n h I N V J T d 1 d X O U x V M U x U M 2 t p V k x W d W V 2 V H l h V F Z j N j V u N H Z J d k N B S U Z v U m h P T 2 o w T k d 2 d E l 3 Q W V p Y U x v Z 3 J 6 R k Y 2 b n F X Z 0 F W R y t R Q j h I R U F l d 0 F Z M G l E U D d O b X p h M V g x N F d u V H B y M E F 3 T T h 0 d D l i d U x D T G J E N 2 E v a U N 4 c G J X M W R Q c F J q T m p R M E 5 L a n F k M V g x U n d B Z U 1 z Y W N E K 0 N F S U F p d V R L Z l Q 1 N 1 c z d D Y 4 c j N H Z i s v U G 5 i V m x W V m 5 U Q 1 U 0 d 0 N B c X I 2 Y V N x V n V H T W 8 r e n J r c l J l U V F h M j E 3 R k V X U E R Q V 1 l B e G 5 P d V Z k U 2 R o R G k z V 0 V Z L 2 h V Q W F t c H F 6 a E 9 S T T V E O U 8 r Z j d m c U 9 x d n J P d H J l M V B B S k R K W k Q 1 V 1 Z W V j E w N V p i Y n Z r c E F M Y 0 4 x T G F J e k F E d 2 p 0 e n J w c W F t N m Z Y M T l Z b H k r e V l p Y T F P c F Z L c m M 3 Y X V x c X M 0 S G N M a T F 0 a X V L b 2 h 2 T D N X O G d x b n E 1 a U d 3 S F l G a U R Q T T Y 1 R T B Y a 0 8 4 W V l C W E I 1 S m Z w R W x U V W x h c n g 4 c X V o Z T l B U m U v Z n B 4 b X o y R H A x R G Z p O C 9 n a m U r Z m h t M 1 B 2 a H F 4 N 1 h h c W F O d E R 4 U n F Q a U l o b 2 F E a k l R M F J F V T B K a l k r T X J y N 3 p 5 e W l r Q W Z n R m d u M H E x d T I 1 Z C 8 v V z d o b 2 F H U 2 p V N U x K b m 4 3 M F h m b 3 l l T j B n R F A y M 0 x S Y l Z V Z n V C c G 1 4 d T Z q Z W 1 6 R 2 Q 5 Q m d G a T F h O U t M d i s x O D J 4 b H c z Y m R x M G F 3 R W N s Y j l l V m M 4 V W t U M m N j K 2 V r V X F s Q k I z Z 1 N p Y 1 J l S X Z K K 1 Z h M 2 9 R R U V s e l p v M T Z 5 Z 1 J t Y U d x c C t Z d k Y 1 R 3 Z B U G p 5 W V B 1 c j Z t Y 0 I z R F N V W T J Z e W 1 h N 3 N S Z E F Z Q U V S U m R M S z F k c V d x Z m p V V 2 l 4 M m N T Q 1 F T a F l N Z H N W a H N l e E c 1 U k Z W N 0 F m U 1 Z l Y W h h R V Z r S V l F a U R Q T 2 w w K 3 Z 4 W U x I W X d n S E 1 C V l B S c k 4 1 U n p E N E x n b D Z y N m l j M D l w b 2 o 4 T U F 6 R G M 0 S C s 3 M k V B R j F 0 c l B 4 U k Y w Y V A 1 M n p V M k 5 z Y U 5 N Y m V y N m k 3 V z J y b F J G T D B o S W 5 2 M W R 6 d n p s N k V l d D c 2 K 1 B 1 R j U z b C 9 M M 1 Y 1 V j I 1 Q T M w S m h N S n F 1 N n V y c H F C d G o r V k J G S m l z Z 0 p 5 V 1 R 5 O X E 2 d X J x S y 8 z T m V 2 W D U 4 Z W J C W l N K U 1 F T a V c x R T V I e F Y 3 U U d 3 M 3 Z m O T Q 4 d l p i L 2 5 5 N V R j d l c 3 Y X N h N F M 3 U j N r b W U 0 M l h i M z M 0 Q 0 Z a Z S 8 v V 0 t E L 0 R r O U w z N E R K Y i 8 r R H p N U E 9 F Q 1 Z P L 1 l O Q 0 x I S 0 F k c l B D S W l v c U h o S U E 4 U k V V M F o y M i s v Z m V m U 3 B V c 1 B y b V N z a D Z w d X V O d H p y R 0 k 5 M 0 1 1 U G 9 1 L 1 J r N 0 l S Y m F O T j R W N T Z H T D M z Z l h y V W 9 0 d E d J Y j Z E Z D N k T 1 V F R V F u S 1 d x M V l Y T F Z m V k 5 B R l h X M n Z O e X k w V E V V O V d 2 Q V Z n b E l y S D h k Z G 4 x T G d 6 R G I r V X Y 4 e n p 2 Q k Z Y V m R E c j l z N U U 2 a D g w a 0 F F N V g x Y W V p S 0 x v S k F C S 0 p S S D M r Q U l 1 c W Z y a m 9 q a U s 3 Q X J o M k 9 B Z n Q 3 Z T F k S D Q v S E F T R D M z c W V q S 0 R y S F d u d S 9 j M j Y z Z 1 d h e n F P c T V x V l N x c k J r U z F 0 c E Z 4 W m F Y T z N n a U l o K z I x c T R k Y U p 0 M E 9 2 M m V o U X N Y T G l 5 b l A 4 R F F 6 b D F W b n d N d 3 J G a E F F Z G t S d 0 M 3 W m R q W U 1 s T H o r K 3 V z L 2 1 E V n I x b W N B L 0 N h W l R O c j g z N G t 6 W n N 5 N E N r Q U x n S U 9 p S 0 h v a n U v a E R B S j V j d U h E a H F 1 S D B J M 3 Y 4 S T F Y M T h V S D Y r M k 1 B T 3 h U c 2 Q x S T h I d j l C R 1 l m W V J W W G Z 6 T D Z 2 b T Z p c H F Y b W d z N 0 5 6 L z d J N 1 B F e W U 1 O T B B W U d z U m d Z a G N Y Z T U r M D Z k U C 9 3 T U F E d k t N c 3 N s Y T Q r W H J m d X B K c k x 6 K z Z 4 V 0 5 h Q 3 Q r b k g v a W p l O T l a V X l p M j F q a k V S R V J E U T h I Z V l p S W F F c V p W T E V l b 3 g 3 U l Z y S W p v e G J k e H Z n T 0 d v a X F u Z 2 F n M U M z W E I 0 b k l 4 d 0 R F V m J W W F Z m c 0 F w T k Y v Y 2 Y 2 c l J i W l B B O W d 3 e U p O S U p M W U J j T F N J U 0 N 3 V 2 E 3 Z l c 1 a C s z R G 9 B T 0 5 J Q W d J c W V G W V h o Z H N Y W E p a T E t 1 d G J X M W 5 D Z D l l d 0 J L L 3 J C Y m F 3 O F R r Z D F W O V J B Q U x w R k l C T E Z Z N 0 9 F Z 0 N E Y k 0 0 S W 1 p c U 9 n T U R 0 L z N s e G Y 3 M 1 J V R X d j Z F U 5 Z F l 5 K 2 d Z U k 9 j W m F l M F R C T W x o c n J 3 Q n d k e F J G U j V i V H p s Q 3 B h c T J J M U F P N H V J d y t s b H I x Z m d E N 2 V a N j M 0 Y 0 p 3 c G M 4 O W l x S U x 5 M m 1 y V U h Z R 3 l S V W l B b F Y 5 e E J o e l R X N 2 R z b V h M d X J i W l p w c 2 p B W H k y c T Z 0 c l J V M 0 5 o d k V m Q T Z B W H d L b T V y M 2 t 5 b V p 5 b n F z M n F l c G U x O X I r S 2 5 N T m E 1 O X p q e H B p a k F V Q l Z G N G h J Z F J B R U o y Z G Z 2 N U Q 5 O T l W V U t 0 V T V V S i t 0 d F N X L 2 4 x W D E r e U x 5 W X N H e W 1 R Q z J G N U d u Q m 5 z L 1 J P U 0 Y z U D g z T n p k W H I x K y 9 m c U E v d W d M M H o y b 3 F 0 V U Z k W F o z c j Z P a m 9 6 V i 9 t K y 8 3 W F J P V G p B T l p r Z j F j Y 1 l J d 3 B l c z U 5 Z l g w b U Z v d D l E O E R S c W 5 w Z l I w Z k h H O F c y b z V F M 3 F X c T h m Q 0 1 Z M F Z i S 1 d F U z N z Y 1 l q S W l J Y V B n N 3 l F Q k h S b E R O W l l q M 0 d L c U t 0 b E 5 H S W J t T j h C d z B r a X F M d E J s b 2 Z C T U h u Q V B 3 V X d P R l J G T j A x b E x a a n N k Z 0 Z B R 3 B V O V F Z U k t a e V p j a X o 2 S T h k S 1 B z U T V r O G w w R k Z 2 Z T N O e G M 3 W n h i Y X E x O U l J c W l v N H B 0 Q X d D K z c r O H J J a j l W M V p O V H F k U T l 4 Y m 9 v S X Q 4 R T h H R H U z R 0 t 4 M l B r Q T R n Q W V S L y t N a m l G e n p z V 0 1 N Z l d x Z X A r S V B G d H F P M V U 5 W G t S Z U V w R j d T N 1 R U V m 1 5 N W l B U k J F S l Q x M 0 N G V j N R T E F p b E x y d 3 p D O H F K e D J p c k h X b m l j a S s r V X Z H K 2 x 6 T D Z O U H N 3 R G N J Q 0 l I b y 8 v M z F J b F J G U D B F Z 0 F M O X o 5 c 3 h 4 a H l i M 1 h 4 Z F B C N C 9 S M V g z V m x V V E J N R U Z B R j R I T U 1 0 Y W U z W V V S W m R t b y 9 p U W J l L 2 d J b 2 Q 4 M X Z P O G o y V 2 Z M N V E v S V B h a j d M O G 5 B b 0 F 4 W n M 4 Z 0 N F b 0 9 t b V J 0 c T Z x b D F 2 M H F E T U 9 O W m p R R l F Y Q V J n T 0 1 6 b W N 5 b j I 5 c m F m a k 5 J M n h 2 V T F O U 0 U 4 W G g 4 M E N t a 0 0 y Z k 9 I R 2 h t e m J N Q U 5 1 U l M r Y j U v b E l o O F U x W H Z G c E h U U k 9 S e F Z i M 0 Z P Z m U r d k J s U k F Q b 0 h q M m J N b U h F e m d N T l U 5 V z g 5 U F Q y S F k 0 Q 0 J X Q n A 1 a z Z Y R 3 l 6 Z l N F V z J s a k h a M E c y c z h J a U t p N G V N Z 0 R 4 R V J U V W t U U G R a a m J D U G F T a G 0 1 N k x a Y 2 Z N Z X F W Y X R H N H N N L z R 6 d W 1 D R l h k U T B R e X h w Z 2 h Q W m V s c G F W b E R 3 Q m Z V T l Y 3 b 2 l n N m 9 Y Q j l k c 2 J I M m l p S 1 R p M n k r N E J x Y W 1 v T 0 Z w R n R W U F d W Z 2 J i e l B P O U Z W Z D B S L 2 J P T D d r W D J R b j l l S D A 1 R C 8 0 W H F U M l Z m S n d F Y z Z w e j d U a X F W K 2 5 j U U J F U H R X c U V i d 3 p D O H Z k U k t h K z J o c X Z w L 1 V S U 2 R Q S l J H U m V S S U F H W E 4 4 T W 5 P W k 5 s a 2 t F Z E V s b W F m L 3 p K c 3 F 2 b 3 F n R G J u W E x I Q m d C R T U 5 N E g 0 d n Y 4 W k V i a 0 N 3 T l l B L 3 B C T 3 A w O X N i M j l m b H I r T m M y N 2 I z S 3 l i N 0 R u R V J H V G 4 3 T X N O e T B W a 2 R T S 1 I r S k d x b m l n a U M w W G t n N 2 w x N l h S N m d l Z D V E N n J x c G V s M C t q c 0 x G e T U 4 c z d t N W V S b 0 F 4 T 1 B 4 N 3 d I N G R I Z D M 5 M n d B c U t t c H l Y M F R Y V m J t Y V p U O G 1 z e W R P M 2 R h Y l c y d E J 3 R G Q z Z D B l K 2 4 r K 1 h v N 0 Z Z Z y 8 2 d n I 5 b H F m M D h 6 K 3 N 0 b l B X b X F p c 0 J s S X F C T z B W R U d s V D E y d 0 9 z M y 9 E Q z k v M W p q V E U z Q U Z p N G J 0 M j Z 6 e X h l d k h o T l M w d k w 0 W j d u M 2 E r c W p 3 U k J j R V F Z a H U x Q S 8 4 K 1 l x d D R v S W k y c W V y Y 3 g 1 b 2 l P a m 8 1 e V p 1 V F J D S n Z v T l Y 2 K z B Z c G 9 L M z M 4 a 1 k 5 d V k 0 M U h S R V M w K 1 R q S V E w U k V V O W F F a l B V W U 5 4 R n R w V l E r d W s x V j B k Z l h O e E o z Z H p L K 1 k 1 S U t n d U N i c X Z y b H d 1 V W l V c U 9 x U m x W Z n l v O W J L M 0 J y R k V V Y k h y Q 2 V U Q 2 F y V l B V W H F 1 c W N j M m R W d X E 4 a W N t e j I z e H N H M n E 2 M X R m V l p h K z N Q U m V U e n Z 1 O G Z t V X F s Y n N t d G E y c H F x Z 0 Z 3 c 2 F x K 0 p T T G 5 C V U V R V T l V R k F K W T U 1 N z Z l M z Q 2 M T l 1 d 1 N o O W g r T T A 5 b E 5 Z R H B C Y 3 N r K z k 4 b X Q 1 K 3 J h c C t x d n F h c W w z d W V W O V l 6 a m x U M W R 3 Q j Z D c G V I W V h n b U F B U k I w U E 8 r b F N Z Q U F D Q U F T V V J C V k t T c V I y e X l Z e G 5 T N m Z U V k N 4 Y 3 V I U E J y T U l B a G 5 m d E F m T j l 2 R k p G c l J P U k F W W D F E V l Q r V C 8 3 W E 8 x O T d l L 2 d T e U 0 x R G 1 6 W n U z V l Y x Z D N X O E E 3 Q X d n N D V 6 N z J 0 c T F h K z l m c 2 1 U S m F n Q U l n d U F j Q U R N Q X Z O N 2 E y c m 8 4 M T B Z U U J M b H B D U j I 1 N S 9 S M G R I U 3 N 6 Y T d y e T M v Z D B 0 T G l Q T S t E Y y s 1 U X o v U C t s d D h Y N T l 5 b H F u c S 8 1 M 2 t Q W l Y 5 L 1 N V U z J L b l d l Z F h W M W Z 4 V 1 J s d X o v Q T l n d 2 l Q Z k d R S D g z b l h P L 0 J i Q l I x S n l J c k F y R D h C d k Z 0 c z l H N k h s U k Z B M j B Q Z z V z K 0 Z u L 2 l x b y t E V 0 Q v e F l z W H J 3 R 0 F 0 c m E y a D Z 5 M U h 4 Y V I z N n J x U D R N Z y t C c j Z u e m Y w R l J G U k F P Z E Z V Z l F 0 R k F 5 O D B 0 a W F r R F Z l d m p H S W F D d G x K S 1 B i V 0 9 N U k V S R l Z C Z 2 Q 1 a U l o b 1 N w d G 9 z U j d 1 N V l m U i s 5 R C 9 q T k 1 C b n J m c H l r W G 9 m Z l J r V k w v L 3 F z M G U 2 T W 5 G Z D Z U V D Z R c j F E Z 0 R q T 3 l Z M V Z h M F J r W H J u M 0 p r R n l 3 Z m N 6 e G h 6 Q W J J W G Z Q U F V x Z W 9 5 R W Z s d F c x d m J v T T h M R 1 F w c j d j N n F l a E N B d j B W U j l P L 0 J 0 a y t u M D k r c X F x b z Y x a G p 6 O V d R e W V W d H J h M n N m Q U N 4 W n N x V E h X d n M 3 R V p t W m Z Y N 0 l 6 a U x T Q k 9 D V D d l M 3 R H M F h M a V V q U l F S N V Z I Z k J P Z H h H S k 5 6 Y z N i L 0 l M T F R 0 e n d Z b k l X N m 8 2 b y t E O E R n U H d M Z W Z j R j l 2 Y T J o N 0 t Y N W Q 5 T H d l T T F 5 d G l z T i 9 S V F F C S 0 R X S U 4 1 a F l B c T R x d H F Q U z V E M F J F Z m k w a W U 2 c n F M Y 2 F Z T C t j U H l K V F M w d E p p U G M r N 1 h W V U 5 n T j h D T 0 V 4 R X J w N C t m Z n J x U k N M e H F l e D V u W m Z k Z k d m M F A 2 L 0 h B W U N x T m 9 v S V J H V E F a K 3 d V Z U t 1 d 1 g w R V F m Q j V B W j J 0 c j Y y M 1 p S U m N N M H N Z M 1 Z I V n J B R l V B T G d m d 0 N v Q k x C e n V 3 c X B h T X p k d G N y Y T J 0 Z m M z T n p R Z k V Z a k h Y M 3 Q 2 K 1 V T e G J G R V d Q d E x T M G Z E Z z d 1 U F g 5 Y k Y v Z W R N N G Q w T m J X O X M r U j Z o T n R u b 2 x X N C t V Y n E 0 a T J V a 1 l x d W 8 w M U h o R V J V V 1 Z 3 a 0 l l S W l L Y T h p U k x y N F Y 3 O U I z b 2 Y r R H g w e l Z D d X h Z M F Z o W H Z o Z n Z U Y z g 0 b G h S N 2 N 4 d m 9 N M l Z 5 c V Z 1 b n d v M j F 0 c n p 5 a j h X W D N 0 d G R k N n A w K 2 Y v c G 5 l M 2 w 1 V D d F S i 9 s b 2 p J U U 9 z Q k F M V z F 0 U z Q v Y W t w V i 8 5 Y 1 l Z N X h 6 W m M w Z 1 d i a H c 0 W E 5 C R V B 3 S 3 d O S E 9 1 Z U 1 C W E p O Y m w z d W V 6 O X k 1 Y z Z m V j E 5 Y y 9 w Y X E v a X F M b 2 p z S T J 3 a k F z R 2 9 Y b C s 3 N H Z J b E h o Y 3 Z Q M n J l c S 9 q T W M z Z l F 4 T F M w d k x Y b T F 0 Y m Y 5 V T F k Y 0 F 6 T T F m S n l K b n F P c H V 4 c G p Y Q 2 8 1 M X F E S G 1 k N E 9 l Y 0 F t c T J o T k Y w U 2 F k Q 2 N Q d 1 B n Q V Z 1 K 2 8 2 R X V j K 0 d C S H h B S 0 N u c C t j T H V S a z B w U 1 N U e V R w V n Z R a k F W d 0 I w R 0 d N T 2 R N N T l X V V N j c X Y 2 S H F 0 N F p p O F g r a H Y 1 N H R m V 3 F l c j J J Z k N t U l N E U z N 0 N 2 N 2 e W p X a n F w c E 9 w e G V W U E J C Z 2 Z O O V A 1 Q V p K U m V S Q T M v Y 2 J p M n h u Z m Q 4 L 0 5 u K 0 J p S 3 l O b 2 1 p V H F M d m N N b X Z 0 b D B T a 1 d s W F B q N k x v b D l s b E J 3 T j Q 3 N n B W c X k 3 c T d P e n N I d W c 5 c U x T T 2 p v N V h D e G J G c k x Y N 0 F q a F N S S T R B V U t 1 c V R 3 R 1 l K U 0 x i R 0 d Q d X M 5 Y i t G c 0 Q 5 e H B p S H l 4 b V V v O U U x V V d x O G Z H T W Q w V l p L S m F Q Y l d P T V J F U k Z W R m d k N W l J a U l N T j V q U F J U d W x j Z l E 4 N 3 N Q Q W x y U k 9 4 M U g y T n Z S Y m R V S C 9 o c G 1 4 d T d s N z h u N E R x c U F S Q 0 l 4 Z n l q Y m k 4 Z 2 1 Q L 2 V 6 W n M x N l V r V D J L S G F S d j F B O E h s O H o w S H B W W F F 4 Z 0 h y R G h B d j N u Q W F 6 M l B L L 3 N C O D F u b n k z e U d R R G 5 O R G M z M z l q U j B k R 2 J 2 N z Z 1 c n U 1 c V Z m W F M 2 Z l J K N W J Z N X l Q R W F z a G N 3 Z j V i d G Y 4 N C t J d k p S V l Y w U E F D S 3 l E T U N N W k R K W j E 5 c m F 1 a j R J Z 2 4 w Q X Z C d k F I V k V V Z F p S b y 9 t Y 1 k 0 T G t 0 S m Z w e k x M T H Y 0 V W d i N F h P d l J Q L 0 9 C W E F t Z 0 I r T H l K b X R y Y T F k M X R v Z U F H d W p L S H E r d W J s N T c z Z z h m a X V B e D F Y M U 9 o S F p H c 0 N Y W X J I W S t 3 R G t C b l g y R k p I R n V h a T J u T m 1 6 W j l j Q 2 1 B V 2 c z b H I 3 T W 9 D T X F u N H V l N z V m T F h a U l c w U U 9 F N U h E Q 3 Z y N F B J Q 0 5 C b m 1 j Y 3 h r Q X N O Y k 9 B b k N o c X Y 0 c m l x S 2 I 4 O X I 1 Q 0 l D V H R 0 e H l 5 M H N C a k 9 v Z 0 Q 0 Q l l J c E d Z N T N u Z V B p S 3 l y N n J 1 T H l J e k F m U 3 A 2 c j N P d W F 2 Y j J 0 c i s x T m p Z R 0 o 4 e F k 4 Y m 5 S T 1 I 0 Q U 1 j R E 9 G N V Z Z Y T F k a H Y 3 M z l u a 0 F u V k V V W F F i R 3 V J M j U 4 V j N q N V J s S E V X M m x W Q 0 s 2 a l R V Z U V S R l I 1 W E d R a D R p S U t H d T h 4 b n B r W H Z n V C t o N D l a W U l O O E x 4 T l Z 5 N U M z e U 1 u b 1 h x L z Y 4 d U 9 i b U 4 4 Q j F W Q 0 x C W m J X S U Z t Z n F D c X N 3 c V d i U 2 t p W D F Y V l J 3 S G N t N 2 Y 4 U F N K e X N L c G V p L z Z M d k J 0 U j F S V z U v O D l r T W l j W V k 3 W n l 6 b j B u b F V x V i 9 i R D J L S W 8 2 Z 2 l E N E k 0 Q 1 A x Z F R V S E F m Z z J 0 e T Z J Q W h P Q X Z C W k F B Z m x M d G 8 z T m p i R 0 4 y Y z J o S W h N Q X d E b j N Q V 3 B W T 3 J 2 Z W N m e U F I d 1 V 3 T H J z K 2 s 1 a k R G U z F D Y 0 J D Q U 4 4 Q 2 t N N W t N d W V V Y W x 0 V i 8 x Z z R 5 e U 1 J Z 2 d O V T l i Y 0 F q b y t p N k 5 i Q 2 Z h e T F l N k 5 n a 0 1 m M y 9 j O F l Z M l l V Y m p z Y 3 F 2 c l h L S X J h Z 0 p F O T k w c E l w O V B m a X N W a U Q 0 U m g r R 0 M y W H c r c T Z y T G N i S z N z V E t D U D V l M 3 l h a E F F e T F Y M V V B Q S 9 X Y k J n d 1 M 0 a X N y d X F i c G h K b G t n a 0 F z L 3 p 2 a U V p K z Z K L z F v c U t T T W 8 1 O X l 0 a n p Q V H N j W l B 0 N 2 U z d C t Y M E p n c U J Q V l M v T V B w c 2 1 Y L z R B U j E z M j M x e U U 0 U G R F W k t a e j d u e H J i W k M z W G U 3 b n p i Z l d i a l N i e V J p e n F y V z F k Y V B J T m x X Z F l h M D l E O F h O Q W x B N 3 l Q b z F 3 S W J u V l Y w a 0 l q W F p k V j B B S G x i V n U 3 c T Z 1 b T U 3 K 3 V t b k 4 v e j h k b l o y Z G 5 k M m R s N E Q 0 S n B F S W p F M 0 Z v c 2 R E T 0 J E Q U 4 0 b k l n Z G 0 r L 1 Y x Y 0 l C b j N C a X Z O V j Y r N 2 t W U F l N V z F G N H p i Q V o 2 Y 3 Z o Z W Z 3 W X J y d j Q 2 d F R y a G d X Q U 0 5 c l B H S W l J Z 3 F q N E 0 4 U k V S R W V j W m J y S W Q 3 O V I v b 2 U v Z 0 w w R F V 2 Y k c 0 M 3 h w R E N 2 Z l J 3 V 2 R G d G p P K 2 d T b k x P M m F G c 2 I 0 e j V T K 0 d 5 S 0 l w d U x G e G 1 y W D B Y Z 0 s 4 Q 3 V D Z D d w e j R B S U F p Q 2 t 3 R W M 3 S n k 3 d W E y d D d i R l N 4 M m x 1 Y n E 0 V 2 t U T U F k S 2 Z U N m U 4 U H B Z O E F r T W x r T H Z N O D c y T U F 6 a z R t a 3 p l M n R y Y j J C V U Z 3 b U t w Z U N l Q T F B T W N F U V h B a G d F W l Z q W G Q y Z G 0 0 W U F H b H B h Z G 0 3 U k x O R k g 3 S 2 d x a k 5 F Q k t w Y U d F T l Z C d 0 N l N T Y z T m J 0 Y 0 9 B T T Y 1 K 2 R i Y T l 3 T F l H O E F W N 2 U z d G l 6 R T A 5 U 0 p T b j h s a 3 l y N 0 t h W X c 1 S H d W e G F j T W x J b D l C Z G 5 i U k d K e j d r T V J p c 1 Y y Z G M 3 d j R 2 c i t M a U 9 3 R V l E O F I r Y V B 2 K z h j W G J Q c E l L c F Y 2 Q m 9 C V D F Y d E Y 1 S W p t N X V i d F l y S F l w N 0 w 5 d m k y d n p S M E F m R V J W S H h T U m F T S 3 l l e G l H Q n d L Q X R m Y T Q 3 R 2 J M Q U J T N 0 9 1 d E t M Q W Z 3 O X N 3 b 1 k w e H U 0 Q 1 l B Q U d Q T T F j V z J O O F p z O G l 3 a j U 5 e W R B Q T d O W D V h Z G F Y T k p x Z U 5 t d H h s b y 9 a c H M y N z g w e H J 3 Z n d C U E 9 1 W m R F W k V m M E Q v U n N X V n R i Z T R L M X B Y K 2 R a S 1 B z S G d a d 1 N 5 Y V R l Z H d Z c z J E T m 1 q V i 9 H S 2 h Q T l B y R 1 c 0 M l h y M m R 4 a E R l d V B o Z V p O M T d h M 0 M 2 T m l x N 1 V Z M 2 p 0 M H B P R 0 Z O M 0 d H b y t J a U d q a 2 N K Q 0 h p S W l v d 1 B p S T l a a W 9 F V z J s R E I 3 Z H h 2 Z 0 9 x c l J V S 3 B V Y X l 2 Y l c y b l N a R i t n U z J Y K 0 g 5 U k Q 0 b X B x Y U w 0 c k l i R l c 5 Y X R H a V J V T j Z a Z 3 N B d E x X M V B X Y X Q v Y W V J N 0 p u S l p J N E J j S U 5 6 Y n B v e H h n R l l D M k N t c W t Z Q W J o Z V J w L 0 w z O V R 6 d n I w T T g z T z R B R U l 2 R k N 2 d T V K U U Q w O V B T O E J R R E d t Q 2 o 3 N y t F Q T l s U F Z 6 a 3 d t V T J y M l J F b l o 4 N E N J c k J 0 O D Y z N 2 Q z Z D J K O W V 2 W G I v U k x k Y 2 F N R 1 h 1 S n l N T U F U b H U 1 Y 3 V V M W V j d m J S S 1 I 3 N W N x V m V 4 V n J x N 0 9 6 c 3 k v d j V h a W U r M U J s b z h T K 0 x 2 M 2 Z 0 S F h v a n h U Y k 5 6 c 0 x C e U p p Q U 5 R N j U 0 N E Y 4 R X g y M m M 4 Q W Z E W W V q M z l W V l E 5 W D F k Z m I y d G 9 l e U x Y c G 5 I d k 1 P Y m R E Z T N 2 N z Y w R V F Y S V h z Z T V E V k J D R H R u S l B D W i s 5 a 2 J m U k 1 I b V B N Q z d s W l J 0 b G p i d 0 V B N j l l d l g 1 T j l m Y n l x R n B 2 K 2 N M S 0 l I T 0 t j T z d U d y s w Q k V Y a S t 5 L 1 h Q Z D N k M H R 4 Z D Z q b X B x Y W Y 0 c k l O d D N k M 2 N X Z U l a U m J Y d z B B Y l c x d E w 2 R i 9 o a G F z d G Z 1 T H l Q W E Y 5 a G 1 J c X Y 2 d H J h M 3 R G d 0 Q r Y j Z q N z B 1 Z 1 l I e l Z l S G x W M C 8 v d G Z l U F h D W X d G W D B k c G 5 4 T 1 d p M j J h Z C 9 n T l U 3 M W o w U G 9 F T l d P T V J F U k d O T E E 3 e U V C R V J G V E h X c 1 I 0 V F B h S 3 R s S U d p M n h q Z l F a V l d a R W J E Z 0 V T a 3 R z e E 5 E d 0 t B d n I 2 K 0 o 4 c H R P N U Z J Q k N L e U 5 o Y U x 2 Y W F x N X d Q b 0 0 4 W j h k e W o 5 S y 9 B R E F M O F N r Y k 1 B M 0 p o S 3 B X N E d j Q k 9 B Q W E r Z X B k U H B C Y 1 d X Z T U 0 M 1 Y w U n V M N 0 p x R H d E U H R i Y T J 2 b F d 3 Z k N z Q V h i b G 5 B a 1 Z S O U V Z U U J D S D Z a M W 1 r U m V U a j d l M 3 Q 2 d 0 F n a 1 V o c z A 5 N 2 V 2 b U t 3 d m d H Q W l N e k w v c n Q w c 0 c x e k N w O U x C Q U F 6 W m 1 3 W V N W N l N I M W M z Y y t a T V Z W V X R N O E p 1 V k 0 5 O X F L S W 8 r a j Z B N z J k b m J a M 3 Z u S H R m S 3 B W N k 1 y Z m V X d n R 0 Q U Y 5 e H p t M F l 4 Q W 5 E O E t F Z 0 N O b 0 J u S n F k c F h S M m Z 0 O V N x Z F N i Q X h 5 e U J V Q j d k W F g x S E F E L 0 Q v M k R T Z z R B V k x V S H d I K 0 t 5 S D l t d D Y x V z F i c 0 F i Q m p r V W R X N U F O N V l 2 S G p 4 b W 1 4 Z k h p O T J r Q 0 F J Y 2 p O M U h v b W l h S 0 Q r U U V T K 3 B L b 2 1 H M D I z Q 1 d 1 d E F 6 W k U x e F U 3 M X N t c V d 2 S 0 t m Q 2 F U K 1 h S Y l c 5 c 2 R B L 1 V o N z F o R E d s U 2 1 z V F B X T l Y 2 K 3 J 0 U m p X S E h E S l J O d W d D Z W 4 3 O F Z u c 1 B M N n I y U H I v L z N H Z 0 5 G d H J Q R 0 l p S W h H R m d k N W l J a U l T a G l y V 0 k v S k V k R l d 5 c W J S Y l l 6 d m 9 K R W l J b G N N W l h 0 V n J S d H N K b y s x d G x s R U R s S F Z m e X h h d E 9 q R m N 0 d j J Q T z l 3 R V R t N 3 I 2 L 3 Y z Y k Z Z N 0 N w V j N U b 0 1 3 M k g v a 0 V k U m R I c 1 F C S U V 4 N W l m b 2 Y r N 0 h K b G Z P c k x V N 0 8 r Z j J p c 1 Z p R D J i a n B O R G U z c j Z v V 0 h 1 K z c 4 Y 0 t 6 O T F h T z B 0 R T V x d n F i V V Y y M l F Q Q X k 3 a 1 h 6 Y z N O M W F x N k 9 0 d k d G V 0 V Z Y n B n e E Z J d k Z M c l R X Z n J L b n A y Z W 5 Z Z 0 1 5 Z V d J a W N q Z 0 F p T W c z c m J W W F I x S D B B S W I r W E J N U m t S T l V 0 Y 2 N Z O D J p N U 8 x b H J I M E U y Z 2 0 4 T X p u M V l r c 2 5 r U E 9 m Y 0 9 T S 3 l 4 R G 0 z T 3 J l O H B h V m x U e E U 1 M 1 R s M 1 Z Y d D c r N 0 s 4 W G R R N W Q 1 V X g 1 a n B W N 1 Z t e l p z M D F S W m 9 0 e G d C N G w 2 c m V t d n M r V W R X U F J s R z B T Y 1 F o Q U F S Q j h L L 2 M 5 M X l P a U R R R F d H U 3 R i V k h W d z B z Z F N G W D N 5 c 2 E 2 b m V 2 N 2 Z r K 1 J U V H B T c W R R d E F K Q S 9 V M m c 0 Q n R z L 0 9 6 d H V j d D F 0 U V F E R 1 I z U m J 6 K 0 l J S z Y 2 O U V P b m x M d y s 0 M 1 h q W C 9 k U S 9 T M G E z c 2 N Z a k l p S W F I U n p r S V N J a U d z R G 9 4 b n B N d G 9 p M l V 0 N k 9 i c X M 2 N E Z a a 0 d w b 1 k z M E V q S W 9 x a U l U M E o y M X I 3 N m t E c k U 0 b k V O Z 0 I r Q j Z C S 1 Z T O G N Z b m R 5 e j h W W k d v Y m h 4 V V B j d D V o M E d J W m 4 1 V j R F U W R D a 3 F p M n F h a 1 V r Q V B B d U V a b m x l U j R 5 b W N 5 Y 0 l j V U h a Y W 5 x N F N M a U F m a X o 3 L 3 Z 2 R l p I L 0 Z w R V Y 2 S S 9 0 b W c v Z 0 9 n Q m 9 h b X F h W G x O V G M w Y 3 V K Z 3 p B S j V x Y m 1 5 L 0 9 6 W j V R M V d i a 3 p Y d 0 I w S 2 1 x T n h i T T F w R W d D T D R M W U Z j Q V Q 2 R C 8 r V E t I V 2 1 1 W G l N a D F x d n F 6 S 0 l y Z W N N N z l 4 a G d 6 N E l 3 S j M v Y 3 Z R Z i 9 6 W H E 0 c U 1 n d W 5 G Q 0 1 p N 3 d V d 0 R j Q m x J M 2 p 1 Z z Z r Q m d O V 3 J W N W Y x Q z d H M X R m V V p h K z N 4 c W 5 x Z T U z b i 9 E b 0 x n V H V m Y 2 J T T H l J M V Z O T F Y r K y 9 O e j g 3 U k 9 K e E R Z a W N n N E F p R W p O O U 9 u V E x 3 Z n d Q N E 1 k e C 9 m O U Q 0 b k l O c X A 2 W D V u b n N a R m t N a m x Q V m J j S D h P d n N i S z F U U z I y Y m k w O V Q x U k 5 M W E N T L 0 c 4 Q X R 3 K 2 t I V W I 0 e G k y N m J 3 Q k Z 0 c F J T T G J t T k V H e E V S M G V q a E l B O F J F Z E V n U m p M V 1 E w U l F Y M T h Q W V B K R 3 R K V 1 N p M j V i W n k 5 S E 9 2 N k 9 T a m J O K 0 E 2 c X V D Q U l E c 3 d P V E 9 5 Z 3 F 0 O U l w V k o v T H J K W k x 3 Q j R u b G R z Y 0 d r d W d P N z I 5 d l p p e n h U W l N E S 1 o z R U p W W n d N b 0 o x S U 1 B S 0 N x T j R 2 S W 5 p S 3 l Y b F d m R k p H Z n E r b 1 R x d n F 2 V k N y V k d R U k J 1 V T N s e E V U a 0 p B Q n J l b n A 2 Z n V O N T N w e X F x c W 9 2 W k k v b F J P U 2 h k R H A 5 Z m l L U k N E e l B 1 M G x F Z G d m d 1 h W V j l V V V N 1 a k 1 m a m R 5 V 1 R 5 V T k x Z F h W M U E v Q k Z a T V A 3 b F g x V z B v W W 9 Q V 3 R 0 T T R E d m 9 m O G l h L 3 Z L b F N 2 M 2 5 U N T l 1 d W Q 1 M 2 1 j Q m 5 B e m d P d 0 M r W W E y O T F U b D N S U l J G d n l u V z R Y b n o 1 b T F W V j F k M 0 9 Z Q m p W Y l d q c D Z m b m E w V T I 2 d 1 V 3 d l h C a E l w S F l H V U J N V l o 4 Z H l Y T W Z T Q k F F d T Z 2 c U 9 3 R 3 N X N 1 p z V 1 Z j N S t 3 R E l S R k g w U 3 d D M y t M N y 9 X U k g 1 c 1 R F b U Y z Z D J 6 c k p s e X p a O E R 5 V V N p V z F p c 2 R n R E F C c F Y 5 U k l S T 1 J U Q U N V R V F y Q X Z E O E R S c 0 9 t T n F 5 M X d j b T R o O F R s V 1 h S b E Y w Z n h B R W U 1 Y l p 0 d z F V O W R N Q W t N b G s 3 b X B y Y T N z S X d L O U x i W n Q 5 R n R C S n F q c D d r U G c 0 b 3 M w M l d q V m V 2 b 2 t l M F Z a S 1 l Y U W J J O X F J a U l o R 0 R 3 Z D V p S W l J e W p C U 3 N S N X I x c X d C Q U 1 S W H Q w M 2 l p T F p T R l B y e U k 0 a X Z Q e G F a U G E r Q m 1 6 Y n d R M 3 Z M e F B n T z J z Q m F X L 1 E 1 S E F P b 3 k z K 1 J U Q 2 F y b k h N S E F 6 Z 0 Z 3 Q W R F c E E v Q W F W R V U v Y U R Z e n F y N m R I Y m 1 3 Z F h X M n Z 0 R n h H V l h O U U h Z V j F X T F J v Y 0 Z R W k F F O E F k V l h R R 2 d 5 e m 0 z a T R o c 2 9 h c C 9 L N 2 Z q b V V 6 b V M 3 R l l M Q j J H W V J 2 e T R x V 3 N 0 V 3 V 0 d F F C U W 5 Y d G R i S D h S T W R s e n V N R m F l N j J x W H B H T j E 3 b 2 l P e X R s W V Z O V F U 3 e W h v Y U g y e l R m Z j d P N 3 M 3 T 3 k y M X Y 2 M 2 l O e V E 3 Z l B S M m V j Q 0 l R a U N Y U U N j c X F y U H g r U H h 0 d 0 J z Q 1 d D a l d L O U V J a k h I R 0 h O U W R x Q m h m K 2 w v N D I 0 V G t S U H l u c G R 6 T F l C c m Z k L y 9 z S W l j Q 3 V D e m 5 1 Z j l 0 N 1 g y V V J H N U l n e k R P d 0 d Z b H B h V 2 R 4 d G p Q a V V p L 3 c x Z 0 N 3 Q i 9 C Z k R K W X M 5 a F V k V k Z J b k t r d G Z a W E F K N 0 t M c T R T a 1 k 5 b C 8 v O X h h K z J K S T N u d U F K Q k 1 K b m R 5 e m o w R j R G V V J 5 Y z A y M m t O R X F s W D E z b U p m b z F L Y W 1 w c H F w a y t m Z n B T c W 5 n T 2 d W b F h 2 R T V F O U F G e H J y Z j J 5 T W V a R D Z Y U j Z w a k h t Y m d C e k F G d 1 V S Z E h G e V d U e U d 1 Z m M z M F R r V k 5 2 L 1 R Y S k 1 Y M S t m c T Z x c X V n c j l 6 O V Q 1 S U l B T z M v Z m Z C K 0 F J R V R r R m d N c z c 5 U D F C R U p T S z B 2 T U F M Q U 9 B N X V i b U J n Q m Z V T l h Y M n R y Y U h o b k t 1 W T B E d n g 3 Z 0 h B d D V R L 2 1 a c G Z G a n B H d T h 1 c n E 2 R G R G d G t 5 V 2 l y W l J j Z E 5 1 T U w z M E g 2 N l p 0 e l l n M k l p S 2 l V Y 0 p C S G l J a W 9 q S 0 5 U S 3 l I W X Y z U 1 A 4 T T h l d m l V b W N H e k 1 Z V j V j e E h x L z N r a T F 1 M T V M Z H k w W F R l b k 1 j W j M w R V p F N U x 3 a D d 2 T D E v Q m M 5 U F Q z Y l Z W Z F g z N m l x M D F Y M W J t U E 1 X Y T J 0 c l U r W D J q b U t v a 2 V 0 d F J l S X l E R U F q Z 0 J n d F A v Q k p H c 0 I z S m Z K W k l w R 1 Z L W F Q 2 Y W M 5 e j V z c E l 0 c 0 J n S 3 I y W m k 4 V 0 R 4 c W p s Z F B l M 3 Y 1 R X N l V 3 F l a 1 g y M 3 d I M 0 w x e W Z 5 V 1 Q r T E N L Z j Z P b n B P V C s z Y k 1 t U 0 p U M E F O a n d q c G F 1 c j Y 0 O T F k W F h Y O S 9 i M l h w c i 9 m S 0 l 3 R E w v a S s v N 2 Z q V E d u Q T l o V l Z l O T g 0 N D A z Z n B s O X p z M U 4 y V W k 1 V 2 R u T i s x V D F i d W Z j W m F s V T Z 1 L 0 Y r c G F k T m Z Y b m x w Y V d Q W X d 4 W j R y S V V R R G V i N j E 5 T 0 p Q S m Z O b 1 l j M G U y d m V l Y 2 M y Z W 1 V c W t i c 2 Z G Z 1 J Q N T V u Z 0 5 n K y t 6 Z z B o R j V 5 O W N D K 0 8 z N j l l d X Z x N j Z 1 Y m 9 6 R l l o M l Z Q U G Z D Z n J T M n R y N W 9 y Z T B U a 2 Z 6 U j d U V 3 F l a z l Q V D g 5 S n h m c G V L Q W l D a n d Q N G 5 L c C t C R U E 5 Z 0 R Z Q U I w Z F J k S G R q W T J O O D V z e V p Y d 0 t 3 a D Z w K z N Q T z h I d 0 N v V W R X d l J W R j B h Y l l Q c i 9 p K y 8 w R V J 1 V U 5 F U G d E Z 0 g 4 d V d M V 3 V l T T J m T 3 U w W E V V O V V P Q U t l S 3 l B R U E v a D Z H N F V i U D c x S F Z i d 0 1 v K 2 9 3 b k V m b G 0 3 d j l y Y W 1 w T 1 F 2 O T d m a D V L Z k Y z R 3 N a d W N j d 3 Z M M l R E N 0 5 h Y 0 p h c V N p M n p Z T T l O V F d v d W Z w M W t r V j B W W k s z N H Z Q W V B r U F R r Z n N 1 Q X R n d G 0 r c 1 Z M T 3 M 4 W W l J a U F Z d z h K T U F p W W l J Y U J P d n Z Q S k t J e W 9 T N j Z I d 1 h u M F l k V z N u d 2 F 4 O X J o S m R t O E F F N l c z M l F W Z k x O K 0 N t N 3 p i N D V w d G F y Y X J I T F Y 2 O C t N N z k 5 d H R 2 S 2 8 2 V 1 V S N X I 3 Z V V p Y 2 5 v W W h r T 3 F k Y T I x c j R y S V g 4 S X d Q R H E z T E F p Q 2 Z a e H p y N l p T c V d j c T M 5 T k 5 t T 2 J t N W x o S F I w Y 2 Z O b z N P R 2 5 X S l J L S y t 2 Y j E 5 W F N Y Y k R J T G d W Z 0 M 3 c W V x V H F 2 c W 8 1 M 2 w v S E 1 K e m N 3 Q U E x d H F k Q V p 5 d H F 2 Z W x V c W s 3 V z F w Y T l q Y k d l R k V V L 1 J V V k d r U V l p W E 1 2 U V p M S l p L e X J x M H V H O E 5 3 Z U F J R H Y r O G N i W X k 1 S C 9 6 T n E v b D h Z a G c r a H l Q Z E 5 F Q V F u Q V R q U E 9 Y Z G t L c F Y 2 d U h C O W R r R G 9 T Z 0 Q v Q 3 N Q d 3 V t T E h h b T V 1 Y m l n M k 0 2 b 2 N 5 V 1 J 5 Z S t m Y z d h d F d y Z n B R M 2 l 5 d G t u S n h i Y z Y 1 R 1 p z Y j E y Y X R Y U 1 F p M j R W a H V Q V V E 5 O X R m U l A 2 c 3 F v Z E h V W F I 3 d W N j Q z h H W V V S W H N Q c T d N M E x s U 3 V 4 b n V i a U t E N n V Y Y X N 1 K 2 0 3 U 0 w 4 N m R X W n N t O T E 4 V k I x O U Z t V H J I V G E z S 2 R a N F J F U k V n K 0 F n R H h F U j B U Q X N Y Y n A w e T g y T j l m Q 1 d Q N D Y 2 M X R O a D F p N 0 Z P T G l l T y 9 i R U l E U E R 4 L 3 I v d U F x d V l j N V E 5 c 3 p G Z D l 3 O F V s M G p J a H F I d k d R e W F W c G J X L 3 N H M j N E d T N M b l R G a T l l d k d Z M E 9 s V k N E S G t 4 Z 2 t U a l d T V n F 2 S H p 1 d V V Y b y s r a 2 w w R l d 2 Y l g 3 b k p o a V o z W V N x e j U w U H M 5 M 0 9 3 M j J D T l I 0 U k V W R V p P T W h E U k V R M F R K M m R u Z H N Q T D l a R D R T M S 9 B Z z F U T n F K d F l H N 0 w r V U 9 K Y m 1 O O E J 4 R V J F V l h V O E d 1 O F B L c k l M R 2 x E M z V X b l Q v c U l 0 b 0 h J N 0 N a V U h Y Y 0 J 6 T F k 3 R F h W W D F u a E V S R V J s T W 1 Q Z E F T S W l v b 2 1 x c 2 J I e E Z m U S 9 r U D B m N W U r V m p X a H J Q W j B E U E N X W U 4 1 O U N i Z W 9 j b U 5 X R H B t T 3 R W d F d 6 R m k 5 Z W Z P Z G 8 5 S X V J a U l p b W h 1 S F Z l S G x V a 2 V u N E o 5 S T N m M 2 R L R C 9 B Q W d D N W J n d l J 2 Z m d q M 2 F 1 Z F F k b U 9 O U j B S R U 5 B U 2 N 5 V U 5 F U k x T W m h o T H J 3 W W k y T W c w Z T N j Y j R E a U l p S W h w U n c 0 M X V 5 e n l U U X Z y b T c w T G Z l R 2 5 r T 2 p l U m l N R H N Q Q S t 4 W T g 2 R j J X Y j J Z R n V 6 e G l N a U l o b 2 l E d k l R R V J G V n d P Q 3 h I b 3 h v R z Q 0 U z B X M k 0 3 e U F p S X F K U k 1 h V G 9 O a 2 E w R G F p T T Z E Y l d l R V J F U k 1 Q Q X V E W W l J c U l L R 0 R q V 2 d 4 R n R 3 M V V r d W 8 z e E h V U k V S R F J x e W 8 1 d V k w V G J v Q W F K Y m 1 P T l I w U k V O R X l j e V V O R V J G U k J 4 V 0 k 5 R 0 5 H M m 1 Y T F J i Z S s 2 Y 2 0 y b V l a Y 3 Z N c j Z E a U l p S V J 0 d G c w V z J N Y U N 0 V D h l Z z J S c l F S R V J G d E J n N 3 l F Q k V S V m R q Y n N S N T Z v T G Y 4 a V J n a j J p c W t l c 3 V s c H Z m T k E r T W 4 0 L y 9 H d W l 0 R V J F U T A 5 U l N O Y m 1 O R T I 3 R G t S Y m N 4 b 2 8 y S W l H Z 3 p N Y T Z O a U l p b 3 d 2 c G p Q Y n B Q c V Z w M j k 5 T 0 1 h S 3 V n M 2 p j Y k 0 0 c X J l M z Z F Z V d Q Z E Z T S W l J c H A 2 T m 9 s d V k w V G J z T 2 1 5 S l V q Z i t 2 M T A r b 2 w 3 Z j h p S U 5 p S W l v c z N E b V R 4 R V J F U W p v T 3 Z I M k V l Z C t Y K 0 E 3 c 3 F J d G 9 w e U F K N D B n c V B q S j J I S l d I Z U d p S W l J c H A 1 Y 2 R K d D d K c F h z d S 9 t N 0 h p U G F o a 2 R W V l F U L 3 p L U X p S e m Z k O V N 6 c k 9 p S W l v b U h p V E I 0 a U l x S U t X M z h W M 3 F N W l B B Z z R E d k J V b m d H d 2 w x U G M y b l U 1 Z G g 3 c n p o Q V Z T a W F U V z F o c j N 6 V j M 3 d H h w b T l P T 3 R m Y U d J Q W l P c m t T Z m d p Q j R O M 0 t 4 U X V O T U 9 l O V R j M 0 5 6 O W V h K 2 4 0 b E V v d D c z L 2 Q w S 2 x 5 Z V R 5 Y X F X b H B Z O U I 5 d C 9 0 U H E 1 T 1 l J Z 1 N H U y 8 x a 1 U v N H l V U 2 l U b l c y b 0 9 h b T V z Y l J y b H J R e l o v L 3 Z 4 d G s 4 b m s 5 b V B k R D Z K U 0 d 1 Z k 1 l V 3 Z k W m Y v e j d k N G Z u b V k 0 d 0 R O O E l p S 0 E 3 R 1 U 4 N z d a b l A 3 S E x P O G U 2 U H p S O D F 0 c H Z C M E Z 3 M D N E M k R Z S W c w Z F R V V k Z Q c F B w V X l k K z d j Y W I 3 d m 4 5 S F M w c k l m Q U x T M H R M e k Q 5 L z M v R 0 s z a k Y 1 Q W d D S D V q c m I y b n N i R X h Q b E l I U 1 N h V E 8 x b H J U e G 1 K d H N m W i t 6 b X F a c y t l W G V 2 N y 9 x R X R M U z E 3 R E d X L 0 l B a V N R U k R z Z 3 h L V E w x c G F X d l p Z c 0 d E Q m d u T G J z O W J P Y W 0 1 d T N x N 1 l 1 b m 5 6 N W 0 z V j B 0 T H l q d n h s Z S t 5 e H g w e H I 3 Y X p C M n Z S O S 8 5 Q 0 J 0 c l B X N 2 g 4 R X d R S G w 5 c E 5 H M X J q O H N F Z E V S R F F S c V V M V 1 h Z V 1 B B U G d K a E g 5 a l I x a m d h b k J E e j Q 5 d 1 N z M H B l S H F z T z B O V G d w a z N i O T Z N K 3 Z y N l d j N j V i U U h z a 0 1 s a 0 h t a H Z i M z g 5 Z n l O V j N V Z E U 3 c T Z 0 c m Q w U H d N U E R Q W m l J Z k Y 1 V j B 3 R E t 2 b U R p K y 8 1 b H h w a H R 3 a k Q 4 W E c 1 W m R x R G 9 s O W J h M D Z N b y t u N n g v W U l n Y U F P Q U 1 B e G I 4 c G N u a z h t c U Z T d F d i U E p 3 O F h K M G R u Y j J B U m d 3 d T h q M y 9 S T k U 1 T k t X b H B a R D J 0 c m F I a X U x W F R 3 Z V A w Z F Z 2 e G d F d 2 Z G a E d Q N W h P U D N 4 U E 8 4 M k F M c 3 Z X T E F n V 0 x o d z R h c m N j d W Z j O F o 3 b i 9 U Z 0 l n c F B E T U x 4 N n J Q c V p U Q 2 J y Q U d 3 Q l l B d m 4 z Q X h W b l N r a V c 0 b k l U T 2 Z j M W l L e U x Z Q n R S V 1 N i V E N a e l l s d G J X M V R Z a H F w Z U t D S 0 h K U k t K Q m U z d D d Z d U t 2 Q W R m R U p H d n h 1 U H h 3 d 0 Q 4 Y n B E K 2 J P K 2 N P M m Z O b W p W b k x G b X l w Q 2 Q v b m U v N 0 h 4 Y V J a S 2 w 5 U l N R S 3 c v R C s v R 1 d K U k t J K 0 Z v d G Q 2 N X o 3 W G l x V l N n M z h i Z 0 R W M W R X U H F P c l d B T F l l Y k Z 1 a T B h Y U F k Q j d T O U J I e i 9 O U G Z n U m l t b z F T Q U F D M l E y T l Z M U D l s N H l w e m Z k c k t 1 b T V n K 0 R t Q V B B R U 8 2 U V d Y M j d O b T F x d n J 3 d E d u V F h n R G c 1 N V p i Y T N j V 2 t V R U g r M F Z r U 1 d 0 c j Y v S 2 h I T E 9 o b 2 F G Q l Z i K 3 J x a j h D O E p B e D V u d 0 F K d 1 J C Y 0 d V N m 5 U N n Z 2 Y j E 5 W G V F K z g r Z l A z N 2 F x c X V x R W 9 S d 0 h B R l Q x M V Z R c W R V T 3 A 5 Y j d 2 S H d u Z 2 N C R T V 0 N 0 9 6 c z N 1 b z d a Z k x P W G V s a U J 4 a X J X M l B v d W l S U 3 J Z O W 5 Q Z H p O T F c w d E h 6 S 0 d Q T y 9 J d k p R R 0 l Z W F Y 3 T H R X Y k 5 t Y l N N a X Y x U F Z 5 d 0 N j W G M 0 K 2 p Z M k 5 j V l c 5 V l V T M m 5 E O S 8 v d n h G a X h h O V Z y a U 4 1 M 2 s z R 2 1 Q a X l Q d V p B U H B 2 S 0 t x c H F X b U t v c W l q W U p k c m F t c H F 0 Z 0 9 3 Z D J G Y n R i V z E z e F N S Z l l H M 0 k 4 K 3 J x N n V 2 Q T F C M C t 6 d 3 R 4 c G p m c W V x S E F m e W x 4 R G J m V k 5 V Y U F Q Z V h X R S t q a U J l Z 2 l J a U l L c V Q 3 R 3 V 4 d G d C O E I y R 2 1 z K 3 p J R m l B Z y t t Q U Y r M W 4 w R m p v b W Z p c 1 Z q M 1 N H Y W Z K c W J t e H R x Y W 1 v V 0 l Y d n h Y V V J F V l N I U 2 Y w M 1 A 4 N 3 p q Q W R 3 N D F I Y X R 0 V H V y c W g x c 0 9 4 R n A 5 S D M v M E l H M m N j N z l x N z I 5 Z l J r Q U d H T S t v S 3 F O Q l c z Y z R a e j d O b 0 N M V z F w Y W Z 0 M 1 c x b G J z b H Z P a W Q 4 O D Y 1 M z Q x Y y t i T V R 3 N 1 d 6 M k p t e k p o e F l o U k Y x d z Y w a l R F b V Z G W H h Q T z l Q M X R w U F J s R j B i K 0 U y M X R w b V Z m M G F n T F h w Z F B x c H d 2 V y s 3 N T h o S X Q 4 W T Z E a X E r a 1 Z W d m R B W T g v Z X F x c X B y Q U J 3 Q j l B O D h p T W d G Q U Y 1 Y 3 Q y N 2 R M M G F 5 b j l s d G R n Q n d D N E I 2 Q V B V a T B x Q 3 F E U 0 l 5 V F Z V M 2 Z D N F R r U T N m W T Z y Y W E 0 e F p x Y W 9 y Q U t 3 Q T h M S X h a c F B a U W d z V 0 x K Z 2 h J a D h G O E Z D e E F a N n N 3 d 0 N z N k 8 3 d S 9 t T 3 B j O D N K W k R L Z k 1 z Y W N Q S D M 2 O U 5 r Q S 9 n d D V B M 2 J H b U V N Q W 5 G U n F Y M V g 5 Q 1 F v K z d C d G p X b F Q x Y 0 d Q T V F V R V F m R E F N d y 9 i Q i t r Q T B Y a T A 5 W k 0 3 Z U 1 Q S W p n V F N O Z F Y 4 b U R S R V I 2 Q W V o M V Q 5 Y m N 2 Q 3 V q R z Z i U W 1 i T m 1 u V 1 V p T X h R M V Z Q e m w 0 d k l W d 0 I 4 Z W J E O V Z m V 3 p H T U l O T V F D U X l X U z Z q R E Z B O X B w b 0 Z F V W 5 X M n R Y c X V w W F k 3 S F l 3 W W x F S W x F N E 1 C R 0 x 4 Y l l Y a 1 V 0 V X R S Z E F Y N W 1 I c W h X U m h R Q 0 t E d k p r L z N a L 0 4 v d n l Q R 3 Z 0 T 1 V N N W o 2 e n Z S V k Y w N F d B Y n B k U H A 4 M k 9 4 M k 1 F Q X p n V l E w V U d l N G J 5 Z m 9 5 V 1 p U T z Z r c X R j Q j J F S l Z r O G x r O H F i V z F 0 W m 5 C O W 5 O S k p Q S k F X Y 1 d k b l Y x U G R m U j B k R 2 J U c W U 5 c X F v c V p H L 0 1 L c 3 Z N b V R N d k F k Q U U 0 T 0 J G a X h h O W x r Z 2 t 0 b E h W Y l J j d V h M a H d n T j A 4 M y 9 j L 0 t 5 S V h p V W k 5 d G J Z N W l x S T N T b T J j b l V s V m 4 z M j V B N E E 2 M y 9 m M 3 p k d G t s b 2 h z a 2 I 4 c 2 5 V N C 9 1 M m p S b 2 h m T F B Z O H M z d W d 3 a m 5 D U W g 0 a U l x Q U k y U k x S T m l C a z h B b m h 4 U U F S S W Q 2 U C 9 N V G N U V W 4 5 M G 0 0 Z m Z k M T J P Q T J 2 U H d Q T m o z U 0 d h W E R v N k 9 0 W U d R Z k I 3 O U Q 4 M k l B U G d k R l c 5 e W p u M 2 E 4 L 3 p Y b j N q a m V G b D l L a n F o N D B 4 M T V l e D Z R S E d t Q U V q R U l 3 e E E x N 2 N h R z F 0 W G U v N y 9 0 b k d t S n V N T W Q 4 Q j h K a 2 h k U F Y y N T l 5 R 0 8 2 c E Z a R D h S Z W E r c S 9 s U l Z Y e W 5 S b j R N Q U J B R G V H c X p 4 T U F 4 Y m d 5 R D R N S U F I Q W Z 5 K 3 B h W G w 0 M j F 0 Y l g v S z J 5 U U c 0 T 2 N p N G 1 V e W 1 T U G I y O X V Y R m p u Z V k r Z 2 Z Y R D h E d 0 s 5 V k 5 U Z E w 1 T k 1 p c 3 F P c V h t N k 1 D Y 0 1 3 Y k E r Q z R E c 0 F 6 d k Y 5 L z l K V U t w V 0 t 4 V 0 p u b 3 Y 4 d X h v T V d M M T Y 4 W m l U N 0 N R Q l J G T D B T Q k 1 G c j J l K 2 w x U U R X W l A 5 Y k R l Q W R B T D Z z c X N 0 R T V C a m 4 z S X R k W F Y w c k J 1 b 1 g w R D h E S 0 p Q S l Z J d k k 1 d 0 R F V m Z W b n Z 1 O X Z t V n V m U 3 F Y V 0 F N a F l h O T h q S X J 1 c D Z x K 3 F x N n Q z O E g x L 2 s 3 W l N x Z F R 6 e U d h T X B s S 3 B I M X B y Z H h X U n Q y U y t k Q U F B S U F C S l J F R l V V N n k x U D Q y a T Z O a m N P b F U x Q U Z 4 U F Q 4 O F d o V z N F N C 9 F M 2 k v V X p s V X I 5 U F F p Q y 9 3 S n d o N n I r e F Z x N 2 I 1 R z d V S W 5 H d m M 1 U E 5 M M 0 h 3 W H R R S m t T O W x 5 V U M 2 R V N J R H h Z R F l D L 2 p 4 V z U 5 N 3 J B N W 4 5 e m x q c V d z N n l Z L 1 F Y O X Q 5 V l F V U l R j Q i 9 U Z G c 1 Q T h J W k d j U m J M c W p 5 S z R B Q n J 5 W n B K V G U z d D c x O F h n Y 0 F L c X p p O U p S R k o x a n J i M 2 Z P Y m Z i U U F N U 3 F u c H V L c F c 2 d k p 6 a l d H d E w z W F F C Q U l q R l l q L 0 9 6 d F M 5 U W x W N 0 J 0 c T J G Q k g 1 Q n d B R V F m Q k x W Z j F F R 2 R 0 L z J G c T d k c U J 0 M H V u M G V 3 W V p j T m p J N X J 5 Z k k 4 e H p 6 d j F j U k x a U T F X c 0 J m T U U 1 Z H d 1 Q T l 3 R W 9 P U 2 p q K y 8 1 M F Z m M z N R Q T N I W X J F R k F C Y U p T Q l V B R 0 d Q S 0 d 2 a X o x b j V J V l U 4 S G N G V V V S W G N E R U 0 v e k h n U 3 d S V E t a d E l X e j B w c W J t e H Z p O G Z p e H F 2 b 2 x F Z G t O d 0 F z Q U x s N j F h d F d B O W F H S V h D O G k 4 N E V O Z F p z W V l 6 Y k 1 4 a W 0 y c k t x c T Z p d 0 F S V 2 Y 5 R D N D Y 2 1 F N k l 2 e T l U d z h R c F R F Y V p 0 Z m J i S X J K a k d J W k R 6 a 0 l Q Z 2 l D e G V 2 W H F 4 W V h S Q m l O b D d 0 e T U w M n B y Y T c r Z 3 F x M X R i V z B Q d G J T M H Z F T k V k a 2 l s V W s r T 3 h 2 R U x X V 3 Q z a U t M b 1 p R Q 1 l Q M y 8 r a m 0 r K y t l Y n l a Y 3 V X Z F Z X Z z N m L 0 t a R E t Q N S s 1 V 0 x S U U V R V k p W S l l x a W Z 3 M z N H T m x J a z c 0 d 0 R I O D k x S D B i R 3 h 2 a m h k T n J n e U Q 0 a E t x d W l L T G 8 w V 0 w 3 S k J L S j J h W E 9 a e U x K Z n M v O W g 2 b y t X Z U l P N G N u S 0 5 E Y z M x M 1 Y w Z E h S a G t F Z 2 F t c n d t V k V S Y n J C N W 1 1 M 2 Z E Y l B k Z W 1 H a z d B V 0 t n N j E r R G U r M m Z 5 T H o 4 S 0 5 D e m N x e D d P R H l D d V l 4 d W 8 1 R V N o d U d w Q U 9 E N 2 Z x T 0 l u S z Z x Y m Z t U l h k Y m F n L 0 g y a D F x b 2 F s S k V Z S X o 1 Z 0 x W M l E 5 U 1 V p S 3 d N d y 9 C Q k F Q Q T g 3 N W E r d n I 3 N 0 J q c H V M Q l o 3 R W N C T j Z Y V D Z h d 0 5 0 V j F W V k 5 l Z 1 B i a X F W d X N W Y W U 0 Y U l I T 1 g 3 L 3 R X c F Z P c n Z S V G J i N U J O Y U Z F V z M 1 c j h P Z 3 V B S 0 F P O F Z r U j l H V W J U S l R J e E V J b E Z 2 a l B t Q 3 F y N j B a c z J h T z B y M X A 3 R 3 h N V j V Y V n h j R G d P N 3 U 3 c 1 h W M W R W S E d t U E 9 W d F d P L 0 9 m R j F O V F V u Q 1 V p N 3 d K d 2 N W O W Y z O S 9 6 M S t Y K z l v W m g r S G d R Q k 1 2 U l A 4 a n p o O X h G b 2 l B S T V n T 1 l G a 1 h S c G N s a 3 N x N j V 1 Y m x C V m E 4 Q X N L a T N 0 M 2 R K O X Z r O F o 2 c n F M V D A 5 U F k 4 M U 5 6 Y z N y R j Y 5 T 3 B O Z n M x Y X l u N 2 4 z T 0 F 6 R F R 4 Z S t I M E V R b k l U K 2 1 U R X J u S E 5 u d D d X M S 9 i V m d F e T h J Z 2 x O V T l U Z T V H a n Z I T 2 Z j T F k 4 e U c y V l l p O H Z Q Y 0 x L Q n M y K z h K d y 9 C e E F K L 1 B y a j l T U k k 0 c z l u V n B h b X F L N T M 5 K 2 l h T G 9 W R 3 Z 0 Y m d B T 1 R D U V N q W G 1 E V n p z R G V L V 2 p v M k 9 U a T B S Q k V C U n J H Z 0 F R a H V F Z m Z O L y 8 z K 3 d B N X d Y S X p x Z 2 l t Z 2 h 5 R V c w S z d 5 Y 1 R a W U R I T k d 5 Q i t P N U p l R n R 0 a T k 2 b F Q 2 U G 5 t W G J B a m Y r U E x B S U 5 G R l U z T U x w d C 9 F b 2 1 r M 1 d 0 c m E z c n k 5 a l V 3 d 0 N m a z Y y M W g 0 b k k 3 c X A 2 Q 0 F D W F N D U 0 N X Q 3 o y Y 0 J B R U c y Y n d S R k Z V T k N i S z k v M 2 w y Z G t q R 3 d t Q z R H T 3 F l b X V S W F R Z a E l z Z F l h N D h v V 0 F a c j d S V U E 3 b z Z p c U 9 q Z n k w c X c x c D R 0 S W t l b z Z n V l J G R j J 5 d W U y c G F x M k k x Q U 1 Z T k k 0 c 3 Y w N G 8 4 S D R B K z N t Z X R 5 R 3 F k N k s 4 b j h X N k V 3 V E J E U U Q y V m R X Z l J s R j B Z a E F F Y X d H Y 1 l h M j l L b 3 F p R T F I a T R i b H I x N j d 0 b W o 1 O S t s Z n l G b D J F L 2 h 0 e X Z n O E F x d X A 1 b n J l b X V i b T V 3 Z k 8 4 M 0 9 4 c U t m W E 1 3 N D Z P a m 5 V Q U 5 Q d m N u d H N B L 0 4 w W W M x c D J 0 U U k 0 V T B U d V V k V 2 J B U n l F N 0 I y W U l y S k x Q Q j V m a H Y 1 R W d h Z F U 5 Z l B H b U Y r M n R y W T Z E S E w 5 S 1 l x a S 9 P a k R h d 0 h z R z R i a H Z M e G x 0 N n Z x Z G x F V U R S V F h 0 b 2 5 z T m R Q O H I v R 3 V J b 0 l n Q 0 F w a m l s O E 9 3 L 0 I v a H R J M m J i N E p V W n l N R W V h S k Z q R l l u b W d R Q k V r Q W p 3 Z E I 4 S 2 4 x N j l j L 1 d s M W R I Y z J h T m V 0 d n k 1 W X R P d 3 l i Y 1 J G O C 9 2 e j V P N H J J T D J L e D J K S 2 1 w c W E 5 b H l 4 W n N q c C 9 m V E t a c k 1 x T z B N O E x n b U J C R 0 l Z R G p y b 0 R n T F g y R V F D U F J G R j B R Z D d p a T F S M U x Z Q W h E Z k w 0 d m 4 r c 2 l G e l M w T k R 3 M 3 R 6 M H h t U X l X Y W V x V j R p S S t M N m Z T S 1 Z T R z k z W m F L M D l H O E M 1 U V J B Y 0 9 k e D g r Z k Z D U k E 0 e H h s d 0 4 0 R U F B S X p M S U V 3 U k J J c F B K V E M 5 M 2 U y U E 0 0 d n p w c T c 3 d k h 5 b 2 k 4 d 2 J h W j R D M m J p a j J j N W x J S k p w a n N k a E N h K z N o V V J U Z G 5 s d W V U Q 2 J y d X J x N m l q N z B P R j l 0 Y m E w c n N 6 a W 1 j V 3 h D U k x T W k d w a l o r e U c y e C 8 v Q W J M c 1 h w S F l i d 0 9 T V k F O M H I 0 R l k r a G Z T L 2 Y 0 Y k 1 z N 2 N E Z l F Q Z U d E U W V N Y n F O e G 9 5 S S 9 B T D l I N z R L W F Z U d 0 l i b 1 Z 3 T H V B L 3 R r M U F B Y j g v U j h F Q V Z S M V h Z V n V C b E Z W U F Z k R S 9 p Z 2 l Y d 2 V 3 Z j h I S 0 d w U X g 4 M F p W N j B X a 1 p D U 0 Y 1 M 2 t u Q T l o Y V Z V O G E 2 R 2 F u b V R O b j N n N 2 d Q d 3 V Y e D J L e E Y y T 3 h v a D l Q T G 9 6 S D R 4 d E Z r U V J C Y 0 Z B W W h n T U 9 s T 1 g x d X o w Z W o r K 2 F l N T I 5 M n h R Q U l D S k h 4 Z V B 4 b 3 d D Z 3 B x Y m 1 r V 1 h M b G 0 y S X J S a n B m a W F U e V h t c W V y V 3 E 3 Z 2 Z n U m x V O X M 2 M n R i Y U 4 2 T V R 1 N G V C U D Y 3 e n J k R y 8 z U m F Z W F N x c n J S U l I w U j J R d k F 4 N E Q r d W w 5 R V B x T 3 F U M m E v W H d 1 Z E J H R G V r a V Z M Z W d 1 V 0 8 y U E 1 F W m x N W m t a N 2 U z c 2 4 w S D h 6 b D R o O F V G V W Z L b l p P Q U Z S R X F r d X N R e X F W d X N G Y X U 4 b 1 l j M W V w Y l l q R 2 8 3 Y 2 o y b l N u Q 1 p G T 1 l 6 e E 0 y L z l 3 Y k h I d z V 5 Q T F 0 V W l 2 Z k E x d m Z P O H I 2 S j B J W X l a N T B X M 1 B I V H p u b U Y z d V d z c T Z i a H h w Y m 0 2 d W R z N H R 0 Z F k r R U V Y U l V h V z I 4 M z E v W H h I N X F h c W V u R X F s N 2 l t e V N V e E V 2 Z 2 5 n d 1 N p S z d n S 0 F X Q 3 g y U G 9 B N G d N Y 0 J 0 Q l R a W j F E T 3 V a Z 3 h w b D V W N 3 h P U m t y R m N x b n E 4 a U x 3 a 0 l w d E V z R 2 J i Y V N 1 M l h F U 0 M 3 S V h 1 U W F u c U Z 1 a V B X d D J J N y 9 z b k F Q Z 1 d n S W V j Y z N l V T I x N i t k Z X Z X M 1 Z s c 3 R t O F l o a G N O d G E w Y 2 E r M T V J c k p m L 3 J L U m Z q O U h T b l p n N l Z o V l R S b G p U Z 0 V B R V R u S E 9 m Y y t F Z m x D R U F T W k 1 B e F B S c E d C b m 1 3 T m U w V m V X M m V J e U 9 0 a E d G N E J B R U V R S E F p Z 0 0 3 K 2 V S S k V h T U d m Z X Z I b G J W M W R Y N z J 5 T W V V Q k U 2 b F g x W n V m Y 1 o z M 2 Z u e W t p d W V j U H J n Y n d F V 3 Z 0 c W J s b m F L c H F Q W U E v Q U x n e W l x S U g 4 d n J 6 Z H d B U H F P c H l Z O H l K M m N V N 0 F J Z 0 Z R Z k I w Z H Q 5 d l J W R 1 V x L 2 4 r R E 9 D N W d t N 2 R K U 0 t i e F A 5 b T I v K 0 F x Z 3 J l L 2 h s c z h Y M C 9 u V z N Y a U 1 p R 0 l q a j c y b U h q O F l V a 3 l 2 a G N R W l h I U V o 0 S 2 0 4 c D V v d G 4 r S H k 0 a T J 0 d m I r L 2 V u b j M 1 N m h l L z d s e G h q c n N p T m x D O V l z R 0 J H T E J i N 2 J v b m R Y N C t p c U d n R z Z h S k Z p M T c w Z m Y v T H h w a n J w a z J i Z G k y Q W p Z b 0 p W V D F U U l B a d 3 p w M l R T c V V H S G V C S k p C S j d p Y 2 o 3 V m J V a V d h V E d t Q 2 N B Y k Z G Z F h Y M W 5 N c G 5 j d T d X M W R Y M X J h K 3 Q 2 Y S s x e E l 2 S V h F Y m t h Z W Z F b z F 0 c U R B S H d U d 0 N z a X N z b W R z T m J h Z T V C M 1 Y v Q X c r M 1 J j Y T J 2 c k M w R D V V M 2 N I S X l J L 0 R N U H c z Q 0 x I Z W d m U V B 3 Z z Q z T G F E S U d n c W Z J N U F U a n F k Z m c 3 Q W R a N 2 4 3 V F d F S m p m N l d S S 1 J v M F Z r V 0 0 4 V j Z P d n I r d 0 9 B c 2 d k Z m 5 Y U F B 4 Z V B 4 Y m N 2 W T d u a 0 F S Y y t a S m 9 Z S k V k R m 1 x d U c 5 O H d o V X Z m d G J r T H J 0 K 2 l N N 0 N p O U 9 4 T G V D M l d F Z l Z H K 1 Z R R i 9 E Y k t T a n k 0 S E 1 a a y 9 B S E c y T W J x T 0 t z O W J P U X Y r c 0 J l U n U x a E d S b m E y M T d 3 T D Z z N n V 6 b S 8 1 W V J D N E V n R X d t O H h G a n p N M 0 9 1 V U 0 5 e i 9 z Y k F E a m 5 m a W 9 p T y t T M 0 h R V E J G Y X A 2 L 0 V E S E Y 1 S F B X M n N I K 3 V C L 1 R o U k Z W N V p 6 T H F s V T Z o N X I 3 Z W 5 H b U d J W C t X d E Z a T k M v N G J r U G d 5 T H l N U U F i U l c w M U 5 6 Y z N p T W d a c X J w c z d k c T F n e j J u N k Z i b l h L c l l p b X h O Y 1 N 5 Q X g 1 e H p B O V Z w e F M 0 M E h C Q U V R V z c y V l A 2 T k h W Y z c 1 N 2 J L T z h Z a H F 2 c E 9 W Z D J v S m h X U n d w a T F F Z W x u O X Z 2 c W R G V T l U V l g v c G F w N 0 Z a b U J M O W J h T H d M N G p v a k V u S E 5 u c G x L c G 9 o R W F x c H F K b 2 1 p a j V 4 S U Z R W E F 5 c 2 9 N O D F k W F Z w N k 0 v e X U y c 0 t J b 2 V M d E t m U T d P e E 4 1 d G M 2 R 2 h 0 Y l g w T D J R L 3 F p V V N p S H N D d j B I O E J y b W h F a n F x d U J I Q 0 l 0 Z l l T Q U 9 z Q W R C Y k 9 D S X V p N k x m R j l p V W F y e V p p U k p 0 V X h 4 R n Z m a G Z N R n Y y L y t t S m I 3 N E Q 0 L 0 Q w b n h p Q V B n R n g w R z J K V n Y z L 3 V z R G t I T X J w d C 9 L a X B x V G x Z U k x Z c E Z k d W E 0 M 2 5 l a T Z x N k k v b 0 h N K z V G d 2 Q r W U l B a E 9 R L z l 6 U 1 Q 2 V m Z a M E V j S 2 h 6 N 2 p 1 c F Z P c m Z B O D B N T G R P T l l S a m V Y b X F s d G Z a U V Z m M i 9 L S X B P S G t x a j J k b X d a Y z F J e W Q 0 W X M 5 R W d U e U t S b U c y T X V W c F Y y N X h 6 a D N t Z W R 4 S E t 1 R l p Z c U t H a F l X Z j B S N z d t a n J W V V Z U Z H J J Q 1 Y 3 U G F m T k 9 W Z n N n K 0 N J d k o r V j F 0 e m N Y R j F U V T N P M W l C e X Z x a D B B U H B L N 3 N i Y T F 0 Y l h Q O S 8 y U G l z Z 0 R B U D Q z Q 0 l L N j E x O S 8 v W C t I b W p 5 V X l X U 2 V N O F p j Q m d B a T h n N z B U d z c 0 a z Z w R 0 J a c 2 V L Q 0 l 0 c X R y c m V k N n I y V H J h R T V F Z l o v Z n R W d F h s Q U Z h b z Z w T U F y S W g 4 T T V s T T N w T 0 5 R R n N Z U m R F a F J i c l F o U D d y V T V j N T U y N H d 4 d F F B K 0 l h c W R x c n F E U U R n b k Z 0 a 3 J m M F R n U G N D Z 0 t y Q 1 d w d C 9 n M 3 R 1 M l d Y W j d m Z H B h M n V M c 3 Y x N l F F U T J 6 T 1 l T a 2 N 0 e k 4 2 N k Z Z U 2 d B T m 5 5 V 3 N O W j J B S G d y R E 1 N R G M 4 d U N J T G d 2 M j B j Y V p S T 2 1 T S m t n c G 5 T Z U t Q c C 9 X U j B G N F B l T E Z p M T Z E Z W p Q O H c 2 Q 2 9 F V k V 2 b W l 0 Z m R J N W Q 3 K 0 l I R n R z W C 9 S L 0 N E N E h B S U l n T 0 V 0 V k 5 4 b m t V T l U z Q V Z S W m E 4 L 0 x M U k 1 S V C 9 z Z m R M d E t S R 0 w 1 N j d M c l h S a U c z O X J v W U o 1 M 2 d x c H F P c D M r V 1 J t b l B x Z 3 d E U C 9 0 K y 8 2 S n h w a W J u S F B Y Q U R n R 0 F L S W 9 l c 0 J h K z B z Q V I x d H J m e E J G M G I 5 O D M y O E V j S X V J c k 9 u c j Z 6 d G 8 0 Y 0 t G T H h T M k p 5 S j d x b X E 4 Y 0 h r N V J L U U d R Q 3 o v L 1 Z Q V j V 3 Q U 1 L O F p P U k h Z R X N F d T J u Y U l Q W m x i V m Q 0 Z 0 k w d W 4 w b W x K V F Z B Z l M y O X Z i b D c z e j Q 2 d k Y x b G R W V l Y w c 0 l z Y z Y 1 L z Q v Z S t j Z E h r Z H g v d k h 2 T z d 0 W F Z M R m x t M n J B Q m l V e X N u M 2 F t U U 1 N R 0 F n b E l V R G 9 4 S V R l U W l k M E N D V j B F a 2 9 D d 1 R F U V N 1 Q U h J Z F R R U X c y U T B F T 0 x k b G N 5 R m d Z T U d E Q U V N R G F 1 a 3 E 3 c 3 Z M O C 9 k a z g r b m U 3 V U x O b V d 2 W i 9 u O F d Q Z D d P e k 0 z R j Z i Z m N 2 M 3 p S L z d C M F I w S H p N L 0 N 1 Q 3 F J b U 1 X U m l y a z F q b 2 1 s V X A x a W F Z c F J q d 2 V 2 d 2 J B U 2 I z c F c y U 2 V O d 0 d V T k x 3 U j B l b n c 2 d 0 N F R E V H R 2 t r U 2 J X S G N y U k x h N E d G U 3 h m c 0 d S M 0 g w V 0 x m c y 9 O Z 3 d S O V d 1 Z 2 Z S N n k 3 O T J D S V Z t c k o 1 U n V D e G x Z O W l l a W 0 v T W J p T 2 h D Q U J j Q 2 d H b W F V d 0 N B b W R 0 c z I v N E 9 B S l J T d V d 6 a m h i a 3 N V Q 2 x s W V l Z R T R C c z h 1 b k 9 z W E F V L y s r Z n h V a D I w M W 0 v M T h u a 0 F B S E t S Z 1 V X b 0 N E S 1 p l M k p 0 Q U d E b V l 3 S D h B W G t H b T F n c 2 R o e U F r V V Q w V 2 x W V j F U b F N 5 d H d h N 3 l 5 V W N y V n R 1 M l J B V T F B N z V r a G 1 m c 2 w x M 1 l 0 T D l T c 0 d N M D h C c 0 M v U X N S L z Z M S m p 2 K 2 9 J N U 5 p V 2 l q U n p I d W J E c k t J T z d U a W 5 s d V F B d U o 2 S W 9 N M z h h Q k Z D Z E t h V W N S a 1 R E Q U F 4 a j V 1 R k V O Q U w r Z n U 1 Z j J X e j I 1 T 2 J t N W 4 1 R n N q U H p H Q 0 k 2 Q m N C T H J 1 d D J j Z k F F R 0 J 6 V U F t a G 9 h T m p T T U l 6 T D g 0 N T l a Z H Y y M F p a b F R T W m Y z M z B 6 W n Y 1 Y k x 1 c T Z D T D h G O E l m Z 2 N 3 S m 1 m b U R p e E l r e l R O U H N s Q k d W e T V K V 1 N 2 M l V t W W N Y V 1 h j V k V V V U x a V j h B Z 0 l o U 3 R t M C 8 x b 3 V u S H h L e V h B e E Z p Y l l P Q 0 l D U n Q y U W l V T H l p W l B k V k Z X T F V N W V h T Y m F z U 0 9 Y c 0 9 F W l V N L 2 d X Q X h z Y k d q N l d V Z n l X a V g x c V d k W k R y d X Z m b G p 0 W F c x c 1 l B W E 1 i T U M 0 b m 9 R c V d V e W N 3 V E F j e l J X d W Y v Q n V V V V V J c l J v M U p P R H l 3 Q 1 V L Z 1 V r b 3 V H N j N J V H h N d 1 p a d j Z H b W E 4 M U R L T l h k a V J t Z m d 4 Q X A 4 e m 0 1 d W J t T 1 Z M S 1 h 3 S j R 6 b l h k Q l V x c E J E T i 9 J N F N Z a 0 h m Z X V W c n J H W V p o Z E Z G O E N h U m 5 E M E Z C U n J o d D I r Y 0 F I Y 0 d 6 L 1 p K R H p X Y X p O M D J m U H I z Y j E 3 V W I r b l E 5 Q j R O Q X N l a F J J d G 9 H d 0 1 4 V U t y V n p T M H Z M M 1 B 3 K 3 J 1 c 3 V H R D k r L 0 U r a T B l a S 9 p T 2 p J V W F O R 1 R S b z V j d V R C c n V z V 0 R l b 3 B S b E 5 U M D R j Q X p n U D h y Q m N p T 2 x S c i 9 W Q 2 g 2 c E Z T Y W g w Q U R Z W m h w Q n p I V 2 F 5 V T J v V 1 o y N F F R M z d h M X R Y M V R L S H N y c F R 5 Y W 1 V O E Z V Q U V n R T J U N W R H T G l 4 S W 5 E a V d n V W d F O G N 4 M 2 t E d 0 J 0 S 3 F U M k R 3 M S 9 t M j N l b G x P V k U 5 R 0 h o W n l v Z k l r b 1 E w V 1 Z D Q 0 N P d m V S S X p F e k 5 2 S 1 l T N F N X d D l N a E c 5 V T J J S W s v d F p U e X B r N E J s Y U c 1 V k J J d F F U S F J n c 3 k 5 b 1 B 3 S W J N Z k J U Z 2 U 5 R E x 5 c 3 F x U G M 4 N 2 s 0 a W V E K 1 N z c 2 l q e X Z w T l N 2 a 2 R F S F U 0 T l p q N F R R Q 2 x u d 1 c 1 Q k J H b W N t Z F B N b k F u R 2 p R S W 8 1 a V R J d 2 8 4 Z U F R Q W t F b 2 0 x Q V J 4 S 1 J H U 2 F a b l B P Q 0 J I T V d 3 N k F 1 e X R F U j B S b j J y W j l X M k c 3 N j d y M 0 t x V i t F R W h x Z E p E S l p N N k p S Q 0 x U Y 3 J X Q 0 R N U D R V b X Y 5 S 0 R Q Z l h h c V l u V z N i W G I 3 T W U 0 d V U 4 a U V p K 2 5 s d 1 h R Q U F q d U 1 V V F J 2 d E N j d X l q Z 0 V 3 T l l o Q W V V V U l j W E 9 K c n F N Q k l C S 0 p m Q n l K U l B v O F R 5 d 1 d 1 M V Z y Z l l V U U l o Y 1 p N b z J J e G p E e l h z S G p y M n p i N 3 F S Q n I 1 U 2 F D Q U R N L 0 l q c n V y M T J Z Q W t o b G h i V G t D K 0 d V c X B M b G x z e W 1 k e E l h N T J M a G h n T k F F U T B X V X B w Q W 9 E b m V h O E h i W i 9 i d G w z e X N 5 d W w v R G x D S j g r U V p V a E l 0 Q V d Z N D Q 4 R F Z l W X R r e l Y 0 e W V m Z 0 J i T U F u U U Z W a n d H d D l Z T m w 4 b T J S U 3 B n V F R v R D M r W F B n U l V W O X B h c z Z G R X E z a F F 3 Z y 8 5 Q m F 6 d 1 F B S W N U U D R j d G F Y Y X U x Z m h v Q W l H a E d m d 2 U y Y m Z 1 Z k F Q N V o 2 c m h T N m l w b W R o M 0 h 1 Y n E v Y y 9 T R z h l U E g x e E J S S l l B Z V p l R 1 l l U j M 0 Y 2 x 5 M V N x b G R n d W N B d 0 5 j T k Q v N 2 N q b 2 k y e X p 2 b k J m U l B 5 c l h Q V l Z 5 S j Z K a W N Z M F l w Z F E r Q X J V c j B F O H c 4 V U l V c C t y c k 9 X W U d E W n o 2 Q W R t Y X V B e k F Y d 0 t j Q U 5 E U G 5 W Q U c r Q k h C M l l S W k 1 Y O U Z h Y X l I R T R 3 Q 3 V U a V F T Z F N X Y 1 J S R U F h U U F R U X N U e j l q Y 2 J B Z m c y Y U c 4 S E 1 K c V p i M H l s V W 1 l V m 1 z O X h u Q n N B M 0 Z S Z l g x O E 8 r S U U 4 b F p X V k J 4 R l J w N E N j W E p Z M E 0 x O U R S Q 1 V s Z V l q b y 9 p T E 4 4 d 0 N F V H A 2 U V F X Z k l T Y l N 0 a m h D R j B t M n J F R k x L a l p s N U 5 3 Q n Z P S T d U b z R K S 0 5 w d T l N a E t K S E N t R X V E e V p U R D d V M k 5 p W U F Y d z V M Q 2 5 s W T B S V U U 5 Z 3 R O a W F p V 2 d E N 0 Z 3 W X B F M U Z S S n c 4 e k c 4 W G E 4 O D Z M R n d 0 Q W J X b H B h U V d n a V d o a F l a Q 0 J s S E k v Q U Z k c X J V O W 9 h b X J x S k V 2 Y T F O U T B B M z I v Z j k r d V d L U G p P S C 9 M Z X p n U l F G T X V N Q 2 p J U k 5 t Z W l N N 1 N X b D l j b U t r c n B T U W l 3 a m Z m Z k Z N c W 1 M c 1 d n U U 9 p S D l 3 S D R Q d G l C d 2 I 2 Z W c 0 M F F U M 3 N H N F B N K 1 g 5 c X J R O X N h V 2 x a R U t 4 a k 5 5 S T Z H W D Q y M G 1 N e l p z e V l u M G d r d G p V T T R 5 O U J a d G J i U 3 F t Y m 1 m b j N o Y l V Q Z T R L W k s 0 T X N s e T Q y N V N C S W 1 s d G F X d E t B W D U 0 R H d G N 0 1 q S G c 4 M 3 F X T 2 9 k W T Y 1 Y n F 1 Q X F D b G x E T 0 l h T n V n b n M 3 c z R I e U R t W G N Q d X I r W k 4 4 K 1 V Y S 2 F O b E h K c n g z S H l q e T N V V 3 B l M G x 4 b U c w U 1 c 0 M 0 x i d H h t Q 3 N Z Y 0 c 4 S D N a V C s 3 d 0 1 3 S k N U Q U Z s Z F d l T 2 R Q S 0 d l N l B M c m l l Y U 5 k V G 9 6 Z i s 4 N H p y O E J J Q m F M N 2 N m T T l 4 U F J R W D I 5 U V h V Y 3 A 5 c 2 Z U N l h V V V F E K 0 Q 4 Q 1 V i a U l K a T J L Y T V z V U F Z c 3 g 4 T 3 h F V i 9 q Q W V D V i s r N 3 Q 1 U z U z d W U x e U Z Q b 3 B U N k J U T j N T S k l F S 1 p W b j V 6 d U 9 j d V J G d E 9 h Y W Z s S F E 3 N G h D K 1 l x N n V y c X F l R H k r W G h B c D B D c 2 8 w T W N V U W h T T E d 1 N F Z n W X p J N 1 V T M E Y 0 Q k Z 6 S H l p N H p p M 2 9 v U W h J M G h S W G F T M X Z x R S 8 4 e E h S T z B H V T c 1 Z U F I d 1 h O e k 9 u O E g 1 S m t N c m x l T n B 2 d D B O T m 4 1 c C t S W D l p N n Z h R 2 h v V k 9 4 d U Z R c T l m N 0 1 t V E 4 3 b G E z V F Y 3 V F d X e U N R T E J U T F B M T W 5 B R G c y Y U 9 1 e m 5 t N 0 k w R 0 p J U 0 x R R l V O V l l H S n Z z d T h 5 Q n d 4 c j Z x M W V R K 2 M 5 N T B J c y t C c l F I S 2 h 1 R n l P W V h 3 a G g z K 0 x M e m h v K 0 R X W D h z T W 0 5 M V c r O T l W U 2 F V Y m d z W k V J S W J 2 Y S t B R H A x e W F L M C 9 5 T S t J N k l l Y 0 N G b V d k V V F 2 K z l a W m x s V X N B e n F m a k 9 1 N k p m Y 3 R Q V 0 d h W m k w Q U 1 Q T V h 2 Z W k r R W Z 6 c 2 9 o Z 3 p Y N D Q 4 S j F W N 2 U v d V p D S X d L b n V k U l J V V 0 Z H O X p z O T V R S j N n b X R 0 V 0 V Z Q n N q W D l 4 N F V t S G 0 1 Y j B q N 3 U w N 0 h j U j Z 2 c j Y r d n l n O D R x Y T J 0 a l Z W V l Z m M k t t U z h N Y n V B d j h U e n Z 1 d W J t N X R a Q T F t O V l L c F U 2 T G 1 j a z Z B d U d Z W H h 1 M i 9 a Q m x t V W R Z e G p H c l V x c G Z X e m J m c k t n V z R T S V V z S D Z Y Z 1 V 3 Q V F D a 2 x J O F Q w U V R B d i t G W F N o M U N S R 3 Z G N C 9 F R G V u c m Z h N j N m e T R 1 S 3 Z T d j R s e X M w b m U v d z J W M X I z U 1 Y 3 W H d q e E w y W W V 6 c 3 h k S n N w b X M 2 d C s 1 Z m l R S W M 5 U W x H a G J m U W 1 s M j F Z V m 1 Q a 2 t J W V R R V 3 Z j c T I y U D Y 5 T 2 1 m S 0 t Y d U I z Q 2 8 x d m 9 Z Q U I x Q m 9 6 b j d X M T F k W F Z W R l J j V U 1 a c j d m Y 1 p 4 S E M 4 Z X d i W H R Z c 2 J F d H k 3 S 0 l x R k F l S y 8 4 Z S 9 X O E Z O V k 1 B Q U E w T k R a T 2 F t c H J l W W V a d k F O V G x I e U 5 m Z H Z Z S F F v a H Z D d W J h U n d q U j c r Q U N a a z Q 1 a n R O b E 1 W T E s 5 Z U Z u U V h m c 2 x W c G F X d E w x O W Z V N 3 g y S 3 h S N G 5 v Q 3 F W V V U 4 S H Z k c H l a Z F N t S n N h Q U 9 Z S i 9 W V l V v e G t O Z l R z a X d y T D d C M 1 F N a G 1 z M G N a a G 5 F V 2 d M M 2 g x N k M 4 e m 5 H Y 2 M 5 R T V R S D l q Q U Q v V F d u Z n M z d 0 5 u N H N G U 3 l y Z U k 2 R 3 I 0 a 2 5 r b l N D b l B D U U p X Z W d V U n J R T i 8 0 b U x 5 L 3 R I Y y 9 p c m 9 V d y 9 n a G l E U X A 5 U H J S M F E x U W 9 o V 0 F I O E J B Q 0 h F W l l G a X p 2 N 0 J 2 a F h 3 b l d s e m 1 m b T N q d U 0 4 Q l B n M j d j Q n U x d 2 J n a H d E Z X N D e n J 1 R n h X R V J I d F l K c G 1 i L 2 I 0 L 1 l L S X F o S F c z M W x s V 0 9 N M 0 x L R 2 U 2 U E x w a W V Z S W R D M j N D Y j d Z K 3 h 4 N T J W Z V l l V H d S Z V V L S V B 0 W F V h V 2 h v R 0 E v Z 2 V H W i t 4 b k d j W X d 1 U E I 1 b F R T e H p I T 2 I z S T Z j V 0 l F R k V G Z 0 w v M z B q a F N q R E h C R j N l W E Z K a n k 4 d k x m Q X p o Z U t m V T B N M S 9 y T 0 U 2 U H o 1 Z V p E U 0 x D M H F W T C s r W G t z U 3 p y R U N L Y U N y L z Q y M V B a Y l B i R V h o U j k z Z 0 R B U j Y 3 c m R p d D d z a n d 3 O C 8 2 R 1 l S V D d z W D N F T U R v S D h a U 1 Z s V T B C V V B U e m t r N m 4 x M H N r R X I y U 3 d z d U x 5 d W d n Y 0 1 R O U F n Q 1 d a U j B w a E x p V G 1 R O E x N d F V B Q U V H M F J j a H F C Z 1 B V U G c z Y m d u R W 5 E N U V i Z m 5 Q O E 1 Z Q l p 2 c X l o Y l M 2 e T d 2 W F E z e T d M d H V i M E F t U W F y N F F Z T V J F M E t u Q T h p d 2 p F S 0 F 1 S X J n V 2 t o L 0 N l a l Z D S E d H N X F u N G J U N H F j V 3 J k O F J F d E l y R 2 h v Y U 5 p Q 2 l I U U N B a U x h V F V v N X p I T 2 Z z Z m c 1 b k N D S H U 3 R T F I S X R v a E 4 y O H B t S G t w d W d s T z Z R a 2 h S R z Z U M n E y T y s 0 U U p F e l l N T W 4 0 K 1 l P W i 9 F O U V k b G 1 Y d D Q 3 c n U 0 N E J 2 b E V D U U R X S l o x a j d 3 c F Y 2 d k x v e k l s V k p l Q j J D d G J x Y k t 5 Y S 9 z S 2 F Y Y 3 N M c z F N Z k 5 q c n V z K 2 5 m Z D R I Y V Z V e m 1 s V l N V U 3 d M T 3 N R S W N S R k J l Z U 5 K c U p Z c m p o d H d i R X J I Y 2 U 1 Z X h E W D Z l V W N Q U F g x O W R G N F B I N F V n T j h 3 O D l v Q S 9 w T E 5 a c T l v Y m 0 3 K 0 5 1 a E x 6 T n h H U k t m R l l y S G F S Q 0 t 4 W D k 2 e E R v a k l 0 Q 3 p y d H d Y T m 0 r Y y 9 5 R 1 F 5 a j h a a X N Z c 0 E z T n Z R M E x C M U V K R 2 N P e i 9 T U z Z t T l h 5 Q 3 Z 4 b V I z R U 5 F M U F I c V V Q a W t W T W F 1 V X l o Q 1 J k a H h u Z G 0 v b U N 3 a 1 p L S W E w U k Z z K 0 R N R E w 1 a j F t Y 0 h 0 S k Z m Y 2 h R U 2 p k d G 5 K S k p w U G x 6 U H h M Q U l z T X c v a D d i O D l q N X F 2 Z y 8 z W m N V R j l m Z j B k a H d F S j V l Z m x O e k d 4 a 3 M 5 b V R C M k t k Z W Z m d 2 R 6 R n p m d W J Y Z G t T M E 9 6 T z N B Z 0 F S e l F F d 1 B L Z n N v N V R h R G 4 0 R z h L T 0 8 0 N 1 I w S F J t Q U g 3 R F F w N 2 8 z e k h 3 a z h 1 b 0 U x d G J X e G l v c U t y W U l I c X F n V D d Z d 2 N E V n d Q S H p x Z W Q 3 M 0 J j Z l d J N k p V Z n R 2 Q 2 h R d i 9 P M 3 Y y N 1 B h K 3 J L c 1 A 2 e C 9 J N n h s a D V n R l Z N e k V N N H l k R X R E Y 3 p 6 e W F p W D l x M i 9 l K y t u T z g 0 e n J S R U l 2 R 2 t Z U m h U Q W V 6 Q n p I M l N R a 2 F n Y X F P M T d t S l R K c U l Z T X h k N 1 h Z N 1 B 0 e D h C Z 0 p U e T R m d z l 2 O W I 2 W U F E U E 8 0 N n p a N W V 6 O D R q S D R 3 Y 0 F p Q U Y 0 Q m I 1 e j d 4 W W h 4 T T F T e X R r Q X d N d 3 Z l N T U z V 0 t u e k R j U F l 0 a 1 R X Z E J m R 2 p C a 1 R M e T h 2 N y 9 o Z D F G c k g 0 R X Y w T G N y U D h n c H N r b F J m W D E 5 c G 1 p W j N W M E l r W k d B W n V w d V d B W U p D U G R I b D B o T U 5 F R V I w W l p I M j V V W X A 5 V H R t N 2 x L R U x 2 a X l G T X o 4 W m J H c 2 1 Z Q U h I T W Z w S 0 d p Y 1 R D W W p 6 S H c z T T J 1 d D l h O E h j c D F h N j V 1 N z B U b n Z G c V h V c m d E M k w z Y k 0 4 N 3 l w c G 1 u R z R j d k w 3 U 0 d s Z k p l S X J n N T B 5 R X M 1 M H l J Q U l J V G 9 r e T Z t W l Z s a m l P a G 1 J d H F W b W V j e T h 5 S D U 3 L 0 5 T M U 5 Y V l Z R R 2 9 D b V J G V m d R S E 1 u T l J Z e T B I b X F I Z G 5 S e U p S S m 9 I Y W l G Q 2 l H S k Y 4 S E x z c D V S Y T B N M 3 h j b W J 1 V X l w d 3 l N b 2 x l e U 8 y Q X V N M k p t e l N j K z l W Q X p H e T g v Z W p Y d n d a O U x 5 d U h 3 R m U 4 Q 0 c 4 L z c w T 2 M x U m U v N 0 p S b 0 Z n T m V D Z z d l U U J p d 2 0 1 T U d C b E t 0 N F V z R D B L S T Q 3 S H N k M 2 N 6 S W p w Y 0 t a V 3 l i Z n M z L 1 J n d U 8 z L y s v T E p T Q j J 0 c W F x N E F j R G F B c j V r N T F k c m F P a k d W U 2 5 X U k R 4 M H h Z a 1 R s d k h u e m x w a W 1 1 Y n p C T m J s Q 3 F X O T I x O G s w e l N R Q U 1 Q T j d R b 2 k v Y W E z U E k 2 S 3 B k W F Y x L y 9 y Z 2 d 3 O D Z D d j h H K z Y y c k F T d 1 V R b H h Y T 0 E 0 U j d S U E l 2 a F d G a U t M Q l B C S j V S c E Z p Q 0 N F K 0 J O R G g 1 Q 0 d p Y X d G Y 0 c v d 0 5 B Q j h 6 O D F 4 M G R U Y U 1 o b j h m T k F 0 Q W 9 Z V H I z T U Z l N T h T S k U 0 Z W J w b m t v Z 0 x N Q X J N U E 1 m O U Z h W D F O U X U 0 Z 1 N p V V I 1 S 3 B Y N l V 6 d 2 V q e F B S N l l a a H Z K M U 1 K b m R y Y k d 3 c 0 5 H N G E 1 T m Y 2 N j R D W k k v b U J L a k 5 t e k p p d m x Q b 0 Z n R m V G R U k v V j F k V W x j N j h i T T h l S X F F Z m p F Q k V k c D d X K 2 p Z a G V Z Z V l U d W J p a z l O b E N p T i t 3 W D V z d 0 p H V E l z Z E l s M n N 3 S V J L d 0 0 3 S G 5 M N V p U a F R B c X B X Z E 1 S S D c 4 R k t G b 0 d i K 0 Y z U 0 g y N F h E W F p B V 0 h B c U s 0 Q k F I a U w 1 Z 0 4 2 Q l N m V m h k S n R L e F h Q O D Q 0 V l F v d 0 l B c G w 3 V S s 0 Q U F P Q T R U b 3 R T N m 1 r Q W U 4 U m l z Y U 9 S V j R 0 Y U t Y V X l n T U 1 B N 0 R a O S t 2 V H Z B Z C t R d k R 3 T 0 M v S 0 w y M E 5 y L 1 J m W G R m K 1 R O N W N C W U h j Q V M 0 U G p z N F V R W U 9 a Y U F O U G h C M 1 J u U G M r N 2 9 O V F l 6 U H g w b 1 h F K 3 F D M z N D S U J q a W l u W V N D b T N S Z D Q r b 2 J L e W N q M G h 4 R 3 N G Y X o 0 c n l F Y n B n b U V Z e D V W b z d 4 a W p w c W J t Q j h P R 0 R a c 2 t o T 2 h T N D Y 0 L 0 1 Q T n J q d U 0 w Q l d z Y n N P d n B 1 d T Y 3 R 0 1 B c 2 9 3 Q m h X Z G F p Z E R w O V M y O W w r U X R w Y m 0 3 K 0 Z N R G V p V V J p U W 5 O e m M 1 O H k w T 0 U 3 N n J L T E Z 5 L y t x U E J B c 0 w v c W t u S E Z 6 S l p T c W 5 D d G h Y d k 9 v N G h v Q 1 h 5 S i t B N k N E T G J M d E 5 i b k 5 E V T F 6 U U x 3 R 3 d E U E 1 y T U d V T 2 s 0 e n F W S 0 t S b k 1 E U 0 p h U 3 d p e E 9 V c n p 3 O T Q 4 U 1 F D b 3 F h b D V I T U J Q a X h 3 N k 5 o N l B k d 2 1 p a j h m a m k r R m 4 r U l R O e G d z W m V O W m 9 K M C t v S n p v d 2 V x S k t x W k 1 B T k F T U n B B T k s 4 T V Z V b 2 J V K 3 A 2 Q z k y L 0 9 F R U J m R G w 4 c k x w N X l a N X h E U k k v b l J p d 0 9 G b E h J V U 0 v Z F d m Z 1 Z F O U w z a k 9 I Z D A x e W Z R V F Q 5 S 1 N u a 3 B n U E 9 J N k p j Q U h w R l N 0 Z 0 M 0 d 2 5 H Y 0 I x S G c 3 T W t a S G N y S 3 l 2 c m s 1 Q 0 d p Q j R s b 1 M y Y S t U d 2 h 4 V 2 s 0 V H R p Y 3 F L a X B 5 U D B Z Y k t x V X U 3 Y 3 V j Q U p E T l p 2 L 1 F G O D k r T n B 1 Z G t m d m h E U W 9 X c G 5 P Y X R q b k 4 w Q j Q 0 b X B r W D k 5 e X R 3 d 2 4 4 c z J M S H h v M G J O N E t a Z H d z T U t L Y V V j d j J D Y U 5 U c E F F c E d h Z 2 R S V U F P e U N R c 1 p m S l p P e F J Z W n h z c 2 d k S k d V V 1 p X a D h v S 3 Y r Z l F p Y 0 t i W T N w Z k J i W j F x V W 9 K R V p K b k 0 y O U N t U T d x d G Z S c j J D R E 4 2 U X Z w S 0 l w R 2 9 B S E F D T X o 5 T F J I c 3 k 4 M j B B M 2 l l a U N 5 e k w r a E F B a U 9 o V U t l V U p 3 U 2 t H Q U F n a G 5 w V l N l c 0 h 4 T 1 B J Y 0 R h V 0 1 G N V p s b l E z Z z d F Q U s 5 a F l p Z X J l c 3 J P e X d E e j c 0 N E 0 r N V B y V z F 0 Z F Z W V l Z X L 1 k r W U R S N H d Z c 1 Z W a l k y T 1 A 3 K 2 x r T W h u U l d 2 L 1 l j W n h P c 3 I 3 a n h v M G J B Z U R I Q U p 5 Z U 5 N a U p h R 2 N B M E Z x L z d q a E 9 4 c k t z Y z R R U W o 1 Z V h s M D h G O E 1 0 Y 1 A y Y S t G R U F k T T U 5 b D I z Y V h 2 W V J 0 M j V z V 3 R 1 V W p w W H l E a U x Z a G 9 u U T J t e D N Y a T J 6 a W Z L N 1 V X c j h R c l B j M 1 J E U z J x Y W 5 w Z V F E U D V 6 c l U x O W R Y e H V Q e D c 0 T z F Q d T A 0 V H R G N m c 0 T z F U c V h V c l F D T 3 h y T D d z S m x F d E t W a E d N O H F w U 3 F Z d V F L K 0 F h U 2 N p T W c w b D M w U E U 5 R V l y Z l V i b G 1 Y d D V i c n V H N 2 4 y U U F h b X N t Q 2 V Y N k h B T U d E Y j l s d E t x U 3 V K N k p M e T h 2 S m J B Z V N r c X F P O T J j Y 0 h O V X h m V l V v N U F I N F Z T S U Z 5 a C 8 y Y 0 F B Q W d B R W x F U V Z S M H B B c U 1 I e i s r S m h h T G 5 R R E F k b D M z a W Q 1 Y 2 o 1 Q 1 F W W W 1 W T G R G R 2 t T a U d I Z k F y V l A 1 b 2 I y V G 5 m W T B G R D k 2 Q X R x W T N n Q j d 1 Z l l 2 a V p i S G 8 2 Y i 9 C V 3 p B U G t m W E h v T T E 1 R G F t U C t o L 3 J K c X F H b 1 h y W G c x R z l 4 K 0 V n S T R M d k g 3 d 0 J p N T k v R U p 4 Y T B h V V l R d W 0 y b F V F Z 0 N Y V T J n U F p z T n Z 2 S H Z w N 3 Z l Z D Q x a G 1 I c 0 F l Q z h a R E o 1 U j J O a l k w W X B 0 U j h 6 V H d Q d 0 R Z Q W p s R k t Y Q U J q R H p Q S F p z M m Q z M 0 N j W F p y a m t V V n V z a 1 p t S E J 5 b z B o W H V R Y 2 d B d 0 R H T k o w S z h a Q U x U V 0 U 2 U 1 U y d 0 R Z R n N E V U V y W H J 1 c U 9 D a U N v O H o r d V Z m T 3 V D Q l F 1 K 0 h q W n M y S T R B U U V T W E F Q Z 1 J n R j J Z d W V Q M 1 Z B a H h N S U R u d E 5 i e k M 4 O G 5 v b H N C V k R C e m g w e j h k O T k 5 O S t Y Y W E 2 O T l F U X J r M H Z v T E V a M k J J R 0 5 w S l Z 6 U H Z x S m Q x N z E y S U F i c X E 0 T W 4 y R j l 2 Q j Z D N X h O N i t B a 1 h r Z 1 l V U V p 6 R n p w K 0 N j N E Y 2 a F p K Q 3 d s T E t l a U M 1 b T V n T 0 l p S V F R T T Z T V X p m Q W R p T 2 Z B T H o w Q k F O c T I 3 V D J E Y z g 0 S G t L Q 2 d i a m o 1 e H F 0 e S t E V W h j L 2 N v M 2 R x a U M 3 a G V h O T N o N U N T a X Z Z Z 2 9 s M m w w b W R h N n k x N D R Y N j R 1 W l B C W k x h d z M v W V Z E U G R G K 3 d Y b D Z v b 2 x F W W p T Q U s 1 b j V S U 0 x 5 b U 5 u c T c 3 a m Q w Z G N 2 Y l N u b D J Z V X l X O T k 4 O D A y N n V y c j Z r S F E 2 T F l v N X p B S 0 l p T G 8 3 R G d B b 0 t 5 d l R q W T J O c l p s T T V t b k R N R 1 E 2 b l o 0 V m p V W n J o U k I v N k 1 N e V B 3 W n d 4 O U t s U z k 4 b 0 t 5 d V R D S X F w R m N O e G 5 N O E F u R G h 4 N H N R L 1 J D S 1 J 5 K 0 Z M N 0 o w Q W 9 G Z 0 V a W V N a M m J i d E x s R y 8 z W k g 3 Y 2 s r b F V z Z j N K U U t D a U V 4 b U J o R l p B U H J 6 K 3 Z m b G 1 o V n l S a E R k O E x j Z W V 3 W V E w W l B G a k U 3 R l V F c V Y y b E N p c k t 6 c 1 N L R E Q 0 S D h G Q U V 5 W U 1 H S G I 5 O T U 3 T C 9 k N S s 4 a T I 3 U n R M b l M r b D N B R U Z V a W 9 o c X g 0 T V V Q d U 4 y Q W 5 B T F l 5 a D V l Q U J B S W p D U F J 1 W E 5 o U n d 0 c U N C Q U Z x T m l n d 1 Q 2 a n p D e l F 0 d X d Q S E R U c 0 d u S z N z N U l V T U h J Y 1 N w Q U V Z e T g 2 M j V H e G t o e E l s Y T Y v V z A x d E 9 E c m R w Y k F K N E J B R 1 l l U j B S S H d Q O X Q r a V F Z c G l l S k s x T k t l V D B S L 1 N y W V F 4 N F B 3 S k 5 T M 2 l l R X V N c X l y Q m R j M S 8 z W X N x e k R p Z W g z N U J l V m Z k d n p 2 S F d B N 2 g y W E R R M E 4 y M n F 0 Y n l X a V J m Q W x o e n V J e C t O b m t D O D c y M U 4 5 U T R P S W Z n N W d V U 2 F U Z V F j Q V h O Z D l R a 3 A 1 S H h F Z E x h V j g x M 0 d j V 3 l 6 T C t o a 3 p u d 2 M v Z 0 9 w U F B Z e l p o V V F p T V l s O C t k O D N p R 2 d y d 3 p D d U J 6 Q 2 x E M E 8 4 b j h 1 c 1 Z r b 2 R B M k J z W V l k b 0 5 M b z E v S H V n a F V S M E x Q T D I 4 e X R v b l k x Q l V O Q V h S U F F O L 0 5 x S G k 0 T C 9 G d 2 9 o R G d J d 2 4 1 b l B C c k J F Y T c y R W l C W j d u c m Z F T U l 5 e F J I U U h F Y j J R U 0 N U R 0 I 1 R 2 5 m W U t J Z n F l M T N n Z k E r d l g x O V p Y Q m 5 x K 0 1 p S H E x T n d x N G h J a i t J Y V U 4 M j N H Y 3 E z T 0 5 z V m h z V 2 1 B T T J x T 3 Y 2 d 2 9 K V 1 p r d 1 F K L 3 V Q W F p i a H J o e l p V c T B s Y W 5 0 V W I z S E V h Q m 9 E T W F J Z F R E a W 1 J d n c v W U 0 z W X V s L 2 5 1 M H N 2 Z F p M O U 5 K R l d Q e j h B L z U r c m o r T 2 9 n Q m o y R W l z d G Q 5 e H F Q c n h G R k R N V D B S Z G E 4 O G o w Z j U r S T l L e n B 2 Z D c z T 1 V o a 0 c 2 N z Z h T j l h a y 8 3 d 2 V P e n d n Q 2 V R U 1 l X a T U x Q V J L T 1 o r Y 2 E 4 K z k x Z T A 5 V F U 5 T H F V O G g w a T J 0 T H p 2 Q 0 1 B M 0 s 2 M X J o S k N h U G d a d F R Y T T d B Q j R t S W c 2 Q m V U b V o 2 e j B r c z B B d 0 R U T n d u V U 9 B N E J V S 3 J V U U F J U V F U d k Q v R k F B N 0 1 2 T n N 6 L 1 A 2 T E Q 4 Z l B B O V E x M 3 J Q U l F t Y 0 F i b T l 5 a l F B b j l x M i 9 X T H V l R U 5 E d 3 d i T W Z E Q 0 F u d 2 d o O X J a d H U 1 T j N W a W 1 s Q W N 4 e k h L Z V R r a 3 g x Z F h X a X R i V l Y 1 T G N O S H o 1 O E V o R z l E T 0 R N K 2 Z Q b j M 1 e l g z a 1 J F N 2 Z Q b n o 1 O V V Z b z M 1 d H F R V m V q M V h W W m p a c 0 N 4 c k d 5 T G F D Y 0 R P U W 9 n a n R O W V d F Z F V B b U Z i c 0 h D S 3 F a T 1 p p b V R 5 S D l T V F h G d l F q e T d K K 0 Z 0 e U w 3 T U x N V E V S U H N 5 O H Q v S 2 F V O G 4 0 Q U g 5 a T I v W X l V c 2 t z T l Q y Y S t X V 3 M 5 c m F t c D Z l L 0 J I U F h C N T J z W H g z R m V D O W 8 y Q m 5 C U U t w W H F N V m l K a U Y 1 T H A 5 U F p R S E t S b E Z K b k 0 v T z M 1 T m Z s R 2 V t N m J w K 0 R 2 a 0 1 H b G p Y V 3 l S U H F p U U l Z Q U Q x U k l j V D I 4 T 3 Z T b k F p Z 3 B F R j d l V W t r R W h Q N j B w K 0 l 1 c n k z U j Q w Y T l T N F J q U y 9 t T E N z a 1 N D c 3 N T Z k J h a k F 0 U 2 l y O F B t c H Z y N i t 1 c l N w M 2 p l U j Z W b F p V Z E x Z U z R E S D d C N H I 4 Q V F D Q 1 Y w Y U 5 t T 2 V B N 0 d n R W N t a 2 d r c m p a T k 1 6 O V N 3 R k J L a m J k d H U 1 b V o 0 e X Z T V z k 3 W T J Q a E J k O C s 3 R k x G W T d F a 2 l t a n d V O V R r R G l j W X p p T 2 g 1 Q U Q 4 b G 9 u c 0 J u Q m 1 K U l A 1 c F d W Y T N 0 U k 5 D a G h i W k c 3 R V Y r N U l D M 1 V a M H I 1 Y X d Y a T Z E d 0 N v S U V i Q n p s S E J Q K z A w N E l u N H l a c T N z Q l l X c y t p U 1 R 5 W T I w M W h j R U 4 x U W R S b 2 N n b z J F W E F K Q l M z a 0 J F Y n p 1 T z h 4 V G c x L 2 N E Y 0 l U V y t y N m N 3 M E Z L K 1 Z W a H h u V 0 9 o b 2 F H S H h x R 2 N U d U N q R 2 5 I Y 1 E 3 R H N t S 3 h w e l B 6 e m t U M G h K U l N F O U Y 0 Q U s 5 N W 5 u Z F V r S 0 Z T a 3 Z I a n g 5 Z E V v O U Z y N E d m W n N O Y T Z V O E R N e E l r V E p 3 b 2 h 6 Z 0 l B W m o 1 V k t m V m 9 v U 0 V o a D V S e V h 3 R H J N d l B 0 K 1 h 0 Z k l j U k p 6 S n d F Y 0 p P V W N u M G l P b 3 Y 5 K 2 8 y S G 9 I U E I y e D Z w c m E y T m 1 h Y j U 1 K 0 F H O W p S b V B v Y U l U b E J L b l d 6 Y m R y Z F N y T j F B U 3 F s Y X J Y V m R y a V l P R W Y w a X l G b z V o W W p 1 d G l 4 c j c 3 N W t u U 3 p 2 T 2 0 z Y i 9 n d U E y d 0 R B c 3 F 5 Z m F h M 2 Z 6 Y S t 6 b z V U Y U h n Q W N 4 N 2 t s Z U p 4 T X A 5 U G Z 2 d m Z l Z T E 4 Q W V G d E s r U m 1 B e m Z y a j R B R 0 F 4 c 2 J H V E g x O S 9 h N H R M U z N m W X B t a 2 M 5 R k k w M E l h R 2 h v M m F H c H E r d E s y N 1 N l b G x F K 1 F Y e E Q 2 S G R 1 M i 9 4 M W t v U j N D e k w 5 M 0 h L Z X Z l d l l o S V N 1 V n o v Y X Q z W X B J M 0 F a Z X V a S z h v c X d T b E Z k c j F G e G 5 R d 3 c v N k Z T U W F X T E p x M C 8 y e T l F R F l M b j J j N k p x R 0 l Z Z G R C b 3 F 0 O T I 5 d z h F R F p u Q T J D K 2 h l S l M 0 T U R y N T A y M j Z t R U N O R D Z i Y k J K W m x N c n N Y T U Z 3 S E k 5 R E d v d F p E c k F k e F B S T D h H Y 0 l m c n V 2 Y 0 N 1 Q W M 5 N 0 J l e T J l e k V Z d T J H W W R R U l V i R T Z 2 T 0 1 C Z k 5 M W T J G a W 9 P V D B D U U Z 0 d U g r T T R 6 b H l s b E E x Z 0 h 3 Q l p J d G 9 6 W j V 0 S U p C S n J O e m M z e i t 0 c G J R Q k F S T 0 9 D L y 9 2 M H U x e G Z Y e D h G T U k 2 W k 9 3 W G d O R F U x Z m R u U T B M Q 1 R Z U m p Q T V B N Y m x t V X A x M 1 U 3 c E 1 D W X V S T E E 1 N F h q R m R v b U F X R D Q 4 T 0 d i Q l g v T 3 l z O D B x Y W 1 w W V d i b V h z c m l y Z E R y d W F v U T d H d T M w b H B Q Q 2 h 3 N U d 4 R F J H d 0 R B e k o 5 b H M 5 b T R Z U m p u T T d O b T V s S m x E a W 9 C Z E F t a U l h S 2 F J R 0 E r b n k 1 U 3 p r U z B K U k U 5 Q l d B e E 0 5 L 2 l l Z D V O Q m R s R 0 Q y d X R I M F Z C a V k 3 Y T J 0 c n F p b 3 F L Q k R O L 0 J u V E t o c 3 Z W Z 0 5 v Z z E 2 Y j k 3 L 0 h Y S T V G S X J X V l p j Z G Q x d X d T Z k U 5 R V J T c W 5 6 d G R h V E R j U F l B c 0 Q w a G 9 h R 0 t R R H F p T 2 h D Q U 9 z e j h 6 R k t x Y W 0 y Y l l m M z J D d V J O Z G J K R S t x S k R v e W V h R H F k L 2 t j O E h y L 0 F 0 d T F a U 3 F u Q z d n T 0 d h W m 9 E R V N K M F B U T 1 B L b W d i U m t U b k 1 2 T 3 I 2 Q n p k d W p V U j d j W E 1 0 d 0 R v a 2 d J Z U d E Q U s w Y V V 5 W U J L S n h L U l l M S F l E R V c w Q j R L b H N O b n R x Z j I v T 2 d Z N D B V c E p T Y m c w L 3 E r Y 0 F B Q j h D M k o 1 S 0 Y z Y 2 J M T G c v M n F k U 3 l r c G 0 3 c T V t V G E v b k g 0 Q X g r a 1 I x Z G Z W S n p M d 2 V N N T l F U k Q 5 b D V 2 Z V k r V U F o e E Q 4 Q U R H a T l w N U N W e D F D V m F P c z N J d E x w S V h N V z R D R 3 p E K z h 0 Q X N B M n p I a T g 3 V 2 J z V V h a a T Z R e k t r Q k F B O E R 4 d l J 5 R k V t Z W Q 1 N X h W b U N P Z H d I T 2 V p b n N a e E h P Z n V 3 c l p B T n V 3 c 1 p q N m Z t V E 5 F O U J i O E F C M H Y 3 N 3 k 1 Z 1 l Q b E p T S 0 t B V G p l d H U z Y n V w a 3 F B b 0 F z e X p v e U 1 N U 0 1 C U E F l Z 0 d Q e k R l O F R K a 3 h Z S n h L S l B B U m Y y d l p h Q U t j d z h 3 d U p S R 0 w 3 S X J J Y U p o S D l s b j J 0 M 0 U 0 Q l B Z M k 5 q U X N 0 e T l w V k N Q R m Z B Q m N C O E l o b 1 o 5 d T I r e X F m W T F S V l Z k M E p R Q k h S b j I z Y m J x e X J x L 3 V 3 b 3 F M a U o 4 d z h 6 Y k t z S m E 3 c i 9 y V 2 5 R W m k 1 U H B E T m E y R G 1 I W U 9 N c D Q r S W l B R k V K M H l Z c 0 I 0 U k h j N 0 1 E e m 1 P Y z c r V T h n b 2 h 4 T F J F S X Z G a U w 0 T k 9 C b U t k R E F C U 3 l n c 0 J Y R z R Z e G x z Q U p x U E l m a V l J U 2 5 z c 0 d v M E 9 V M H F k Y j l 2 M m 5 4 M 0 h l U k 0 5 M U U v c W l a Y V d s c S 9 6 S H h O U k p Z Q 1 M 5 M F B C Z S 9 V N k F C c 0 F 5 R 1 h w S E 1 2 T W J 3 T j R R a W w x S D R E a m 1 Q b F o x M 1 Z M M 2 5 1 V V F F Z 3 B m e V d F d U s r M 1 V z S D V K Q k t K U 1 l a a F h F e E U 2 d 1 J a Y 0 Y z c V F J V 0 V k T W Z I K z I y e W h Z Y n h N Z 0 h S b F Z H Q 0 o 1 O G x y e i t O a X N t N 2 9 j e m E x c y 9 H R m d M b U 9 o d W k 1 c W p 6 N F M z N E R t M U 9 M e E l h R E J Q b X F Q V m g x S 3 d O b z Z J Y W 9 y d 0 t v c U l L c k R W M D J 4 S j Q 4 N z V C Z H Q 0 M 3 l I N D d w M G V u R W N V c l V I U D R P Y W p j W V o 5 T z J l R z Z k V E V X U F h j Z j B w O S 9 1 T H h Q Z V R s W k p 0 M z I r V D Y x Z T J 3 V V p 2 U U 1 D c G x N S m 1 1 Y T V v M 0 1 Q T k s y N 1 M 3 T 2 h k N 2 l P T T d E U 2 l r b G h M Z 1 Y v b T l l b H p l Z 2 x I S m p y Z l V r M H p U L 3 p Z R n p z c F N F b G 1 W W l p 1 S G V U R W 8 1 a W 9 n b U 1 Q T k R S V T R a R D Z C R G 1 y Y S t 2 a j d L e k l 1 Q 0 1 h Y m F 0 d D N 4 Q V R O T j h 4 S X A 1 Z j Z w V k d x a l l z N l R Q R X d p b W d M N G 1 i S l N 5 c H N j e C 9 r W G V t R 2 p p T W Z q N C t E d j I x c F F Z S n R 0 Y W 1 x e U U 0 b k V E a 0 t J Q T E z W C 9 i V G d l Q V Y 4 T z J D d X J k U U h t W W p v V 0 d a T 0 N T R m U 3 V 2 s 5 T 2 F T V X J 3 Q j R 4 b k d j Y T F i Q z l W d 2 x h R 2 h v M k p L S T N n Y U F 3 T T Q 2 Q j h D L 2 l P Z 1 Z y Z l Z M c n V 2 T 2 x s S W V E V 0 F y S X Z x N z R 6 a G Q 2 d k V B Q U R O W E V G R 3 h Q Z k d 0 K 1 h L O G V S V G F H Z W N C d U t D O X Z m M i t m S n V i b F B K d U l u S n M y N T Z H S W 8 2 e m l v c U t S S G N a Y 0 V S M H Y y R j B W V 2 x q N X V 1 U 3 l l U V Z u d W N k U X I 1 T T g 0 N 0 J v V U 9 E Y T N D d j U z b H p F N G 5 F Y U N I R X p j d z h Q N T F P M 3 h 5 T l J x d U k 2 Q 2 h t Z n J 5 d X J t N 3 I v R n F k e F V n a 0 V o T U M r Y 2 I v T 0 k 3 V D Y v Z G 1 T T S t z a 1 U 2 Z V V F K z B X L 3 F r S n h w O D B W e m Z 4 e m 4 2 a k 5 a Y T l 0 e H J H V U t J R n d 2 Y m l 0 V y 9 r V k p 1 R H V C Y 0 J E O W l 1 Z l p B e D N 3 d n J m V z l U V T F O c i 9 k a n l m b H p I Q W J n c j B G a 3 g 1 N j J i V C s x S E 1 O U k l w S F k w a k N N Q T R M T n h J W U F 3 T X p 2 Y T Y x e l R y b W l 4 Z D F X U V l a a F d S W l V m N m t F O E d X U H Z m T F F X c y t X c 3 R k d n B 5 N 0 d m U 2 5 s K 2 d B d U J m Q z A 1 M 2 1 m N U g 2 Y 1 h k Z D l S a 3 E 1 M y t M R m k v O V p W V l Y x T k R O d l l s b l d N Y V V H S n F J e H Z I c G x T Y X c y R E h t S n R u N V N W S T U z T l g y U E 1 y Q V p a W E h y Z 2 h 0 d 1 F p a m R G d E l k V 3 V 1 S G h S R H J O R F U x e m J B c 2 E 4 e E F q Q m t Z N 3 M 5 a D V s T U I x Q k R S Y T V s T T V r a l R O Q T h t b 3 E w S y s z d W U 5 N F Z o R 0 h z d z g r T k V k T D J V c 2 l h V l N 0 M V l H R 0 F 4 Z X Z U b 0 1 n R G p p S 2 l j a U 8 0 R T B B N 2 d R a U w 2 Z m E 2 T 0 p B Q W t F b 2 1 4 a G 1 F O E Q 2 Q l d h M z I 5 N j d y b l N D b H R B U G N h a H Z G a U 1 w b W M z T m p Z M k d I R W t W S m V B R j h T K 0 w 1 Y 0 V k N G N 3 W j c 2 V j h 4 Y 0 U 5 e l V H O H g 4 V F R L W l B M N n h z W E Z t T D Y v S F d s c n J 1 N G x v T H d D d n R i Z T N u d 0 g 0 b W M 1 S 3 F U M k o 2 R F V p d W t z c E 5 i N j l 2 Z j N D U X V O Q W t F R n l D Z 0 F R M G Z s Q m M 0 Y V p V O H o 4 U F R P Z l M 3 N G t z b z V F S W 4 4 R U l E e l B 1 d 3 E r V W V R c 0 F B K 2 J w b m t u Z 0 F O U k V B a z V r T 3 Z N T V h y M D Z M S l J v M G J k U 2 t T S E 1 m T W J u d W Z 0 a H h M R 2 9 N Y k d 4 b G J M c 3 J Z b m 9 2 d U k 2 R W F s M U l I W m J Q Y n c 1 U W t V S 3 N T e X J H S H c 3 d 2 0 3 T 0 x t S X F K c V p S O F J p c 1 d Z Q V k 1 b T V 3 N E h p T 0 0 1 Y 3 k 3 S k 9 F V U k 4 Q m V B N E F K O T d u a m N G Z l l q U 1 R T Y V Q 0 N 1 R X d H h Q U j V H d z I r e T h V a V h i d G p r Q m k 1 R j h B L 3 N k K z N j M X J s V k p M Y k 5 1 K 3 R T L 2 p o S 3 l a T U V D Z j c 3 U E p U a D d N V z J o V j J l O W x N N W o z Z j F k a S t K U 1 R V V E Y 1 T j h E M E E z Q k V S V F h L R X R 1 Z 3 J l a y 9 n T z c 2 R V J N V j F Z a H V Y S W Y 0 e E V t S W p x M U h k U F N t R U 9 X V l F D U U t N c U 9 n W U J 6 T 3 B z S H R y Z E J 0 c m Z B V 3 p F V j d 5 M y 9 S L 3 Q 3 Y m F K O X B n O X U 3 K 2 5 t a l k r c F F w c m J 2 N U 9 E e D V u M k 5 C W S 9 l a G l Y L 2 Z n V E k 5 a 2 t k Z k 5 B Z 1 J s M l d 4 T T B 6 O T Z 3 N 2 Z 0 e V R I N F Q 3 d W d F b U N J S z R i Q U N H e X R x M j N S R V F x W l N x W m V Z R 1 p w W k V w Q U J z V G t T a k R N T 0 E 1 M 2 x q b D F V d T Z E M 0 1 Q S V g 4 b T V v W E F t b X R 3 N G x v S G 5 4 N z J 3 U U V t Y l M x d G J Y V n N W a n M w V H g 1 c k g z c j Y r c 3 Z 5 K z J 0 b U x r Z W V W a 3 F B R 1 l 6 O H g w R j J U c W t s U G 9 E Z k 1 X S H R 3 S H N T R V Q 3 U 0 N s b k V k R n R 6 S H l Y N H p o e n R k W i 9 G M E o w V V c 3 U l d 0 Y 0 V N b S 9 u S 2 F X S z F 1 N E 9 y d E 5 2 a W p U L 1 J D b V Z D Y 2 F S c n V 0 M k d k K 3 l y Q 3 Z n W j I 3 Y 1 d D U U x w e F N D a U x Z Q l V B W G d t a 0 c 4 b n F z M F R V M U 5 q V k x L K z R u b 2 p X d z I r M k t o W F Z V c G x X V G 1 Q d 0 Z Z V E V U b m x C a U d n b j F V b D R C b 1 p q N n B N S U 9 M a V A 1 T V J G c 1 d k S j F W T E x n c m V J M 0 d v S V F 0 d H F t c D Z h M W t N d G t w d 0 Y x c l h R K y 9 S d V Z N S X F v S G N C Z 1 I v Y X R n M 0 5 a M E 9 o M k x S Q 0 x U L 0 d Y e U c x c n J w N W o 1 M l Z 4 Z D g z S G p 4 b z B 3 V G Z O c C t C S 0 x Q N T h 4 W T h a O E F Q T X R 5 e n B O Q 0 h G Y m V Y b j V v N V p s V F h G Z H Q y U k F 0 M m 1 h a D h P d k k 3 U m J x V D R o L 1 d P T m R Q S 0 V l c U t s N m F 1 Z T Z J c W k y S T l X Z D B n c H M 2 V W l i Z 3 R J Q l A v M 0 9 l c W 5 0 c l k y V m x s W m V V b 3 Z 1 d T V J U k 1 U T V R 6 S H p P T X V 5 e H B Y c T Z M c n V k Z W g 2 b z I 4 M E 5 E U n N M N F R Z R D h B K 1 J E U W F B S m o 1 S T J i K 2 5 S R G k 3 N D d q N U 1 1 c m x L T V h r a H Z M Z z F M c U t H Y W U z S j l 6 b W Z u Z n J 1 d m V S M F R E b V h s N X d y K 0 1 J R 3 J 6 a l o 2 N 2 R 1 S 1 A 2 Q 1 p h T l I 5 b T N v T 0 l D c C 9 u N G Z C V G F j K 0 R u e F h R Z 2 V N N C 9 3 Q U F L U 1 d J U 0 F L W T J z M 3 d j U U I 5 S 1 N Z Z H N v S l l v e V h h M W h 3 R U U z N G N S U 2 p k R n R J O W d X S G o 5 d 0 0 1 W m 1 O a l k w c E t 1 U X N S T F d E b W t 4 M 0 h l U k F B N X d j Z 2 p C N D l 1 b X p 0 d G R m Z W k 1 b C 9 T V V N U Y k 5 0 Z U s 1 R k l i R 1 V Z e G 9 O R W R G V X N G a n R I S 2 Z V Q U 1 6 K 2 F T c V h l Y m 1 s c F d i T D I y b X R m a U N B S W l K b G Z a d W J q O H V V O U F N Q 3 l y Q 0 9 F R U g 4 Q 3 N C Y U F Q N 3 V 1 Z X p Z Q U 9 J N X p 2 M U p x T E l E Z k 1 m T S 9 4 N D B i d C s z T W 1 U U G 5 C V G Y w R n p I e m Z Q Z z N Z L 2 x q N 1 U x R T F 4 S l J M V E 8 v Q y t C R U F M O G 1 v Z 0 9 Z K 2 I x Z 2 Z W T W R 4 L 2 x 2 c V d 0 a F d k Y n V X d X N i a V d n c 0 0 3 K 1 F T c V g y e X p j Q T J M Y j l m a U t S M k 1 F M H p X Y 0 F u Q k 9 M e G Z a U V N w M X I y L 2 F U Z W N O a z R E d D E 3 b 0 5 2 W k h u M y s r K y 9 k M n B x Y W 0 0 S H N K W G p P S D h C Q U N u b H V l V F h G Y m 9 0 R n h Y c 0 9 N N G p V c 3 A v R U 5 F V U t l V T h 4 M 0 Z P U W h H S H l 3 Q 3 R F N G x F U X B t b W V T O T h l W m J i V T Z u V X l V V U 1 I b E Z t N 3 B E Z E R X U X p 0 c m N z N j F J a X V z Q T B 6 U 2 F s M U d t M m J k K 1 o 2 M E 5 F T V N s b E p 5 T U N N M G Q 2 c 3 h j b W 9 0 M k M v c D B N b z F M S z l a b D V D L 0 w x N U Z N Q T l u S W M 1 O G 5 n Z V l 3 M V R m T n M r T m s 4 Y V N L Y U R p Q n B t d W F i V X N y T E h N Z D V E S 1 V k W m 1 V Q V l K c m 1 X V n J y Z z R L N U w y c H F h d X F 6 M U J J e l R 4 W k N W S G l l O T d P b X B x W V B n L 3 V 6 b n d J S W 5 U d 2 h Q Z k x a d n J W Y m F S S z N F R 1 B U b F o z Q m s w L z J m N S 9 o K 3 d k d k F F d 1 Q 1 V n Z z R E l y R 3 d P b D J a T D c 1 d 3 B m U 3 p Z U G k 1 W W p Y Y j R I S 0 h m W k d m S n l D T V d 5 a 2 4 5 e E N 4 Z X N x V W p R T 2 l z W W h x b X R n c n I w Q l l w d E 9 R T 1 g y Z X l I M V V S T 1 d 2 U G 9 r M n Q 5 N 0 c z c n B v b z c r Z X R I M z h C Y k 9 o N 0 h X U 0 F D Q X Q v Q T d 2 M G J R N j A r R D A 2 d F F M V z B p S X Z E T z h R a m Z N M n V 2 V F k r b y 9 j Z k g 0 Y j V 1 Q l J O S X V v M k d I M k R T S z V q N T N r Q 0 9 x c F d a M 3 l X a X Z 6 T H o y O H o 4 W D l k M V o v Z E R L Y 1 l r b 3 B N Q k x F N m x V b j g z R E d O c 0 p C S T V Q c G h M R T l G T D J X e j J v a 1 F p b 1 F 6 R H V J Z U l O Z 1 B 3 Q j J i K 2 d v a W 1 4 Z V B 4 Z n l T V H l R U G E y d H J h Q V Z o R T l F S n U 0 T U F l M V J I Q U t h V 3 N C M 0 F k Z 0 Y w Q k 5 N K 2 Z Q M y t I N n V w c X d 6 Q 0 1 3 d 0 Q 4 Q 3 Y 3 Z T h i Z F N 5 Z 2 U w M W x N Z H g r b F N J b 0 t a U D B J U X B O S U h O b 1 V 2 N W Z z Y 0 V U M E 5 B S V p o Z E x J c G p C c z N i a 1 I 1 Z W Z t M U F J N W s 1 c F p V S 2 5 W K 2 t Y S F N B S 2 9 M R 3 h P S n h N W U F U R 2 I r R 0 l O N F B Z Y 0 F Y c T d 1 Z W l H V 1 p X M E Q 0 Q W 4 0 R 1 Z V S D V R Z E c 1 U l B V Z H k 0 R F V D e k x a M j Z o T E p w U 0 t z V z g 3 R X V l a U R 3 V U N V Q V l N M l p N b k p r M 0 J O Q m R N S G 8 y U H p 1 N m 9 h R m h T e U h F M 1 F D K z h q e H Z z b U V Z V T R u b 0 x t W S t y W W d U c V Z W S 3 V h c 1 E 0 b D N i d G p z N U J 4 c 2 F H a l l R U W p 3 U G 9 C N 0 F u e H p I Z V N S M 3 p I W G R 2 M G d w S n h I U k w 0 b m 9 2 d z B O R F Z P Y W 1 w c T Y x S j B I L 1 A w Y k V T M X F i M i 8 v Z H p m U E l h U W Z y S E Z P b m x C U H R I d W 9 u M 3 F p Z z A x M 0 d S S E Z J S 0 l 1 Z X B Z b D J B M E F N c G 5 N M j c w Z E 8 1 R k l L Q 0 p h U W t U Z j l 1 V T l S R V N u O X V K b W V 5 c U F i Q 0 N M c 1 F z e j c w M U V Q N F A v Z W d Q Q U o 4 e D h 0 Z G I 2 N z Z X K 0 1 P S C 9 r U F E y V X F O Z k 1 Q T W s r Q k d 2 Z l l h S U Z n S j R r U D N h Q k 4 x R m J K W X B w V T R I c 0 E w e m I 2 K z F 2 a l k v b W t m N j F y Q T R F W l U w S G h W R E N E R 3 R 0 M 0 l n U 3 F s M T R V d W 8 1 S i 8 v a 0 9 k N X c x M 1 h i Z W 1 o V n R R a m p 1 T 1 V 2 R V p T e W 9 j Q m J O N n J S W W V z T U 5 Z N G l i Y n U w T j d x S 0 5 l V 1 R 5 a m R G c k t 5 O E 5 y Y T J 2 W V N R a X p P T i 9 E b n N t R 2 t s S D h s b 2 4 w Q l Z C R l J P N E N I Q V Y r d U p K b E 1 X c 3 o 4 c X l C c T h D U W l P a W t l a j c r W F R D Y V Y 1 M 2 w z R W R G S l J I U 1 o 0 e m g v U X A 2 e k l u Q X V Y Q V c v Y U d 1 Y W l I N X Q y M 2 F u U F l 4 d D I x Y 3 F w V F l E Y 0 d o W l d k a 3 p Q L 3 p o R D Q 4 Z 2 9 z Z m g z K 3 l m N E x y d V Y w R V d 5 c z h C b k V W R U R R Q m F 0 Z F l Y R 0 l a e G J a Q X Q 5 Q X N w N V Y x R T l I c 0 F o e E R S S V V x c E Q 1 a j V h V 1 o r M U h Y Z E 5 3 Q k F T c m t 6 R V Y w Q V l D Y 0 F X V 2 E r M 0 h H Y 3 k x R m t y O X J j M 1 B 5 Z W x E S k p S U D l I U k h z Q S t J Z V V z b 1 d a Y j J Q b W g x M 1 g v U k 9 B U H h X Z V Y x T l Q w L 0 c z b F B K Y 0 F G Y 3 l j N U 1 R N G 9 6 O G Z r S 0 l 3 N 1 h X Y n h M U k N W T E t U V E 9 a e k d H N U l M Q 0 J Y S 2 R o R 0 h V Q W 5 t U G 1 O S U F q Y 2 h K K 1 V z b 0 R B Z X p B e k F 1 S m F D U 0 F p U U F l S 1 J n K z Y 3 c n V o V k x L T j V q N U h n Q j N O R F E w Z k p T W G J l N 0 J 2 d y 9 w Z 1 B 6 N l R a M F V C Q 3 p M K 2 k w U n J V T k V L V 2 I y Q U l 3 Q 3 N G L 1 E v K 2 1 D N j J K c X J i T U F u a E p D S E R W d j N y d 2 x T c W w 5 b W Z u S V l H O X F N U E 9 U V 3 V 1 e m 0 1 c W F Q c l F z N j J B a H h I V k U 5 T E J T N m d 1 d D l j T U F u b T F y Y T N 1 c l F M W m p t K 0 Q v S X d H O E M r R E l i d X F I Z G 9 2 V 3 V w b U l 0 Q k R p T G l u b C s w R W s r T k 0 5 b m h p e X h y T X F T Y l F W S S 9 2 T k Y v a n V s b 3 R S L 2 Z F T V J E Y 2 R q L 1 F u T F Z q N j Z w U E x N c X l K R U I x Y m o r c G R E M G J G M W o 4 R m x W Z j J m U k l p d 0 l 6 Q U d M R U 9 5 a 2 Z z Z 3 J M a 0 R s a j Z u M m V 4 N E 1 F Y m t Q M 0 d 0 e G x u d n Z v V T M 5 L z l C M V R 0 Z W p E Q W p D V X Z Q N G J X e G x k V 2 1 R e W V 6 c E J n W U J 2 V E Z J O S 9 1 c y s 0 U G N Z K 1 B q U G M x d z B p U 3 F r a 2 d L Z l l s N 0 Z 2 M D F w d l F r U n I 5 U 1 V B M C 9 P O F U w M 1 R 6 T n E y M 1 l R O H l U R X A 1 W k l n O E N X Y W U x e n N m Q 0 l T Q U 1 E T X Q w c 3 B i M k h t c V V H R 3 d 0 U W d n M l I 2 Y l c x d H Z M S 3 l z b X p C Z 2 d Y d H M y Z l B i c G R T S G s 1 R X R 3 Z H J Q a l N 3 N D B F c H R R b D g 1 O G x u O F h o O E l m e W c 2 a z d x T U l s R V l x d 1 F Z a m N p M m d m Q W o 4 a z M 3 a n h F U k 1 m b W x X a T R C Y 0 F 0 b G 1 Y O W h J a E 9 C M 0 N Z W V J p S F N 5 b G Z K Y U t w d G 0 w L 2 d T Q U l v c W 1 w N l V 0 M F U 5 Z D Y 0 c 1 N K b T V p b S t S c 2 l X c X k x V H B G Z j N I N l B 3 S 1 o w b F c z Y i t U S l h a a 0 5 E d z F a Q 2 l B T 0 k 2 S E Q 0 d 1 R 5 d k F k a S 9 t T F E r T T c 5 S F J B Z E p L Z T h I a 0 F 0 T W p 3 V D d G d 0 I 0 U z B w N T R t Q m V 6 N k Z H T X B t T W F L M 1 B B b k F a T T B j Q W 5 H N 2 I 5 b 0 1 B S U t V O E 5 i a n U 4 O W d 2 b l d B e T g 0 K 0 l D T U Z l d W l o S 3 F h M l l l V z M y N n l 4 d G g 3 e m d j M m F l U l V S N 1 N 5 a 3 Z C c E N y M 1 V q d 2 E w S k g y W m Z N N 1 p i Q U d Y a 0 d F U j N K e k o 4 S U l Y W j N I R 2 N w Z 0 J P b G x C N F I z U n E 4 a G 4 5 c 2 I y O S 9 L c y s r M 0 9 X M W F t a G 9 P T U F 3 a k Q v R H Q w M 2 V a T n Y y N l l W O U h N Y z V W a 3 E 1 b E l o T 0 Z V T D h W e W 4 x R U J G Z G 1 w L 2 R I O V M z V G p M e m 8 w T W x z M n N v c 2 N Z N W V V S T k w Y 0 h S R X g x c 2 l L a T d q S W d 1 T U h O N V R 3 N F Z L V 1 U 5 R W U z T n p H O E d 4 V 3 g 3 a F d F W V U 0 a m 9 Q R 2 E y N X M r Z j M 2 T X p h Z m p 3 N F d j V D B S V m E 2 O G t M R m l 5 d 2 U r a W V W V X B 0 e D h 3 d n d K Z G R B e k 4 v U 1 V S V H M 5 b n N B O D N O e l Q x O W t S T 0 F Z Y 3 c 4 c U l V b k h j Y z V B Y 0 F K L 1 Q x L 3 d v U U o 2 d 1 N i c 2 c 1 b m k x S n F L d 0 E 3 T W Z O M j h H c 0 x s Y 0 Y z c H J Z R G V K d U k 0 d m x q R U 5 H e E F N R E 1 N Z m p Q Z T R X O F R 4 c 2 J H e j h H M E Z l O S t a Q l Z u R F Z W b 3 E w V G 9 1 Q n B z O W N s W W 5 S M U p K U n V D M W t a e k p 3 N X M w d H R Q e U h F W H N H Z m h 3 R j R R M n Q 5 d D J F W W Y 4 O F A 5 Q W t j S 2 R j b m s 4 a 2 J Q Y y 9 i b l l q M l p P W W J Y Z G Z O Q V B o b z R z U 0 p t K 1 R x U X V a U V N w M 0 9 6 S D h F U U 1 6 O F R q Y W J Q V 2 I 2 O U 9 s R m F 4 M H V X c l R v b U t x c X F r M k o 2 S 1 h L e X N w Y V p o N 0 J 6 R m U 3 c n Z 0 U W Z Y M z l 1 c k Z Z Y k F Z U j F U Q n p t c G x 2 O W p 6 d n l 1 Y m 0 1 a z R S c E k 3 a l B B d m d P Y V h V e j V q N U 5 B Q T d F Z E d a Q U o 1 S k p w T W p t Z m s x Q l B V Z G 1 m b E Z J a n F y S U N P N U M 0 N 2 p 6 Q V d 3 c D V S e W Z 3 Q l h F b E Y 5 c 0 R m T U F y a X B 1 M 0 9 s b E Z j U z B m b k 1 Q Q n Z B M 2 8 y T m p a M n l l W U 8 2 U X J z R G V J R 0 l m a E t K U k g 2 U l R D Y n Z H K 2 g x M n J a O W k x T H F K a U s 2 e m J i d D k v T k 9 x e U N p N D R N O W 4 y W m 1 W M n Q 5 U 1 l u e G 4 w M G 1 r O U x 6 d k 8 z e T V Z U 1 p P U n Z z e l R v S X B J Y z d P W G 1 F R U d N Q U h B S U F 1 W D B 5 T T g 5 b D V r c 2 N w M 0 9 4 a j h i R 3 h z O G J H a G 9 t T l R V M W Z h U 1 V P b W 4 0 O E 9 I W H d J O W F U V F B 6 M z R u b 0 9 z Z H h H b l A 5 W G R l O U w 1 b E 1 Q a D B Z U U k 0 S 2 5 H b G 5 s S l d W W F F E Z 0 t n Q 2 9 x N n V y S W o v V E 9 j U E 1 W e m l P Y 3 l X V 2 9 3 a H o 0 R m c 3 R X N E b G d T S H E 3 d m 5 6 N T E v V D A z a 2 h h e T Z y c E V S Y k N i a D F D U l k r Z V N j b 0 d 2 Z X p a b k l 5 Y m N K Q S t S W T d Z Z m l C c H l B e X V o W W 9 s T F R L W n V B d F d Z R H N 0 M T h p K z k z W D R K U X Z 6 e W J L e W l I S 0 t t R 0 9 Y Q i t S R G N h Q z R 1 V 2 R z b j B v R W t Y b D V O M W h q b G d Y Q 3 g 3 N k 0 5 c m Y 4 M j g 3 M j l 6 W G t m c l F W K 3 J V c m Q y V 1 d W a E Z v T T F B Z k 9 2 T V B l d E 9 D S 1 h i Q m 8 5 c 0 5 q d l R N S X d h S W x v W E F J S j l 3 U n Z 3 N V R 0 N 1 J T b m J C a k 5 Q R G Y 3 d j l 2 e k M 0 N T d u d l V C R S s 2 W l N x W T V h a W J O b X p V b 0 I 2 R W c 3 Y T J 0 c m U 3 c T h 2 U H d 2 N l h U N j Z u d 2 J r R z N i W j F p V z l S O G h 4 R m t B T m 1 Y b U o r Y k 9 u Z n U z d 0 N a M 0 Q v d V N j a m 4 1 c T B 3 U T V I Q k 5 m d D N z Z k Z 6 W G Z R S E F D d z B O R G V P R k V P Y 1 E w Y 0 V B d H B k U 3 Z 1 d z R 6 b z d G e m l t a 3 J h M 3 R 1 K 3 J x N m 9 N Q n h J T z Z N R X h F b n p E e m F Z V j F U Q k t K U k k w U T R 0 R m d q W j l v c m M 5 e F h m Y 0 9 s T W l x W m V Z T E F L d 1 h P S 3 d P e k d 0 Z k F 1 Q 1 I x d G J X M j Z M U j Z C a l R O R n N H O G 5 y M j V u b X Z 3 b 3 d r b 2 h P W n V S V i t E Z k 9 P Z 0 J 3 a W 1 n T 2 d B Y j V O R l F E Q X p G O E N P R G Z m T m x 1 R W h z Q V p x S m 5 a Q 1 Y 2 W D N K Z 1 h B d G l Z a U M 1 Q 1 o 5 d j l J Z 0 Q z e n A w N z k 2 N V N n e X F s Z n N Q T U J 3 Z D d v d 3 d 6 M z V M T l p p L 0 9 1 M G Z J T 2 8 1 e m d s T H E 3 U 0 F 3 N j V G N F B O N G 1 w Y n p R Y 1 p 3 d U p V M m t s R D h p b 2 d m a E J 6 e W Q 3 e m p P M V N X b V p z Z H h U c E 5 T T m h Q U m R R R D J 6 S D J l Y z F S V 1 Z t N U 9 S R E d 0 O V d Q Z F h K Z V F m c k x H T 1 h s Q 1 B W R U F n N k F u T 2 d B U W Q v T X I 3 a m h P b j h L V H B K U m Z k M 2 M 4 a 1 V p c 0 R l Q X h B Q k Z t T G 5 v a j N R M 0 R B Y 0 R 6 d l A v b F J X e V U 3 a n g 4 Z U J Z Q W l D a m R t L z d 6 N T g 5 L 3 Q 2 Y W 1 a a z d n N k h r Z 3 V P b n V s Y V Z W U 3 B t Q S 8 3 b n V q d 0 1 6 Q m d D T E Z p M G E 5 T k Q 5 Y U R R N k 5 2 a n p m N 2 s y W m o 2 Q m l J N E l v c G J m Q l B B S 0 0 3 K z B l U E h p d D J m T m 1 w V U s w b 0 N 6 a 1 V q a 2 E 4 d X l m c 2 J N e H h C U k 9 4 R m R w W l R h Q j M 2 a 3 l F Z k 1 m T D d u Z V V X T l Z 3 U E l h c D N l c 0 N Z U 1 N y U 2 h x S 3 p I R 2 t J b z N S Y l N L d 3 p E M E Z y c n B m R G x 3 U W F E W D J 1 d H Q 5 V m E z O U J U e l p Y Q T J m T k U 4 S y t E U W d j U E F H a X Q 3 e U t p N 1 F E Y z Z U a E 9 0 M 1 V C W j g y Y W x S b 3 p a c 3 h P d W Y y S 1 V t c D M y N 2 F m Q j R D V 2 x w Y X Z M Y 3 U 2 Q 2 t C N U t w V z Z y Y V d s c G J 1 O U Z n Y z F D S j l x Y U d q W X d E Q 0 1 i W V B B S V N p b D d n R 3 d 1 Z W Q 1 M S 9 X M T d t R n d R L z I 0 b E h K Z k l s c l h 0 d T F 1 S F R 3 Q X d N e T N F W k h L W k R K S G x K S n B E Z 3 J v Y n N Q T X h 6 d U 9 N M j J 3 M W 1 u Y j l o b E Y r d D R C N F A v c T Y r c 2 p M U z B 0 S G 5 y W V l 3 U 3 l J U G Z t S H F k U 3 F W O F p o d k h y d 2 4 2 M m J k K 0 l n Z 2 h o M j d Z U F R T Y V R S e T F j d U x D c 3 Z M d z g 3 b m x l T n R C U 0 w w c F R V O U 9 I Q U p E T l p o O E s 2 a 0 k 5 N D N u Z W c 4 M 0 5 6 Z D h X N n g 4 N E p D O E d j S 2 1 V O H F k R X R L M 3 J 1 a D J H Z 0 E 4 K y t H Q n h V S 3 R 5 Y m 5 j e W Z u M 0 J j W n k v Q V J q c W h x T 1 F G Y 1 N x S 3 R G V 0 V x M D c x Y 3 F o Y U F 6 b G s z Y k I 4 Q U 5 Q Z 2 J u M j Z D V E h M K 0 1 B Q U N B Q V N V U k J W R 1 V P b n F C Z j Z w T V p h R z E 4 Q m F s W n p m Q y s r e C s 4 Q m Q r Q k 0 r b U 9 E Q 0 N L b D h N W V B n c l J q Z X R R M W p B W l p Z b X R Z Z F N z R F l y R U 9 q S j c 0 a E 1 t W W V R N m 9 6 S C 9 q d C t o d G Z G b F F P c 2 g 0 d H p 4 W V p B Q T h Z L 2 p F W V R T Y l l O S V l G Z U x B U k Q x O W Z W b V M w d E x C Z 0 1 V Z E 9 t N m J w L 0 x E d V J J S k J K Y n R y U z B s Q 3 c 5 R U F U W m 5 G e G k z b 2 N B Z E F x d 2 5 q T m 5 U c H R T N m 5 z a S t v S 1 p I M l h t V n c z R G V M c F F 4 c W 9 V U V I y V E k 2 V 1 V s d 0 E 0 a j V t Z j Y r M X p t V F Z y M W l M N E t p M F U 3 Q k d 5 S 0 d F W G F t N X U v c m F o b 1 d F L 0 l Z V F J H L 3 R S S U J Y V 2 s 3 T n A r a 0 J m e j Z G T V k y U G o v N V J T d T J x d E Z 3 V l p X Q j N Z d H Y w b 2 d B a U N 6 d 0 1 B R k F 1 d 3 Q y M z d P V 0 R a c j A 5 U V E 3 Q 2 9 4 R 3 d R R U 5 R d j V S Z G 1 6 c 0 s z Z F Y 3 a G V k N m R w Z T R y Y k 5 1 K 2 M r T E V p W T l I S X B G a m 1 Y b E t K c E 8 1 d D F n L 3 g z R m V z U 3 p y Q W l K N j J Y R 2 N O M 3 V h M z N H Y 0 8 2 U 1 V 6 e E x S c H J a d H Y 1 V i 9 U Q W d 4 b V p s V D Z Y V D Y y V k x u a C 9 T Z m 9 i Q z F X Z U V F a 2 0 2 Z k F Z a l p 0 d D B y M l M 4 c D V k d m t G O G 5 L N l l t K 3 k 1 M z F S S 2 N D T 0 0 y M j d h T F g z T E l z S z Z p c m M 1 a H Q y L 2 N B T U t X V V R V U z B Z W H Q 3 K y 9 x Q i 9 t V X o w S 0 Y v K 1 V v M m 1 6 M F F 3 T 2 h p K 3 B j Q V h p S 2 l B O X J h M n R w a n N k Z 1 h S U F N D Y m R z S G x G a D d Q W U R y a U N p b k p 6 b 3 B Y M C t V a U 1 Z S D B o S V B h S z J u b H B J S l U w b z l 4 O H l X N H p q c k J 1 T W V T R V Q z T S 9 O Q m p 1 T T g w T T N s S T Z Y V X Q 4 e j h w Z U 0 0 V n N I Y X J p V 2 l z M H B k d D F K S U t i O G 1 v a G R 0 M n o 2 M H l E c D N E W n h j N n p Q e m J 4 M 0 h 1 Y W h J b i t Q Z 2 Y 5 b n V G b n d S N T Q v O U V o R n Q x W W Y z e H N W R W R C b U F 6 V z N i Y n V 6 e G h I N H l Z Y 0 t F Z F N L U n l O K 0 k 2 Q 2 R h N n l O Z D E v M X J i O D l W U 2 0 z R 3 p D N k F U R j h k Y X Y w a G t L S T V I T U I r d G 0 w L 0 J u U j h C b X J t e j U v L 2 4 r N m N Z V k x L W H h M U m p V S G 0 y b V N 0 O V M 1 Q 2 l D d m h w e V R m b T g x b X p 5 e G 1 m S k J T U G t 4 R S t 6 U H p O U F M r W n R I T 1 J M U j V O c H V k V 0 N 3 T E w 1 R k l U R E J O Y 3 p v e l Q z R W N w M E 5 1 T V h B e X Z 1 M T V Y d E V O R H d B W W h u R X J n U E d P N H d 4 S U l l K 1 E v c k 4 w S 3 J Z Z 0 E 2 K 3 Z q a E p 0 O F F P Y l F D T V N I W S 8 x R n k 4 Z z l j O E R n V l J Y b T E 1 a z Y 2 d G h x b k 9 Y O W Y z N l R h U 2 Z P d 0 M 4 Z E 0 w c E h V W E F E Q m l o Z E Z 0 S V N F a E l T T W p x e H N m N 2 J i S U Z J Z k w 2 c X A 3 Q l V 4 S m h v T 3 J I V X p E O H N M T W d 5 c X V X d F h 0 W n B E N X F 4 c U p u N 3 N I U 0 4 v K z V M T 0 9 u T j B O V z E 2 Q n F w L z F R d m V l U m Z q M m Z I T X h J Z j l x Q 2 V i Z G R o d F J I M 1 N Z d 3 J 0 S V E 5 Q X p X U m l q Z E Z o S V N z c V l o M E 1 0 Q T h a R F Z p e l V 1 a z Z j W W 9 a N 2 8 4 d X V K O W d X b D F K N E F m Z 0 Z n Y W V D d 2 t n Q k d v a U F h T l o 5 U z E 2 M G J 5 d k 1 m Q l B x W m U 4 R X Z i U G N q S X N v Q U 9 O T n h u T 3 V M b m N 6 T U 0 0 T T B 5 N X V r b F A 4 a 2 9 0 e n p y S V d 2 b S 8 1 c X N m T U F 3 T E t z M D R o b 0 9 5 S m F E T C t n M 1 g 3 T X p K b E 1 a c U F z c G F T V W 1 z M 0 1 I a E V 0 R G p R L 2 g 4 T l A 1 W X d 5 O D d 2 c G R Q c i t V a W N u a z h t T n R O W X p B S H h O Z m 4 w Y 0 F C Z 2 Z u R H R n M 2 5 R c D V Y V U E 2 b 2 x v R V R N d k l h S j J a b z R S M F J Z Q U V z d z h a K z d j d V I w T 3 R L Q 1 l Z V W t D d m R M Z k V 0 S E 9 n U k 4 y Y j l 1 M l p 3 R 1 l s V X d t S D l O Y V R 5 T 2 l R d 3 p E M k 0 y e X J E T k x P Y m 5 J T H g 3 W U s 1 a T U 3 e W w 0 e S t i W n l 6 V E 5 2 Y n J y R X p 5 U G t K V U V Y d 3 J S U G h J N 1 l r M l d h T X V I Q 3 Q v d W p G V k F y W E 9 G a 3 B O d W E 1 K 0 t V K 0 9 u W T F C b E w w T k N R a 0 p D U W t J R 2 4 2 R W s w Z F l k O G M y U 1 d H d W Z Y M E t V T F l 2 S D Q v Y W x X U E w 2 T T F q M D F G K 1 J t Z l B 4 c 3 B v O X Z V U X Z t b y t G V C 8 w V j Z k a 3 p N Z X d Y c H l C V 0 8 5 S F B E a U p D Z E t N Z l l x M j l q O F o z T j E 4 T X Z Y V F J R R C t k R l V R b z N S W V N F c k p H R W p w N D F s Q k N K d z l D U G R F V m 9 T Z G E 4 R n p i Q U J 4 R V J D T F F I N T h M N E F I U D g w c l d P U W 4 w S 1 B 2 Q z V m a 1 B V c W 5 V d X R G b z l B N W 1 y b W J t S j R V U X Y 4 N H Y v b F d J N H p p d k J o a z R S O E R Y S 0 J X Q m 5 O d 1 N B T T k 1 b n R l b H l G Z 0 9 J V V F G Z 1 A z e m 1 y N E R j R T R w a V p C K 3 d N e j h D Z n p D d G R I Q U d l V U I r Q X p B S T Z s V T Z 2 T H V h a T g x T m p a K 0 l h W E 1 F R k Z 0 W H Z O a V p u N G 1 s V X I x M m d I U 0 U 0 S H M y c z d N Y k F a T 1 J B U 3 Y 5 e E l B e n d J N G U 4 N m N P V D F t M U F R M W l 2 N E l Y d 0 x S W S t i Y j A r b j B 1 Z m 5 5 S W 8 y T m p m O E R N Q 1 Z 3 Z k 4 1 S V J I Z F p s d l d k N j d w Z G l 1 O F M w Y n F O a l k z Z k Z i Y V h t S H N x Z 0 5 O N j k 0 d z d 3 O H l 2 R U Z F c H J W S U E r Q T J B R G Z z e m R z a k E w R j Z E e V p v e G p X Z 0 5 s b W p M c D d B b W o 4 N 0 N y O H U 5 U m l H W T h H T T J j T 3 V D R z N C V V d L T W 5 K Q 1 F r S k N S a 2 F E U G t K T n F L S U 5 Z Y W d i W D J Q a H J t c U E w N j V I V z V i U 2 t X U E h v c k Z q M T N I N 2 k x c i 9 H U W V X U X p h S E 5 m U i t i T F Q x R n o x U G t v V C 8 0 S U 1 D T 0 F H V U d a K 2 h F c W Q 5 N G Z p N T c 2 S z Z D S G 5 z M H d s R z R M Q 1 F r S k N W b V R H S 0 x i b k V G a n d Q V k V s N G R F S W x F U m F K M E 9 H R X F w Q n d E O G d K b m Z 6 Z W 1 K N W h m M D d R M V N 5 b z B S N k l t N n J 0 d V J m V E 5 4 N H N S T m h C Q m x n Z T V v Y n h E b 0 l W U j h J T 1 h h b E Z M Y m F h M i 9 k b D M z b z c 2 T X R S e m t 3 d U l I Z T B m Y z M x U k 1 T a W F U W m x 0 Y k c z W G 5 G Q m 9 n e k 5 H a l I w Z E 0 w K 1 R l M U N Y S 1 o r T E V p Y 0 5 O M D N 3 Z H d H c 0 F w a m 1 P M D l K Z C 8 w U W l N Z F l 3 a k 1 N Y 3 g 3 b T h 1 M z R E U V N C e j l 5 N H p I K 3 E 2 N 3 V P N T l 1 R D k 5 N 0 p 0 M n d l V 0 9 s Z E s r V E N B e l V P N X R w W E Q 2 a X p S b G s r Z j V O b 2 1 Y d 2 Z U T 3 J Q a k 1 j O X J S d n F 0 M z R D W C 9 n L 0 l 0 Z 0 h a T m 5 C b U N a Q n R C W F F h M E l O V m x t V F Z J S l J 1 Q 3 d r S k N R a 0 p H Z G 9 N Z V l r M k F C U 0 p v b n J Q S X p G c 3 l z b W d h Q X d B d 0 p r M E Z q N X h C e F k 4 O U d j Z 0 8 z R D d z Z W p H Z F J o N X l s V 0 l q c T N 2 Y V B N V 2 Z J Y 3 Z U O T h E Z X Z H Q 0 F a d G 5 a U k J L d D R X R W h J U 0 V y T z Z F V H A 2 U W t K Q 1 F r R F d H Q W 9 t M j J o N V B H T 0 w w e G N s a l d t Y 2 l N d m 0 2 W l E w N k M 2 V G 1 n N z J V N z l q S n R v T 3 p T N E d N N y t U a D l H S n c 2 b n V n Z l o 3 Z m 5 s N E 1 i c D h I W k p h Q 1 U 5 L z d 4 e k p M d 0 t r R l F I b 2 h W b 0 h Z a W I 2 a W l m R W l l Y U Y w V z B o S V N F a E l 5 R k N D Q W Z I N V B w d n M 2 Q W 5 6 R m d J T j Z m M m V 1 Y z Z H R 0 h Y R 2 R Z a j l J T m p Q T V N Q O T h Y d V l P K z F j W k w 3 O F p H Q W 5 F d 2 F x Z G p r Q U k 0 N j Z 3 T S 9 t Q V l C c 0 J 2 U H Z 1 Y z d Q N X V t a k h O e X F C S U U x T T c z S V h 2 c l V U Z j d 4 Y W J p d k N 3 a 0 p D U W x a N 1 F q b D J r S k N R a 0 p D M W h o Q 2 l i Y l M 2 T G t 1 a 0 Z r Q 1 J B S 3 R k M k V D W l d 0 M 2 l n Y n B G Q m 5 D T 3 Z q b m R m N G I 3 Q m Y 5 W l E r Y 1 h n a G U 4 Q k d 5 b n p 3 S z c 4 U D d n Z X l B S n F j T 0 5 x R j B X M G h J U 0 V o S X l C R G s w N z N I V G 1 Z e X A 0 a 2 h M T k V H d 0 s r T k 0 y W W N J d X R 0 M 0 5 I R X F W W X N m d W x S W k w 3 K 2 Z P R G 4 w e D Z X d l B 3 R U t y Y m V G Z k V K a y 9 3 M n c w V E Z w S i t n O W E w W G t K M z c 1 Y 0 R Q d V l M S V N i Z V J F Y j E x N X A 1 M V I 0 V T F l a 0 p D U W t K Q 1 Z q Z j Z Y V l E 4 S k N R a 0 p D U m t L T k U y R l J z e D R R V W k x Q 1 B N W k 8 y Q y 9 2 W m R a R C 8 0 R y t E M V V s R 1 J o T z h J T W 1 L Q V d R W k V L b 0 J v T l J C Z E M 0 a l h B R 1 d q U U d 2 V l F t e T h H N k x i L 2 h H U n J h O E U 0 c U 4 2 S G 5 m V l F v R H d v e W p o N F l W L 1 J N M 0 t Y a 3 h J U 0 V o S V N F a E k 5 M 3 k 4 M 3 l a Y n d J a S t L S W p x R W R R R k h h c V F H V U c 4 Z m 5 P S X N v c U 9 0 c 3 l j V D l I N n p y O E F M e n N v Y z N K N 0 s 3 N i 8 5 N D k 1 a X l C R U 4 2 N U R a T 0 1 m R H N w O E t 4 W V N J U H d v S H R G U G Z y c l B 1 R k F 5 T 3 l R a 0 p D U m t 0 U 0 o w O G 9 T R W h J U 0 V y U G J 3 V F Z n W E p t N E h J Y m F 5 M T d M S 2 t s b U 1 6 T n V Y S V B Q T 3 B k Q m Z 2 d 1 Z l L 0 J u U S t q W F F Q Z z l J T C 9 J b D I z S 1 p P b j B s V W d W e i 9 I R 0 l i S D R C R U t r Y T h L V V B P b 3 d K a 1 F q T y 8 r c F N s S y 9 z c F l T R W h J U 0 V o S V I w a F F I e D J U N m I 3 R X d 3 N 3 h 2 S 0 5 Y a n l F Z F U x a U c w N k F S Q 0 c z N U R O b 1 A z O S 8 4 S 2 I v K z J n e n B 1 Z V B S T 3 A 5 e H V Y T l V T a W l H N W N O N m h 6 c m x o b 0 1 4 R G Y r c 2 x l W T F l b k p 4 V V N F a E l T c 2 9 Z V H l y V 0 Z o S V N F a E t 6 V z h E V E V X a j J j V E l S d H c v e W R I b W l m a T J 6 e k R m Q S t l a E J V d V N F U X J R S 1 p a W U J a Q V p o e F V L U V N N T 0 t n M k h C U W J C Z 1 F y U V p G c T R G S U Z h a H N G R 0 N X Z 2 V J a k F U T 0 9 M c 2 x T U m h 4 b T N l S F F Y N z B L N z V Q S E 1 h U n E 5 Q k N p Q U k 0 Y U 5 n T H Z B S G h v W l M 4 b k p D U W t K Q 1 F r c E R P c m p V U m J I a U p l Q m x F M U R B Z 1 N r a m l U U m 5 2 T H U 0 T S t M M 3 N l M G 5 N K 1 J t e X p K Q U N B a E l B N W N 0 M U J u M 2 R G R V V x M 2 h Z U 0 V o S V N z a m 9 S T 2 5 w Q 1 F r S k N R M V p x M k x F W W l n d U 5 C S 0 Z 2 W m F 4 a 2 N C R 0 J F Z m Z r M E x 4 V m s y e X d I M l Z i d z R 0 b m d 4 Y k 5 M Z E N C L 3 J z T C 9 T U V J H Q 0 F G R X l p R 3 F O b 1 p a Z n d 5 T U h 4 e m t T N 2 t C U U h 3 N H p Q S E h 3 W n Y 5 R E t C V H k 3 Z k 9 G Y z h J Q U w 5 R D Z P U U p D U W t K Q 1 F s W n B m a D R q M D A y Z 2 p C Z k V F U 3 J k c 1 k y R V d K M U V 2 S E F l W k t E V S s x b 2 Y v K y 9 T S C 8 2 Z n V m d V p S V X c x a H F 4 c k o r W F J l Y k x U d 1 o v b m R y e j U 5 R 2 V u M F V r R E V U V 0 c r U C 9 y W m Z 0 T T B W M U R j c X N 5 V E J I Z E h Z Q W V k L 1 B S V 3 Z q e T l D T E Z 3 e i t X d n V O T D k w V 0 0 v S H d G e j h k L 1 p N T i 9 6 b G 4 v c 3 B l V V V o S V N F a E l 5 U E l R T 2 5 s Q 1 F r S k N R b F p y T k d H V U l B e T V Z a k R k S X F L Z z Z y R X d O d G d S T k 9 5 S G 9 N b 0 5 B T E 1 j d l B n e j h K S T U w R i s r Q k Q x d i t p Q k 5 6 c 3 N j U 2 F X U 2 N U S 0 x v R n U v U m 5 y Q l I 0 a E d x M k h V V G 9 H Z j J V T 2 c 4 b l Z C W m F Q Q V M r Y 0 0 w d m 9 H R 0 V a K 1 V 0 S 2 0 v Q W R V M E R s W X V 2 S V d G Q k l T R W h J U 0 V w T G o w e W x q M W t Y V 3 Z C M D V C d z l 6 U i t i T H F r Y l Z q N m R n K 0 d G b l E x U l V k e m 1 t V 3 h k a j d u V m 5 v c z E 5 c m F O T m x G Z j d t V H d C b k 0 x Q X Q 2 N k F M U W d 6 Z E 9 z U 2 N D W U 5 p c F V C U k J C b G x U Q 3 F h K 0 F 0 b U 9 1 d n J X b 1 l S c D M 4 T z V T c D d a Z k p 5 Z V h 3 c 2 x q N j F 2 T 1 l k O X R s M E V z V 0 R 2 N T Y r M H h 1 Q T B z Q V l V S 2 1 2 T 0 w 4 L y s 2 N S 9 p V 2 J Q L 2 x W N j B w Z F Z r a E l T R W h J e U h J U U 9 u b E N R a 0 p D U W x a c l R C U H I 2 S l c 5 a U l F a 1 B n c m 1 1 T U 5 o M U U 2 Q k d M N F p F S 2 t N T W 1 v Q 3 Z C U j Q w Z U h 3 U G 5 0 M j V k Z S 9 T Y z J I b n V 2 Q T J H U W Z R Q V R 5 K 0 d Z W k V G c 0 x H Q 3 B P S H V y M H Q y a V B Z Q V F R T 2 5 t R 0 V y V z F 0 Z F Z W V l Z X N 3 o 1 M D c 5 N G s 1 Y y t h M E R j W W M 0 O G F O R z J F W U J z K 1 l N Y U 5 m a 2 N E S l p E T E N 6 S 2 R u c z l t S G 0 1 d W J C M F E y S n B s T W x x Z l Q 2 W F d u V D U 4 K z R H S G Z p V V J p Z E h O e j g x Y 0 F k R E J Y U k d 2 O W M y Y W U 1 Y n B 1 c j d X R W x G S U p B T 1 c y Y m I r V E c 2 d G d u c k d H W V l 4 T H B W S 3 Z 0 Y l M w T E Z u Z W R k Z l Y x V l d W b F p V Z H o 4 e U 5 U V T F O T H p V M E 5 H e E F S T 3 Y z W m M w R G h L a X Z y e T l 2 Y V d s c E E 3 Q 2 M 2 W m N y S H F Y V V V a N 2 5 2 Z E h V M V B S a F A w N G 5 E Q 2 0 5 e n B C V m 1 Z O T J x N D J 4 U j c 0 a 0 w 0 Q l Y v Y T F W M X J B T l J G b E Y w V 0 9 p d k F x V k 8 r e m R 5 Y 2 x E U m 9 I e k p K d n h u V m d y Q U R L T V R 2 d E w 5 a k x R N l d V L 2 9 a R U 5 h e E V k V z k v V n d R T U F o b 2 4 0 R H k y W T Y y e U k 5 Q 3 J w N U V I d 1 Z t R 0 F L R X F F b z J y T T h s Q 1 N 0 N D h N a G Y x V m Y x Q k s 3 U V R n O T B U M G k 4 Y k d 4 b y 8 3 Z X Y 2 W U 1 X U G l O V F U x N X d G b 3 R H M z d 5 V j d N d D B M M 1 F 2 M W x 6 S m d 4 O G R t e l o 3 Z m 5 0 e W 1 s O W 1 Y b W V Z N 2 p 2 R n J z b k d D L z J L Z W J 2 a k Z q e H N T S E R 4 O C t n W W p Z d G 0 w S F J h N 0 p R S k p J S k N h W n B u b E d O c H U 5 d n J t N S t l M W l m W l J T K 3 p I e m V N Z H h y d W p G a 1 A v U D N u b U h 4 M U Z k L 2 Y 5 N z d z d 1 d T W l p 0 d V l q Q X p 4 Q U J N b l p r Y X p Y M 0 x v U U V R b 0 J R Y k N D b T l 4 W T Z o Q l p D S U 1 B T E N T M F F R Z 2 t 0 a E Y 1 Q 0 N 4 Q j Z E K 1 d s d D R T Z E d h M k 1 z S W t D Q m d 3 d n V O d X l M Y T E y N T U 3 Z k h 6 c 3 J q M W E 3 c T V V Y k 1 1 e m 5 l Z n h Z Z T l 2 Y 3 J Y U H Z Q Z W Q 4 a j J s W j F n V k N p R G R 0 M j M 1 K 0 1 I U H g x N m 1 i Z X A 3 M 2 F W d G I y O E p j d W I 5 Z U h l d T Z i a H N H V 0 R m R 1 l y R X R o U k F M W E 5 m O X o y Q 3 V Y U W l s M U J R a W V p T 1 J T S 3 d W Q T d p V W N s c 0 E y e X h m d n Z 6 Y W 1 U T m 5 k c T Z O Y T M 3 Y n F C a D V L b F N v V U t I Q 3 R 4 b 2 1 6 R U Q y V U w 0 b T Z M a T N U a 0 l t U X J G V F l G c W 5 B N k Z x R k h 3 a V J n U l V O e E h t a V B G O W p U L 2 Z G R j U z M 2 9 H R U w r b T J E c 0 x B L 0 t w Z j R Y T 2 M 5 a z N Q c E 1 J Z 2 9 O c m E y b n V K Y U 5 y W X N X T l B u V D E 3 O X Z W c j R p S l Z W V l d 2 Q V Z n R T V B N G F C N G Z X K 3 B k R W R M a 1 F n Z 0 Z j d V R y b X h N e H Z t c V l a Q l J B R G t N b X Z q O G Z q W T R y M S 9 m c n J y N W N W T z d B W k 4 y N W N s V 2 1 h c j B v c H Y z W W M 1 e W N B d U t 1 c m E z U T B H c j J k a U 4 0 S D h O T k J 6 U E Y 4 S X R v N 0 Z v c z F K N V B K N m Z u M W h t R W N U M F J u U m F Q U n Z R R T h W d T Y 0 e F J n M m J O Z 3 d a c j Z D b W E 4 S D h J b 1 E 0 b m N B a m x W S 1 h a Z k p a T T V M S n B Q O U R M a V R K M D l l T H h R S 0 h U d l l h e k h 6 V j Y 3 c j N s Y W 9 M a G F M T l p t b T J T Y W w z T T l 4 b k l k e j V m R j R 2 T H F y c T J 2 Q U g 4 a X F x a X E 5 S m p m Y 2 p Z M k 5 3 N G N Q S C 8 0 M G d L d H Q y K z d 6 d X N m a j h Z b k 1 m S W N R N G 4 0 Q W g 1 U T d a a n d l c j J i b X V 3 Q j h Z Z H Y y c j N Q b C 9 n R l J n V l B p d 2 5 p Z T k r N W d E N H h X T j V a b F d V U j A 4 Z 0 R O W m p t T z g 0 Z T F N c U h 2 T U 5 v U V l 3 e m d l S U I 4 U 1 Y 0 Y T B t d T g 5 T m V 6 Q W E w T E c w W U F w U D d i O T J k U W R 5 L 1 B H b m J N R U F D Q X d o R k F y S 1 V u Y U p n Z 0 V U V H l a S U I w e j R x N U x a N F B 2 W F F 4 a k 5 I c k Z l e W V X V F F Q Z X V s U W x X d n I 5 e m t a R F J n V l N k N 0 J N U 1 R Y V j d G W W J F d k R N Q z d 4 U E 8 v Z 1 p E S T V a O E t F Q 2 J Y V j F k V l R p c l g z b l Z Q Y 3 Z M S l J S Q l J Q c D l O V k F D Q 2 w z Q n p B e F p s T T V 1 R G d 3 W H N 4 U m 8 4 Z U h X S G 0 4 N W 4 1 W n N 1 e T V o U F J Y N G 5 v Y 0 5 1 M m s w W G 1 z T n J X U W x M S 2 8 0 R l Z V N 0 J n N X M 5 Y z E 3 M C 9 X R 1 p a M W h G R W R Q R 3 d Z Y 0 8 y b W o 1 O S t 1 Z E E 3 M z M 5 R 2 l J a X k 3 S m l y d X Y y K 2 N K T E t j O E d j S z V T N m l E Y n R w O H U 4 L 0 k w Y X R T b 3 Z 3 S F l u N W 5 u e E 9 Q e H p S S 0 p 4 Q n E x R k J 1 R 3 N T R 0 F B d 3 p E Z U J o Q V F T T V B N K z h P W U Y 4 Q U F 4 c D V H a G 9 h V E N I R X V j e D h G W U E r U m g 3 Z k 1 Q c G 5 B T T h I M T M 4 N W F t c H F 0 Z 2 J 3 b k J E a U 1 B R D N C d V o 0 R G 9 D V E x N d X F 5 M y t k Z z B 5 W U 1 L S F d O T T J I b U h r O X k 3 S W 1 1 c T V i V E g 5 O V F D e k w y Z z N B M D U 3 b l h R T G d 2 S l V k W n p B d z g w N U N p S E 1 q a 2 N o Z E F D c E d u c F d n W X V T c F V L R k N o U X J m Y X R M Q T B o R F F 5 c 0 J X U T N u a l B 5 Q W l E S 0 5 4 Z n h o T l I v V T M 4 R 1 M 2 c 3 R J a 0 l y d 2 l U N D Z v M 0 9 K W E 4 4 U j R n V 2 l J d X d s W D Z J T 1 U 4 a 2 9 p b W d a Z 0 9 o S D l S e W s x d F Z B N 3 J m V 0 1 V a H N o S 2 V X K 1 J C U X R W c y 9 N S X d D R W x G S 0 h s c G p P N G t J Z W 5 i R l l y S j Z J Z n N m T U t R R E x M Y 3 M 2 c H N R W X Z j e W J O K y s r V X A 2 e n p I d z F F Z D F 0 V 2 R Z U m h Z d 0 5 6 R H k z V 0 4 r e F k 4 Z W V N M 3 Y y N 0 1 z S z F k W F g x M T h J W U Z Q Z l V N S U E w T j d l L 3 B W b F d U Y 0 p J W D Z 0 b E p w a T I v W S 9 C N X A v Y z N O e k h S S H R D d U N W U W 9 j Y V B u c 0 R t T i 9 k M 2 Y z T V F P T 1 Z n K 2 Q 1 W F N K N 2 F H a 0 N n T 0 0 0 S j B z c E Z 6 R H p X Y V p w N 2 g 2 T H h X T D V o a D d U T k 5 j b m 9 v d V p 1 U W R B d X N 4 T F Z S R l J H N E N D U n A 1 a W F L M C 9 q a 2 F q a F U 5 T S s 3 Y j d G R U F E Q U R R M U 5 R M E x o O E 5 u R C t Z N m h T Q 2 l U c 2 R 4 L 2 d R Q U 5 U V T F 0 Y 3 c 4 R 3 N B a m x t V 2 Q 2 N 3 J 1 S D N Q d F B N O D d U Z 2 d C S W h y V W d W N G l r V m l 1 b E t v R 2 N K c V U 4 a z N I Y 1 I 0 Q k F H Y S t w O V I z e T I 5 R F J G b X Z C Y 0 1 3 R G d M d 3 d D Q 2 Z Y d G 0 w d E x S S U l j U W J o Z X F Z Z V h z L z Z x d U J p S T R H c 0 J 3 R l B o U E 1 Y R X R F R G 9 D S 2 t X Y 0 5 F e l o 3 e G d L U j d J R m 1 6 c U Z r a U V x M U F j Q 1 N w K z h H R 1 N i Q 0 R S U D d s T E 9 Y U W F x a k R a M H Y 5 e j N 6 N D U 0 V T l Q S 2 x F T V B y c 2 d X R 0 N X U E V h S G d M N X F 6 W m l S b 2 1 3 a H V O N 3 p V d W d S b m M z U V V P R 0 h u U 1 g z e U N C Z m Y 5 R 2 J V N z d 0 Y 3 Z P c 2 x i T k E 5 T F g z M G N t V G x m c k 5 s N X J p b 0 J h V D h p M 3 Z T c m 5 k Z X I r Z D R M W D F l a X R j d G d x S z Z 2 a E J C a k F H e G p t d W J i V X N v Z G h C Q l Z 6 R n p V Z U V k R U 5 3 Q T R X V X A 1 S 2 9 B U m h T S T F t S G 1 5 R U d L c W F a b 3 Z 4 T 1 B 4 S F F j e U 9 p e G V 2 S m l I R H g 4 T 0 l 2 S 0 l h Q T R 6 a n d U d 2 p t V l p o N 2 l 1 K z N p d z d S c F l D L z J h a U N h V j B h N F V y d 0 h v W S t R U l F y d 0 h Z R V E 0 S E g 0 a U h v L y 9 K S k Z J T E U 4 a 0 V z d W x s R W N S M F V 2 K z Y 5 a n I r Q 0 d s M 0 F Y W l h L Y i 9 S M F F G a l Z 1 R m t G S m V n S 3 l C N X l V a T J w Y V p I N D N I N D F N V G l V V E o 5 W m Z 2 T U Z J M E p 4 c 3 p Q M S 9 L T 0 x L M k d E W n N t Q 0 N p b l F I c 0 Y 0 L 0 h u W l d K R k N 0 R m R Y W D F U U U E y Q W 5 C V j d u c 2 5 w W H d Q U U 1 0 Q W Z Z b m 9 B O X U y Z X h Q R 3 V h N z d y S l R 5 W D B L S T M 4 U m l z W n R 5 R G p a U 3 l 2 U G d y M E V I Z 3 B s Z m N W M z N 2 d n h 5 e T d K M k k 2 S z l B S n p q T 0 U 3 U i 9 V a U Z 3 V k 0 1 Q W F w U W 9 V S 0 Z D d D l x Y X V l a G M v b G 9 2 R W l F T 0 l D a G 5 a Q z N C R l E z R W F F d G Z n K 3 E y U U M 5 Q m g 2 d k c v c k x O K 0 Y 5 K 1 h w V 0 w z M T B N N H h O O S 8 x R z U v b H R o W U h G M E h q d 2 0 1 N U h o Z k t S V W w 1 R V J L Z j d E e W N E Z U s 1 R T h 6 T l J P b 0 x t U 2 1 Z d U d 2 a 0 N v Q W 9 B b V B t b V l n M k l h Q 2 F B Z m t Z Z X d 6 Q n V B e k N H a U h L S E R X W G h S M X I w R 2 5 t V V V x Z H B y W U 5 y Z T R P W m x 3 b 2 h m b W h a V m 0 5 U 0 J 5 T H F j U n p u T 2 4 r K 3 J 4 T l J y M W N v T S 8 r U W l B N W k 1 b 0 x H S T h 1 e X R n T n d P a k 8 v N z d y d V g 0 S j F X d X Z M a U 9 o W U F E Z F B u R G d 4 U G 1 Q R 2 p Q b U Z 4 b 2 p I N D l X Z T U 0 V 0 o 2 R W d B V V d h K 0 t 6 Z y 8 x M 1 U 3 Q V h o U 3 l o O F Q w W G h t L 2 5 z N E h O N 0 F z c X g r W T d t d S t 5 a 0 d v Y y 9 V M D l P e l B C c U 5 B b 0 N 2 S D R t T T R 6 a i 9 J N l g 4 c D l a N m Z L R k l u a H p N Z k s 3 c n V t V k Z X V W t w a X g z V U R B Z 3 p 2 d 1 B n d W 1 M M V J I U W F n T j R z N T Z a c F Z 2 d G x 1 Z m 9 h W n R Z S W Z E Y k t n W W k r Q n Z B b k F H a H R i Z j F p N H N T S l A 2 M n F x b n B P Q 0 h H c F V t c G o y N 1 o v T 1 d u U 3 B C S C t l N 3 l j b W Z l V l V w Y T g 0 Z m l i K z k 1 R H F V d 2 1 j N V J w b W g 4 Q X V D M G V q L z g 3 a 1 V o O D V q a k 9 N Q U J v Y V d t W l J F U k 5 y d X M r R F A 4 O W J X c H F D a 2 V q M F d P S j Z E e G 1 q Z 0 s 0 S 3 B W S 2 x l c 0 5 2 R k l J S V F 6 L 0 5 Y d 0 t R R T Z P Y m p N a W 1 r W k V m Y 0 l 2 d E 5 i O U R 1 e U F W W H Y v S 3 d 3 U 0 5 s Y 1 l S W W V 3 Y 1 N l S H Q z Q U 9 G d H g x R 1 V S M V h 6 b G Q x a H J j M D V X T j h n b V d a M 3 J B c V M 0 Q V d T T V B t U 0 Z F R 3 B 2 U j g 4 b U h h M 1 N l d W V 1 c 2 1 I Z 0 c 2 U y 8 3 b j l O M 0 p W N U Z k O X U 3 b 0 p 3 e H l F Z j N k R 2 N q a 0 l Z N m Z U N H p K S m F G Y X l x U 3 Z H V X d s T m R Y c n V z K 2 8 1 V G F G O E N q U l B T N j F 2 b 0 V J Z 0 l 6 W H d U Z 2 p i e C t m d z g 4 L 0 N t e T k 5 W i t S a D d Y Z G U 5 U 1 N 0 V V Q w W i s w M W s 4 M k 5 E U k 1 5 W m N 0 Q z F K Z F h k M H J w M l h i Z H N m a 3 l a T z N D W V Z D T H d r a H R n R H d P T E R H M T B K d m R u Z D M 3 M U p z Z n F X S V J D T C 9 L b F J 1 M i 9 h S G x t W D l V Z 2 h 4 c j l i N l J n Q y 9 B Q U R I Y 1 Y 2 V 1 V 0 N E Q 0 R k F w N W R X T z Q 3 e H Z X V l l E Z 1 B 1 S n F E T 2 R U d S 9 T M X R i M l d U b l h s b E t l U W t T L 1 o r Y m 5 o Q k I 3 Y U s y U E p x S W J t Z m x P Q U V l Z 1 F G U j Z n R n V K Y U h T e F N t Y V d B T n h p O V l W U V N q M 0 d 6 R H N C Q U d W e n Z w b F N 5 c k x s O G 9 q b 1 Z D b m x D Z j d E Q n h 6 S E 9 j W j E z V V d X W l I x T 1 J D O E Q r R W R q W S t P U E 9 6 b z Z V b 0 9 a V n p F c 3 l 6 c U R p Q T V t N X J k V H F k V C 9 C S 2 9 l S T Z K e V p J b S 9 6 S H Z N U k h R K 0 0 x O X B H T W I z Q U 9 T a X F I Y 0 J F Q W N B Z j E x a 0 F r a j d h O D h j U k V S a E l 1 b 0 U w T S 9 J U T B U U 2 Q 1 Y T V E R U E v S T Q 5 c G 1 x Z E t L W m N V b X F U b m V W Z V h X c T k v M T Z r W W V W Y U N D U k 1 t M U p h a k R 6 a H g 0 c 1 R S e F R h N F F l T H g r Q m p Q O D d h Y 0 4 y L 2 U v e G J 5 e U 1 6 c G 5 L Z F N x V m Z h M j l 1 L 0 d t a T h X Q 3 h X Y j V y b U p r U 1 V M Q 1 h s M E 5 6 Y z N H e W E 1 a V R Q O D U 1 Y W x T K 0 p s T E l K d 0 Z q S G N W N G J i R i t s M U 0 w Q W x n Z G x H d 0 x q Y m d E Z 0 J T S z Z 5 Y m J 0 d n l p b G p 0 T m F 6 M 1 p k O T l t V m 5 l d k s w d E x T S W 9 s b 0 h 5 T D Z x K 0 0 0 K 1 Q 5 K y 9 W Q k t I Y y 9 N d 2 5 H Y 0 d 3 Z D d y V m d z c G d 6 R D J F d 0 k 4 Z H p L a E t i R z Q v R V J 6 R H l 0 c D Z m b n h l b l R w M z g 5 M l A 1 Q k x N d m F W U W h 4 S 2 p N Z j d 6 a k 9 w N n N 5 V m 9 V S z N 4 U j B B W G 9 X L 1 J Y W G h q U z J J b U N u Y j N v K 0 s 0 d l I 4 S F B R e V B F c k N u U U d t U S 9 2 U l B x O T g 0 R n V m M j F F S n N T R 3 R 5 T 3 k 2 K 0 9 B c 2 M 3 Y X M 0 W W l h U U E z Z k 5 t Q l F l a 3 F W L 2 p H R U Z M S 3 E 0 b m 9 W R 1 o r Q z h C S m 5 1 Z j E w N j h X U W d 3 b m 9 r Y 0 J S S V F R S m I w a k h j Y 3 A 2 Y k h t S C t v d T h 1 W E x 5 c 2 F 5 c k h O O F Q 5 a E 9 a a z R E b U N L R U t P a n h t a z Z u a F d t Y V Z 3 R T R s S m 1 m Y j I 5 d j c 3 T X B Z d V l 6 a E J E N T N y Q X B B S H V M b 0 9 R T z g x T D R S Z 1 F p Y 2 1 6 Y n Z p Y n d Q R j V p N W x S U F Q w O C 9 n M l l z R m h 0 S F J B O H l j e m V 5 b S 9 z K 3 I y a 3 l t W n d q c F R 5 U m l P N n V x c X A 2 R U 1 D V S 9 E W U F v T F c r V 3 d p e F Q r N H h F Z j J O Q W d k d F N x a 2 Y y N 2 I 5 T G 9 D a i 9 m c U R p T 2 l n U X E 5 S l k y T m p O T G M 1 V m t y O W 5 K b k x p d k F n b 2 w 5 S U t R L 0 1 L N E 9 V O G h v Q V R 6 b U 9 V L 0 I 2 c T B J O E h 0 O U l h N z B W Q U R E e k 9 Q K 2 F X M H N w V F F E d 1 B P O U 5 2 K 3 d 6 M j d h T F B n L 2 Z z T k p y N U V r b W s z T U F E U E 9 2 V W E y M V h r c E V U O W k y d m Z l c X p I Z k d q Q m 5 6 S j B 5 W X N F T k 5 U Y z B 6 Q U t v Q m N E Z 2 N Q b 0 9 J a G p I e k 1 n Q W 5 G T 3 R M M l R l M E d r Q V B n T j d 2 V m p L W m 5 O U F M w b k t T W V J n U G F x M X Z B N 0 J 6 c m s 0 S T h Y T U F G M G 9 w e n d k d 0 N U T k g v T U 9 G c 1 F D d X k y U X l W N V F q a z d N Y X V U c 2 5 w Z U s v N X R Q V z R y V X J s Q W t i M 2 d 3 Q l l 4 a 0 R O Z X R D S k U 4 T 3 Z i d z h G U n E 5 Z E R F e W M 3 K 0 V N W F l E Q U F D R n d v Z z J i W U h P R n g 5 Y W s 5 T k Q 2 S H N i S W J 6 U l p y M l A y Y 3 N n O W Q r M m d t M j V w e H Z j V S 9 T O G U y Z 1 R q T 1 J o b n I v S j B 4 O S 8 v Z z N Q Y U t p e l R x e X Z i T n Q r U 2 l s M U p J R F R r S l Y 2 Q T R B M n g z R m V 5 a H M 3 U l d Y K 1 h 0 a T J m Y m 1 V Y 2 p N a U 9 y c X V y b T c v a 1 N O S G R n R F l y R W p 6 b k 5 Y e k I 1 W m x I Z U g v Z l l Q V 2 V v b V V j b H Z I Y 1 Y 1 Y l U y c 2 h B R 0 J t Y j J W e j k w Z 3 B p K 2 E v Y 1 Y z M 1 B x W F V l Q 0 s 2 T j F p Z V R x Z l B E S V Z D M X p t T z h 6 N E F H S W J 4 a G R i N l V X Y S t 1 N j J 0 c m Z B U F J 4 N U t x W E 1 C L 0 l H W j N 4 W k M 3 T 3 R I N 3 R 3 a 3 B a e E V S Q 2 N y c G N Z d V d i S m t 2 N D Z P a m 9 J S C 9 3 Q 0 9 M Q k x K Y 3 h n U j d T N k V X S m 5 Y N D B r Q U 0 v M i 9 k d 0 1 3 Q W N C Z m l q Z l A 0 a H M r e m 1 C b U I 4 Q X J m c G 1 U c T N k Z D k x V X A 1 Y z B B Z m x s Y l c z c z F n Q k 9 W V X V j R E d N d k 1 H L 2 x H e W N P V l V q O E t E U H R U Q U J C Q 1 h L N l U 2 Z 0 d B W m N 1 V 2 5 a T T d s N V p T S G d Y Z 2 N t Y i s x U E 8 4 d m R y Y j I z d k R M a D N I S 1 J p W l h 3 e W w x R G J N d k J z Q U 1 E T 0 k 2 T m 1 j W T Q v b m V m Y z Z q c k 4 x b 0 8 y W k F D N z N Q T y 9 u c m E y d E w r V E t m V 2 5 m R C 8 w O X c 4 c H d l c k h 2 c H R i N l Z s U 0 0 4 V V d w R 0 h r R 2 l a U n l j e U o 2 W G t w N W 9 l T T R S V 1 V L T E 1 2 Y V R n a n h u S l R 5 M G 9 H U 2 M y b X R E e E p D W E Z k Z l g z L 3 k 3 T m 1 6 K z N s d 0 1 2 T U 9 S S F I v S k J L N U R z Q 3 Z C c H F q W V J o N 0 E 3 a l I 4 N 3 l T M W 1 y R E 1 B N G d v b k 9 G R U J 0 a k Z i N G t S U F I 3 W l B V c F R h R F h 3 T E U x T T U 4 N l V F Z 2 t N M D h p b 2 9 J L 3 V P b D A y Z 3 V I d z V Q O G p i Q U I 0 S G d p a 2 x M S 2 l 4 M 0 h 1 U U J y T W J N b U V i W D R 1 c H F Q b z c r R n V 4 Q k h F c E V K W U 5 C R 0 h 0 T T B q d 0 p 3 V W p x Z G J n W X d h Q 0 1 Q T X g 4 R j R N K 2 1 h W j R F N E s r R D d S K 0 V p R F l D T U 1 Y e n Z F T F o y M F Z q W S t P d z J 0 c m F Z W j d u M V F v a F J o U F J C Z 0 J 5 L z l Z S H N I N W 5 a K 2 U w M W V X Z F V L S E N 5 a k x 5 U k N 4 Y 2 R q M k 9 B U E F v Q 0 Z 0 Z 1 h V c 0 t J M E l R W S 9 w R 1 d m T 2 l q N U J w d T N H R m d R Y 0 F P Q V A 5 M l F 2 S X R G N E R z L 2 t r S U R S c 0 x V K z B B R 1 p W M z l 4 Q U 9 n U G 9 u d U x 0 a H g 0 Z U F m Z F Z M Y 1 h s N D Y 5 S D V i Z H N p T l B V M U R R c 0 V v b j h q W W o y W n V i W F U 2 b l V i a 1 U y d W 9 h V T h t a 0 F k Y 3 c 4 e F h H Y 0 F k M m l M Y 3 Z h U X d o U j Z I N D R v S n l J b j V T M m o 2 Z X J a V m t I R T l F b H p Q d 1 V F W j F P U k 8 4 e T g v M W E 2 N j N 6 c F F 2 O E p M V D N B Z G l i b W Q 5 S 3 B W T D d J Y y t B N G p q T 0 9 L V l V J e k 9 m b W t x b H p n a H U 4 R 0 t 4 M k R q V E 5 H O E N j T D d q T 0 l s Q 2 M 0 e k Z Z b 3 F J Z G 1 E b W 0 v T 2 R p b n d I a 3 N j Q j F E U H p 3 W T d q d E J j Y X c z R 2 N l N l N V T y 9 o R 2 x M d F R x Z F N S d 1 h r R X l E R H p o Y 0 V D S X R v U 3 d N K 0 J i Q j R j S W p x R W 1 m O U 5 S S G N Y N k g 4 U 2 d J a 2 R I U j I 5 W T J 1 d F R T R k V E V E 0 v V D B S R j V T K 1 k r U m d p K 2 9 L S U N u b 2 V h N j F i Q z V V V G t S c E F M a V o 0 a l J F Q S t q a D Z h Y T I z Z 0 M v Z k p s W l k z V T R B Y 0 t 4 Z l Z 0 Y l l B M X k z a 1 l p S W 1 X Z X M 2 b G d B T U h Q b X p N N X g 0 O F p O b V Q x N 2 R q b 1 d p M z B m d 0 9 r Q V h u R W M 1 M m V s K 3 J X M H R F d 3 l E R 0 0 2 R W Z W N z c x d G J X e C t T V W l y U D g r N E Z z c z V z O C t m U E 5 4 W X V Y S G p 0 N k 5 H a k g 5 W m F u K z B m Z G 9 V Q U p K b D V 1 N F V M R j M 0 T j l D W j l 6 c U M w T j I r R j d 4 Q X A 3 b G x h U m V G V 0 F G d U J L S H R v S H p p N F g 5 Z l J u W X V R b W p V R G t Z a 3 l t O G R I R 0 F o d E 5 C N 2 1 l d U 9 R K 1 h y T n B L Y W l h R F h x R H Y z T k N x a z J B S m w 1 c H g y W F d n Q U F J Q U J K U k V G V V h 5 S D k 2 V W N s Z X E y T G N C L 2 x Z d 1 p l b 0 x W N H Z y Q 3 V z U z Z 0 c n d E Q X R 1 M T d B V H d R a j h j Y k 9 a Q W J W R X J w R X R G T T I 3 W V B H R 2 h l K 2 F S U 3 F S T W p r Y 2 h 6 a n V N O E l x V z h 6 W T l F S 0 1 Y M l F v a n R j d y 8 4 U S t z S G t a V k R B O W J B V 2 l o S F B C N F B l W j Y z Z F l F K 0 J T R W k 3 V G p P N i 9 u b F N x a 0 R t U G 4 y M 0 d Q L 3 R U e E R T d G x 2 a k Z 5 W l h o R 1 J l R U J l d T E v a 3 B G c H o r T 3 Z i Y X d B Y 3 o 4 d 3 Z w V k t w d m R y Y j I z c 2 Q x U j N I T 1 Z W S z J V T k V w O W Z X M X I 0 d H B U e k V j W n g r N n p U Y n R w K 0 t 4 K 0 9 o Z k Z r M 3 B k V E J 6 T n p U M m R u N W V i R W 9 u R n l V T G h I Z E k 2 V z h D M E M 3 N H p n L 3 R H M z d 6 c 0 J 6 K 3 g 2 Q W p S M 0 h H V k F l d D Z H a E l U c H E x S 2 d 6 Q U x 4 U n J M M F E 0 a H h t M 2 x S c m Z a Z G Z 0 Q 0 1 6 Y i t 4 S E R B S E E 1 c 3 p j R k 9 n e T B q Z i s 3 Q W I v Z D Z x N n V 2 c E N B S j F L c V p P W i t W b 2 k r a 3 B y d l p Q d m R M V j V 6 d W c y V 1 B 5 b 3 A 1 T U R q M E Z F W V F B a H d 6 R G V C e k E 5 V U J j b E l o a U c w U 2 R Z U V d z Z D h S V U t W b X J 2 b k 1 s a 0 d y N 3 A v S X Z y S 2 h V a n p 5 R H A 2 d X I 2 c E t x c T Z u T W l 1 a z R w T m R x M j d R d n k y N H d i T j Y 2 S 2 l H N W w 1 Z 2 d 6 R D Z n L 1 N V U 0 h B R m p T M 2 Q z O X R 5 S k 4 5 Z 1 l B e i 9 P S z F R O D F O a V d p d 3 d C c 2 I x b l d B Y T d y d n I w e W c z U j N k M 2 V G d z J F d 2 N 4 a U E x O T N k d l c w M E d u M E F 3 T y t s b E E y T z Q v e G l 0 Y z c 2 M j R F Q W N C S X p 6 M W 0 w Y U 5 F Z H E z d H d Q N 3 J L S n F K Y V p E M D B B U U N t V 2 Z p b m h K b F R 3 N G N Q M 3 l R Z W o v Y 3 d j d 2 N B R U Z I a l F O c W p T c W t a Q U N Z d 2 M 1 K 0 V 4 Q l V x c k F v M X A r R E w x U F U 0 S X N P N G 5 n Z z d Z R W l u N X M w a l B C e F V W U j h v W U 9 q N W J l Q k Z N d 3 M w M X N o O G V B Z k V H Q X R p b z Z K N V J p d V V o O G Z B b l Z Y Q T J Y V D I 0 S T N 1 R m R Z d U x T M H R t e G 1 H O F F T Q W l R Q W V G M E l j R X R 3 b 0 J s R k s z U X B n S 2 9 E R E h N Z D V 0 W n p 4 a F J B W E 1 m T 2 1 S Y X B M e W 9 r U W t Z M k F u S W x s V 1 V j S U l X N E Q w T F p z M m J K R F p z N m M y Z G 5 T M H J L Z l l S a i 9 a T 2 J Y b E Z J S D V o T D B L c V h p e k h 3 N 0 V i V X c 4 M U 5 D a U F P T F B T O C 8 2 d U d r U 0 N T e U Z F Q 3 Z W S U 5 o R 0 9 j e D h 5 N m U 1 e F Y x U E R K T j g 3 Z k 0 z Q 0 9 F d U R S W V B t S E N o R n B t Z m g 1 Q W 5 K b X Z j a H p u N z B X R 0 F B Q U l J V T d V V 2 p j U T B j S F J h S F R E U 1 p N b T d m b k J C e D h z e U p 1 b m w 1 K 1 V Y a W w x T X Z 5 R G p Y Q T Q v Q n R r N V V 0 K 1 c r a j l r V k x 1 U 1 V T Y m 9 2 Q 0 I z T z I y Y l J k Z E 8 w Z 3 A 5 M l R t a n h 6 S E 9 i b F l t M E w 0 S H J S b F J m a j R H L 0 U r U m g 3 L 1 l P T V J v U G Y 5 d j V P W k R 3 d X V j N l N V U m V W b 3 l v R 1 p O L 0 1 Q a 2 F p b H B h V X N y M m R t L 2 l L W l R I N F N L R E t s b E 9 j S U l h N U x K Q k t M Y 3 l v R G h t S D h s Y k o 1 Y 1 U 0 Q 3 N 2 d W R z V 1 B I L 2 9 H S S 9 w Y W Z U R n F J M 3 F S d 0 J m V 2 F n b 2 N l e k h 6 b n F G R 2 p E d k g v e m g y Q z V Z Z 1 I w Y X h S b z B i M U Z v d 2 F O Z X J D U X Z 1 d m J 3 T G Z X R m Z a V D M r R D Z K b G Z k U E p t b T c w S V F o d 3 J E c 2 U r T l h D N k I 2 a 1 p D Z k I y Z T R L c X M 0 N D d v U T A y U n B Y Y U Z w M y 9 m Q U R R L 1 l J b 1 Z n M G h V T D M 1 O W 9 n M m J i N m l U R 3 V r U G 5 L U W 5 q d k U 4 K 3 V z R X J 3 W T B C V k o z a U t z U S t z c l E w c D V u T 0 0 0 d H l M c k R G R E l J Y 0 J r W n F O Q S t Z R D R U a X V Q Q U V B b W t 6 b V R p S X J l a T B 6 V C 9 J U 1 p u L 1 E 4 c j Q r V H R 1 Z D V 2 Y S 9 i R 2 w 0 T G p S Q k N 2 R k x 1 Y y t O c 1 h z a E N 1 W k Z D U k Z R R D R D R m 1 Y d G x J d H d Z a T J v Z V o r K 2 c 2 d H J T M G J D Y U V l S k N J T E F E L 1 N L V l N o e F p 3 R E d M S G N Y N G p w W n d M N E J J a W V s O U t l Z V h j d V h N d k N x b 2 d T U 2 t Q W X V Z L 3 h P U H h M U k 9 K e E x 4 Q S 9 5 W U E 3 U j B k S F d r c F p j R W 9 h V 1 p 1 O E o y Y z N n S X d D M E R C S H p z a W 9 s Z 3 N O b T Z n S n h z S 2 h T S k J 3 M k l o Z k 1 X Z T N v M j Z i Z H Z i K 0 0 5 a k Z 6 O X k 1 c F J n T G h 1 b D F G K 1 F Q Z W V i R k h T a 3 R 5 e H J Q d 0 R Y Q S 9 p Q 2 l I W j B Y Z m M v b G 1 V Z F F r V D N L c V h P c z I z N 2 t v S G 1 t N D h 2 N m R 3 c k c 5 e l U x Q l N P U k N J M n N r N 2 N m Z F N i Y U V V K 3 J U N i 9 C M X J y a U d F W T B G c F h I Q 1 R Y T X B W R j Z T Q 1 p N V 1 B H L 0 V t V E p 1 M F F p V V J l Q l h D K 1 V n c j V H N D J 4 W T h k Z V J r U 0 5 6 U H d I M T N X Z k t E U k 9 V M U 5 U T 0 J 3 T 1 Z 6 U H p a Z 0 M y Q k h C c k 9 C d z J j e n F j U z V j d T d l c m 8 2 R W l O R 3 p l d W l w b j N B L 0 N K R U d L Q n I y L 1 p o M 2 5 6 N W 4 x Z E t 2 R X V B R W d w e D Z a U 3 F U N D N N e U Z F T G t Q a T J L Y W 1 w a j V o Z E 9 G d 3 V I d G x F N V B a d H Y x Y k t l V j d S S F F u R W I w c X B k d z F Q e l M y S E R v N k 9 w W X B w U 0 N F a U F C Q W U z d j c w b m c 4 d m h j e j M 4 Z k 1 M d 3 p V Z j F X U l V w N E 8 0 Q 0 w v b 1 F r Q V J Q U j Z x U k R X S E 1 4 Y z V Z K 1 I 4 e G I 0 d 2 5 H Y 0 N X d G t v Z 0 V z e X p v S 3 d L W U F l T l N v V V V 1 R G 0 r S l N N U E 1 G K 1 F 1 T V F q a U 8 4 M z l L c V d j N W 0 z e D R L U k V 0 O V d W Q n B o S F J U d 0 h z c n J Y K 3 l 2 T z g r V j F k W G Z P Q z R i U k t x W G N C L 0 l p W k R 3 Q n d h Y k Z y e E d J e G h h e U J a M U Z u W j J l L z N B V V Z L c X d L a 1 Z N d 2 8 v c 3 Z P R W x u d m F q N m l 4 b 1 B V Y 2 l v Q W 9 6 Q X V w c 1 o z T E 8 0 Y U V R T U w v b 1 A w c T N Y S X Z M L 3 R 1 M 2 J y O E p n M E 1 T N H I 4 c k F i K 2 x F c k U y S m 9 B b 3 J p V 2 1 h Q z d U V 0 t j c m 0 3 M U F B b G l t b E J 1 c D J q M U x x b m 1 C Q k 1 R Y 0 Q y N 2 F M S m k w Z G p K e E l Q Q j R Q T W Z P d i 9 X a U x I W E 5 T Q z Y y d H J h O U l L W G N p b 2 t l W S t W O U t x W E 9 R a l l 6 O U 5 S R X h n U E 1 j e D d r V U p U e U 5 I Y 2 Q 1 U j B y N V Z 5 T D Z i U 3 d X Z X l L W l R M N G 5 w V 3 d p b 3 F P W i t a c G t N d m x l b 1 g 1 S 3 F S L z Q 2 O D B i R W 9 s R X I z Y T Y 3 O X p 4 T 0 l B d G 1 Q a 0 9 4 M 0 h P S E 9 q N U p S S 0 o 1 Z V B H a m R 1 b H Z y N y t N U U J U d 3 V G d 1 V r c D U 1 a 0 R H b 1 J 6 K 1 p 2 c 1 V B S y s 0 c m x 2 c 2 d N a n d E e V J X a G l V Q W h 1 Z V Z r Z i t 2 M 3 h x U G 1 k U E 0 v R F Z u T m N u d n l x O H Z C R E 0 v Q m h T U C 9 C T k M 3 R k d p K z k 1 S 3 F W S n I 4 R 3 B t T G h o V l R r U 2 I r Z i t m Y l J q R 2 d O N m 0 v b H d 2 Q n Z E N z N H T S 9 H Z T V G V 3 V z a m x W T D c y Y m F k a 0 Z J Z V R r U l R t Z m 1 5 b k Z m M m 1 E R m p q c V J z V G 9 a T 0 F Q b E 9 i Y m 1 E b k R T U V R T e H R H R W J 3 K z d Q S W R k M m c y c 0 R I O E k x S E F L Q z E v b 2 t R N G x 5 d D l S R k N p S 0 Q w O E p Q b F B L Z T F 5 Q 0 1 s Z m 1 N S 1 J z e F Z X T D F N Y W t m U H B 4 d D N Y N n Z E a 2 E w Q T J p a 2 J 3 Z k 1 0 Q 3 N a Z 1 J z K 2 5 I O E h y W E F q V E 4 v S l F L S X p h N 2 Z a Q z E v d X Z J c k 9 h R F M v b W V o d G g r T l N E U W V F V m E w Z E 9 w O U Q 1 M H N Q Z z V T d W w v a l N F N l R V b 3 A 1 b H h n O W Z k V V p I a 0 x j S z Z z c j Z T V X U 1 R l J I O V Z T d T F K U l B 1 d m p Q U j l n V E Z Q S W F M Z X c z a X Q 5 U j l k M T M z T G x 3 O H R 1 a j l R U 2 k w S G 9 G Y z J H b U Z W M T B L S l J H S 1 J V d X J I N V Y 1 U G E x M 3 l q R X R y Z l d P S m V a U k V L V F V W U U s 4 M G 5 X O D A r R F d B M 3 h G U l Z H d D l T V m R Y M T U 4 T X d 3 Z z N O V F d G Q z Q y U l N x W C t F Z z Z I M j R q b 0 5 p S T Z l K 3 p Z c 1 l l U E h U d j J P a U h F V G Y 3 N z N B N W d R M m E r Q m I 2 V G Z F T k R R e F J a Q i 9 S Y k F H a k h j W T R w T k x Z d n l i b 0 R n S n N H Y 0 R D d U 5 r M X p R R U 5 Y Q 1 F N U E l h d F E x T n N V Q l d T T k I 0 U G 5 l U z h S M F Z 2 c G R Q c W c 2 Z E 9 u Z j k 3 Y z N G e E h S S D h H M E p u S l p P N W Z s Y k Z 6 U k t Q U i 9 3 R X d T V 3 Q 5 c E 9 1 N m Z a U U d 0 T l p W U W d o a 0 1 w a y t O N G l j Z k x R U V l o M 1 Y 4 b H g z c V J o N X l p U W V q N G U 2 d X J v a U F P Q W Z j T y 9 O e l B j V D B m T k 5 U V T I 5 Z W p p a F V H Z 3 J B S 2 N 3 O D B 2 T G x 5 K y 9 Q R m d I b 0 N k b m 1 Z N U d v O G N o Y T N I T m N h d 1 E 0 d G p j Z z l y Y T J u T U F Y R l p m W D c 4 U G d K S E l o d W N G d m V 4 N n F h K 3 Z u d 3 J n O W Z y N i t o M z h v b V l B S U t K d G x G T G p Q T S 8 3 Q k 1 B e j B X a j A r N F g 2 Q 3 l I K z V T Z W h E Z k l N Z k E r Q 2 x j R n h u R W Z p O G Z n S H p I e E N 2 d G R C T E J h Y l l C a E d M a H g z R 0 R N T E t l W G 1 B T U R N S F F I a m t 1 Z m Z 0 S H E 5 c 2 h L S l J M c X h z Z k d Z b X B x Y U R h V 1 V 1 L 2 p 0 L z d P e T h 4 e U F C R l p v Y m p Z R D J K V 1 p I d 0 l 3 W U Y 0 a 1 p M V S 9 C V F A v R F F D W U 9 i a k F N Q n N h R 2 9 w K z k 1 a l o 4 T D B Z d y 8 2 T n F T R D V 5 Z j V p c 1 Z p T j d 3 W H p C U k h k V n N Z Y 3 d j e W p p T 2 d V S X V w e l U 1 Z F N u d W Z M e l c w T 0 F J W m h u S 2 l V b X F P M W Z 0 V z I 3 Y V B 5 e D F G S 0 5 R R D Q 2 W U l G Q z E 0 c 2 t Z V H d Q Z 0 E v Q W 5 B Z 1 N o a D V E T U 0 0 R 0 F D S T Z C O F Z t Y m N L Y T R M b 3 l m a W 8 r d 2 J z c H h u M 0 F 1 d U d k Q n Q z e n d k M 0 I 1 e V N T R U R V V F F D c T F 3 Z V c v M S t o S H R D Z l B Z Z j A r N W N p R k Q 4 Y k 1 L c 0 x 0 S 2 x R Q W 8 r Q S t 6 T W 1 6 c V J m V m d 3 O D Z 3 c S s 1 O T d t Q U R K U 3 l v Y 0 J a T F R X N T V U Y l h 3 Z 3 h D Z G 5 F c m 4 z d 3 Z R T n J D b l F K V W d j Z 1 l s b F d 3 U T F r N E J v T E V v b k V v M D F O V F Z O T T A 5 V E p a T E x Q W n N s e G 5 O Z G F X b H A y T W d 6 a k x R Q i 9 C Z 0 J t W H F T M W 5 0 T G E y b G 9 3 R 1 M 2 U W x X T X p E R 0 1 p Q U d p d D N 6 Q U 1 v O F U w e l E y a 2 x E c 1 M w V G 1 j M W N S K 1 R V c T V J d 0 I 0 b n R m b l V K N l p m N T l W K 2 V K Z T N X N W Z v d m d w Q U 4 5 a j V y c 2 R 4 e m t X W l o 2 Z X p w N D l 1 M n Y 0 O E 9 H N 1 I 2 U F I 2 N G 5 v T 0 F E M 1 N 5 a 1 B k e H h u M T R I N m F x M j F F T 0 p 4 Q U p m R l l y R U p 5 V 1 N 5 V U 1 o a U N O b D h M L z B n b 2 1 q Z S t o c 0 E 0 S H N k Y X l K Y X p N e D F 3 V G 9 w N W Q 0 Q U x 0 V m F u O U R h M n R y S D g 3 V z F 0 Z l V E Q k h M Z 2 x N a z J 4 U 2 9 t V H B 3 N G 1 w b D M 4 Z G Q 2 c H B S e W c 3 e D h q M j B B N 2 l 6 Y 0 c y R G 1 v N U h M d 3 Q 2 Z l h P S z I z Y l h X S l p O K y t B b W d M e W V p U G x G V 3 J 1 c y t J Y V U 4 a U l q d U J Q Q 2 1 a V m t u c E Z L c H Y w Y 2 l r U T J F R U R u U F R r R k V 2 M m J t U m N 4 O F R m N 1 k v a G 9 T O E k w O H B t b k d p Z W p G d 0 h O N E R j Q j J n Y 2 V k a n V Q M E h y Q k t L W F B 2 M z J 1 M m J j O E t s R 3 R h U 3 p K Y 1 J M U y 9 V b X F 5 L 3 p B b 2 1 R S W h S R z R T a n p O e n Y r a D B J d X I z T z F K a H p m S D l a e j V i K 0 5 u d U d 4 N l J F Z E Z I U 2 R B V 2 Z U V m k x M z B 5 W D M r T 3 p o Y 2 V 4 T W d E V H M 0 Y V g 0 Z 1 E y b W c 4 Y X J i N U 9 a W T h m U m U 0 W i 9 W c 2 w w U j F M W V p Q U F J q a F R T Y 0 R 2 c U l r O T N S a j B j T T N J Z l h S b 1 B L V n J 6 T V E y R 1 B n U H U 3 T V h E N y t w W W 9 r Y n p I V 2 x m V 1 Z i Z H N Q K z d s Z E x 0 R m F 2 e D J M e F Z i N l B D d E F O V E 9 Q O U p W T V l r U l V y c l B I V W d B R F B i Z W l y T 3 B h Q 0 V E R 3 o r b X o y c E J T a m 1 Y b X N 0 V j B p R 2 l o N H p p M 0 I 4 c 3 N 5 O X B L Q 0 h F M 2 d F M l o r U X N B a H h Q U n N 6 V T F O Z W V X T X l Z e m 5 3 Z 2 d q b X g 2 a E 1 1 M D F y O E F N T m x 4 b k Z Z c D V V V k V k T E d V O G 1 q S G N X N G Z P W E x r R k F D b T U z b X Z B Y 0 N r U 1 p O R 2 h V S 2 h v M X p Y d l F v c j V 3 M 1 F 6 Y 3 l I b G R F d V J F V D l E Q 3 k r b k h H Z n R a R G p P T n N G M n p B e i t l d W N z d W J u R 3 h 1 M 3 l i V V B o V U s z Q T Z n S G N G U X l t Z n p F a n d B c U d 6 K z Z y R G Y 2 V E V x N U x Z R H p B R H p 1 d X U 1 Z G x t V 2 R J W V R v d E c z N 0 Z n Q X N o S 2 d E Q U 1 N d 0 9 2 U E d p Z m h S N 2 Q y Q n N X W V M w V 2 o v W V M 1 Q z c x O U t x Z U J a W k x V L 1 h q S 3 Z Q S j h 2 Y m R 1 T 0 R l Y T V m V m V v R 0 h u S 3 h Q T z h Y M F d q M F N 1 Q 1 p m N l g 3 N T B D Q m h J Q T J M R 2 1 w c V p Q V W p C b S 9 o T 0 F z L 1 B L Y m d Z U X R P N 1 g r e G I 3 S E t j e j h 5 S W k r b D M r Q l p o N V p 5 S 2 E 1 b m x l e j V n e F k 5 W U Q w Q 2 Z x Z 1 l p d U F 3 R E R N R z R B Y 0 p i V 3 V v L 0 9 x U k J p V H d D N 0 1 m U F o r W k l T e l B 3 W m t F M W l x N 1 V P S n Z 6 c U J 6 T T N B e E N X W m Z X S k J Q R n o 4 Q z I x T E 9 z Q y 8 z c G R 0 b T F m W W h q R 3 p V U z B i Z D R 3 L y 9 i b n Z J K 1 V N c U c x M 3 B D S U 5 p S W l 6 Y 3 p i U 2 l t Z k F Q Q j l B Q n N S V V h C a i t 6 c 0 F B M G F n c k F 5 T z Q 3 d 0 d Q e H p S c 3 F 3 a m l H a F h B S D h w U j l 0 U 0 t i V W R B T E 9 R Q n F k U z Z o b 0 V 2 Q l d M W V p w b W 9 s U W t 6 d k R o d 3 p j T W V v Y V l w d m t u Q U 9 z V D B U N j J i V D g 2 M F B q K 1 h I N E E 0 Q l R r a F R J V D B S S E 1 I Q V Z R N D M v T z k y Y m 1 E Q k V 0 Q W J C U 0 h o e E U 5 Q U F 6 W H c y Z 1 d T b j F B O X U y Q y t u e k V v Q 2 N Q d T Q 5 Q m V v c l Z G Z 3 R S R T l D U i t w N k h K S E J P a U x k N W 5 X R E Y z d 0 F O S 3 p Z c T R n e E V z W k d P O F A 3 N k g 1 Q U Y x V E V R U 1 p 4 S 2 N U d 2 p X R k 1 P Q l F R b 1 l K d E t 1 V E I w R X k r U k 5 z d i s r Y l V x T E J P M E h z L 1 k y Y l B k Z D B y O H h 0 S U t j O E N B T W R 4 L 2 h R c 3 R 5 e H J U e U Z F d j B N S U l q c U h z a m 5 u Q m l K Q 1 J B T W x O L z B R d 0 t Q N U 9 X K 1 F Q Z X p m R H N C Q l J I U W d n Q 3 B t L 2 d E Q V d D S 3 F G M E k 4 T D Z W O E J N Q S 9 o U k N 2 N W t s U n d E V E 5 Q Z U U 3 R H h s R 3 I 1 U G d O c m t E Y 2 Y v L z N 1 a H l 3 e k Q y e T d 2 K 0 I z N m s 3 W T B O R F E w S H p K b z F x O X Z 6 d k s 4 T X c 4 Z 0 F P S i t a U D V O U y 9 y Y U 0 x e U R J W E 5 1 M m o 1 Z F N Q Z z d n R m l L N k J t V n N X Z z N E K 0 1 5 M j d Z T X N 5 e n J H T U l 5 Y m x W S j c y c m F k S D l r Y n l 0 Z j V E d V M 1 d W F m U T J y e W x w V 1 h M M X R i V 2 Z 6 S H o x O G d t e i s y R m l N N W c 1 d k Y 1 V V N P N X o 4 U m p B e i 9 W d 2 p C e n l u R 2 N Q c E 9 w c X F v N k F r R E 9 V L 1 Z p Q U p n O G V m S l B w a y t m b n J 2 M m Y y e m J M c m 9 w O X o 4 b m 1 4 Z X E 4 K 1 h h R m h k N H Z m c W h s R n J Q N z d N Z 3 Y 4 N X h u Q W N z e S 9 w Y 0 N Q R U V F V T F 0 Y j I v L 0 c 0 Q 2 d B W E F 2 S W 1 v R W N L N 2 p P S X N z e X h v W l Z B Q m c 1 c k Q v b W V z Q m d N N 0 9 6 a m V x c T Z z M 0 J B R F R O U H R G O X h O U m s 1 U X l 1 Q i t x Q W d B a H h E d F N T a S 9 R Y m 0 z S 2 N V M W o 1 b D M 5 N i t a T C s r V G V 2 O X N k e D N r N n Y 2 T 1 V j d X J h T W t a V n l M T F J r N T k v K 2 N r K 0 R V Y 3 d o N j h u N W g z e W R m L 1 d a V G p k Z z J W d l B Z Z n F I K z J N U 0 d N e l F B U U t S e k I 4 e W 9 I U X k 1 Z W c 4 L 2 1 5 Z 2 l S T F F 1 R U l o d T k r S k l a d H V 6 c 2 8 3 S C 9 O d k F 4 U 0 1 4 d 3 N m Z T B K b 0 x T V C 9 6 b 0 t l N X B 4 W n h q a T d I R X Z m V n l S N U I y W W R X S j l a Z H Y y c F V x c D V V U j B w V 2 1 h R X R r S W o 1 W E d m e T U v V W t y O U N N Q T d 1 Z k t X b H B i O U R j T m 9 L d F R I O D d 4 b m l X Z 0 J N N D l j M m V 1 d T d G b 2 9 I O H V 5 e G d z a F N 1 c D N N L 0 9 E K 2 J r Z 2 M 2 V F Q 2 V 2 N N d z V B O V B U M G Q 0 W E M 0 V V F o e F J h R j J S Z m d 2 Z 0 5 1 W E x W d j J W b F Z W b F F R d 2 k 0 a X F B Z F F 3 O D Q y Z G 5 a M W 5 k M 1 I w T E x F c z Z 6 e V V l V F p O U k s v Y X R u M W p j M 1 B 6 d G F a c F h x N j F 2 a H A r R k x i a k 9 I K 1 V V a z R E Y 0 U w O E h u O V Z h N z A z T S 9 j c 1 c 3 Y n N l U U N J U k N L S E E 3 a E N L Z F Z s M j N h L 1 h P Z 0 Q 0 U n R B Q m t 3 b D R P Z m s 2 V m V l e V d R K 0 R v V k N G L 3 B q b l Z p b 3 J 4 Q W l s e D l v T U V Z b 0 J n R E x z b j R G W U M 4 Q W o r W H l D V E Z 6 V W F j V F g y c k 5 Z T 1 p s Z 2 J J T S 9 E e n d 2 b 3 J V Z z h 6 Y z N k U F R j N 1 N V c 2 9 X S U x t W G 1 s d 0 R j N 0 k 5 Z l I w U V F R d l N K U U 0 5 R j h o Q l I w Q U g 4 Z 1 V K R z N X S 1 J U d 0 5 J M 3 E y V T Z 0 U j N n W X F S c D N 6 Z T B W b 1 g x V E 1 V U X B 3 T j R F d X R k Y U d F Y U F B Q V p 1 N l h 5 S X l J N 2 d w Y T J H T 3 g y R 1 R U T k U 4 Q k F N d X l k Z 1 V n a W V q Q 1 F w c z l L Z V Z J Q U 5 P S U t P V z Y 3 d W V 4 V 0 d 4 R E F E Q U 0 0 M U F p K 3 F Q b m V W T 1 l 1 V j B J c 2 J T U T l K c G x X U T F D a U 4 y W S t V S F h k V 2 Z s M S 9 0 T U Z V S U 1 h S k R 3 b j h 0 Q T F 2 Z k Z B Q z d 4 U E 8 5 S V p J M E g x W V p o d k 1 Y T T c z b W V k d 0 l B a E V L a E p R Q S t E U n h R Q U 1 D R 1 J O V E p 6 S j h D Z U F Q Q T U 4 e j h P V E 4 v W m h o R 0 l Z K 0 d O U V l 6 M T V l a n c 0 b n M 1 b S t n M W Z B V n p M d 2 t 2 N U N J Z m c 1 Z 1 M y Y S t I c 0 N j W X Z Y Q n N w Y V d s c D M 5 R z h X e m p 1 T 1 V a Z U F C Z 0 h R N m J Z W k N J V E J 6 S H l P U G J k d U 5 B Q 0 N s U E F I Q W p a N 2 4 3 W m h N S n F k Y m x 0 V m d X V l l o a W F z e E F E Q m l 4 S W l Z W l Z s O X Z F a z h 6 L 1 B h M n R y Y U V v b k V Q Q 2 5 s Q z c 2 e D d B Q U E v V F J z c F p U Y k V O R T R a d j d F Y 1 p 3 M 0 F V Q X B k U n F B c X d G Y 2 E 5 d j J h Z m w 5 b E Z J Z H l J Y m g v a U N S U 1 B S S k 5 P d 3 Z h c z V u N X A y U W p Z a W J C Z U M r a F F z W F h s N G k 0 c W p D Z D R S M V M 3 c U 4 0 W D N 5 S k 1 4 S n h 3 T V J m N z h R c m 9 Y N W d 5 T 2 h 2 M 2 d k M 0 Z r d z B C T m d E M m 4 z Y X R D W U d N V F k r T n F i Y m g v V 3 F Y T V d U Y 0 F E V l Q w N G k w N U h 2 N F B Q Q 3 Q 4 Y W N s N T R m e X J a e W 1 j T m V Z c V p z V m h z b 2 1 F W T J 4 R F J k c 3 k 4 S X h H T k F w Q m 0 1 d W U w M W p l M H R y Y S s 0 Q 2 V r U F p L S W p n R n d E S U J q b U J u K 2 d m a D B B S j h D b U p Y S l p L N U h W b G F 0 T E J Z c 1 d E Q y 9 2 b j V G b m k v S G N m N m d s S m 9 E N E 9 h N n V y c n J a O D J h Z F d 3 e W 1 a d 2 R q O G N u S n h L S n h V c X A 5 N U g x b k J 3 T U N X U V B 3 W i t M e C t P Y k J K U G h F c E d a N 3 h 5 R V B N T k Z P c D E r T k J L S i 9 B N 0 F m U z B 0 T F Q v M k k y c H k v V V A 1 R W l Y T V B N d y 8 x N z J M b V l Q c n c y M k l h R m R t W H U 3 M 2 5 R M m d M a D Z Q V n l j U 2 l l V k t x V z J R a l R S K z F I R 2 N Z b 2 R C Z H d I b 2 w r a T N G U D d H Z W 1 L d 3 J M R 3 h N W U t z L 0 4 0 T E F L W V E w W D B B V G c r R l F 2 K z B M R 3 U 3 U X V N T U J p T G F q S m 5 M a W 5 E W F d v O F d R a U E v a 2 l l S D Y 3 c H Z 4 V 0 t 4 T F R L W l R M N G V s R U Z F N X d Q N G l v a X V r V k p l Q k 9 E W F V z b 0 p n W W l r a 0 g r T k h n R H d J N 0 5 u Q T R D V X N s K 0 9 C R 2 F l R X p 6 Q V k y W U x 3 T k h N Z k d Q Z S 9 L N H U 1 N 2 1 0 R G p p U U w w b E t 1 U z h S L 1 N O W H A 3 V 0 9 D a U h n Z V Y 0 e E Q r b 0 s z d 0 F i U H p K c n h u L z M y d V F r d 0 h 5 U W h 2 e T Z i b k J r N W 4 2 Q n p 1 Z n Z S K 1 N Y R n d O b T F t b k h H U D A 5 M U I x e U 9 r a V l X U E x D Q T B D b X N N U F B n Q W d E d z Z j Z G l S R j d I Z 1 B 5 e H d Z e k 1 2 T y t 3 d U x I Y j R N M 3 Z 4 d 1 J p M 1 V O M W 1 E Y 1 o v U j A v M 2 J j T T U 5 V k l y W l h I M E 5 o Z l F Y Y n R x O X B h V 2 w 1 d H J X M T l h T j R Q R D R 4 c n p y c 0 g y U 3 Z F b 1 p o V E d Q b X Z Z R H N Z V G t 6 R T R C Y 0 R y c 3 Z m U 2 Z x O V V 1 T n N T Y l d R Z 1 d 1 R V V k Z k J h R k N 2 Q X V n b 0 p F b l Q 1 W X U y Z F R V V k Z 1 b 0 h R Q j R u a 2 R W V l Z W S E N T R X V C Q k J o N W x z Q n d K Y 2 x 6 b 1 V E T G 1 w c W F o c m Y z d D d l S y s 5 V n l H Q T R F R z F 0 Y l c w Q W R z b W Z n a E R p R j h 6 c 0 1 Q T z l B Q 1 l R M F F 1 N U Z B S z J i Z j l G U 2 5 r T W d N d m k 4 Z m h U U V h u a U 1 n b F p s b l h H U U k w Q z B j e j V j L z R Z L 2 h t W U x 4 R U h B R k J L M 2 N u T U d 3 T U F N N C 9 4 M T d L L 2 s x S W V u M n Z E e k 9 P S k N F V D B k R 0 F k T m R k e G 5 Q M z g 4 W F l u b 3 F 2 O H R n L 2 w r a m 1 P M H k r e V B Z Z V U 4 a V V p M n F G U W 0 2 Y W 1 w d T h S M F l 0 R X R C N H o 5 M F F p a 1 Q y U V Z h e G F r R T Z u a n d 3 M E h R d W d L N U Z J N U 9 m a 2 l R b 2 g r a 1 R 5 T 0 k 1 e m Z 2 N T F 4 b z B i V n h W T V B h S 1 V 1 b 2 V a Z D N J Y 1 o 3 Q V I 5 Q l Y 4 S 2 t h Z U 1 u R m Q 5 e T B B Y n h X c m w x S 2 V T V V N 6 W E 5 j O W I z V m N 6 L 2 N Z d T V 5 W k Z 4 U 1 N R U W k w Z 1 J B a U J j R E x S W F Z J S 1 J m N T l Y T m F X M X R Y U 2 d N M G g y M 2 J K d 0 1 v b X B o V 1 N 2 a 2 F a W E 9 4 Z 0 p r W E N T S E c 1 M 3 V Y N X B O T D d x c V U y a H V B U 1 V S T G s 4 b m s 5 T U N Z K 3 d L W W 0 4 b G t a b 2 R D b 1 l l U k R U W D k 0 Y W 8 4 a j l X R k V P S 1 p G W T Z p Q T F K U 2 l 6 d V R 5 V n h Y U 0 t O V k t m V T l B R n Q 2 b m 5 k T D h I W E p y O D g 5 d G l 5 c m d Z a n U 4 Y U 9 l c G l x b F N p N W F i T n V P d 0 5 m K 3 p D W E d K Y U t 5 T n F s R W R D V V I 3 V k 9 z M 2 p D T W Z s c i 9 S T F F N U U 8 3 R 2 N T K 0 F v a 1 l l Q U F j S D J x M l N v T F p s V 2 R z U j B k U E l o a 2 w v a U 9 6 a F R K e U l M c X l y c T l 0 b T F x e F p V N 0 d L R 3 F n V j F u M m l K K 0 9 q N 3 I v a V F L M 3 h B S U F X R E d H T G h K N 2 Z o a 3 p I U X p C L 2 N C U W d U Q U F F c 2 Q 2 U F l H d z h E W m 5 r O V N q M m x l R k Z N K 0 h O d k J l a X J x Q 3 o y U n F I a k V o Z j V S V D J n S 0 Y 1 T H F a W j R 5 a 2 1 u R m t 4 O E Z R b 2 h K V H l J Q U N E O F d E c 2 h Z a U 9 0 b T M 3 b i 8 0 N F p 3 T z R J Q k N W M E F Y Z 1 Z X W i t z c X V y N n g 4 e l p z e m 9 q U 0 N i T l d 0 V z k 2 e F p z M j R F Y 0 d N c 0 Z w d G d t d W J 1 e U 9 x R 2 I w M U V V d 0 d B b V M 5 S 0 p w U E x B Q 3 p E S U F n Y W V R R E F 0 d T F i b E Z J d F J I U 2 l s U E l P e D N I Z X l l b l p 6 N W t 6 W j V 2 a H c 0 Z j N l d U J F b z l H U E F I e l c z Z D I 5 W T Z H e G 8 5 R m 9 1 e T l W Q W l B c n Q 1 d l h 4 Q 0 N p U G 8 0 Y n p C d 0 t P d D k v O E 1 F S E M 1 U l N C d 0 I 0 W F F q e D J J U U p F K 0 s 1 L 0 V X K 0 R F U W Z a d z F m U 2 d W Y T Y x d G Q x M z A 3 V j Y 2 V U 1 w Q m R l e X p 6 N j J m N U c 4 O U d a S 1 h S T G d X U T h U e n Z m N H E 5 V n N 6 O F R M N z N w b E p x Q 2 p N L 0 F 1 Q V l 4 M 0 g 2 S m Z P V l V 2 N E V l V W F l N G N P S G 4 4 a k 0 2 e l B 6 a V V R M G h a b W 5 N L 0 9 C U W 9 n b k F R d z J V c W 9 Q Z m w 3 U E 1 R Q m V I S 2 d 0 Q U 9 R a 0 0 v S 2 o r W V B r M X V 4 N T F 6 a 2 V R T F B X K 2 x q W G R a Z G J s d l d H R U 9 K M 3 l L N 3 J q d l B I e m 9 X T 2 x 2 d G p Q e S 9 v M E 9 i d k J Z N z J a U U t E Y 2 0 x W E R v V U F E U 0 l h N C 8 5 W j h T U W R Z b X o 2 M k 1 j Z m R l e S s 2 W D Z H Y W Z p U 3 Z O O G U 2 Y l p s N z c 2 S T B F Y m p N W H p L U W F C b 0 5 V Q U V V V j J M a 1 F l Z E N u T z l j V m o 4 e E 8 z d 0 Z 2 V H p E e X l O R 1 V M T m o 2 Z G t 4 d 3 l 0 U 0 l X a G x 5 M 0 J r d W Z 1 U m Z l S E F 3 c F l y S E 1 R M k F O d 2 Z 3 Y m V t U n R Y R E R 4 R G d 0 V z F 2 Z 3 J T M n R y N l V a R X V O Y 0 d E N T V Y R n R 1 M W U y U z c v c 0 h 5 W W J k c y 9 D c F J 0 V D B S e W d H R l c r M X F v R 0 1 5 O E Z U U G 5 L N m 5 z S m 9 T N H Q 1 e i t Q a n B v b k F r U 2 k 4 V z J q R V F p M X h Q U k Z n Q 2 V 6 b V F 5 c H h a Y V F 3 R F p Y T n V E d U 9 h Z 1 N D U V N N N l N V N X h M U l Z m N 3 J l R X V n T 3 N Q T U p 3 c 2 h Y d E Z h W H d V Z 1 A 2 c T l K R V F V T G l P a W J O Q X d j e X J 3 U H V h a X Z 4 Z m t 2 Y m U 1 T T c 3 d W d K R 3 l H d 0 F z e T l x S m l C N U E z M 3 c v S z A w O E h w K 2 9 0 W D R X d 1 A 4 R D h G O G k y a F R B S F g 3 M X Z v S E l j e U F y d T l j d l R 4 R V I 1 Z V R Z a X V h T 3 R 5 e n J G M E t J a S t 2 c T Z u Y n p q W G E 1 M 0 9 Z R k R W U H h l T H c 2 b l U 2 V H Y r Z X B V S V N L a 1 d j M X d n U E V r d z F 5 c k F n e l B 5 N k U r T n p m U 0 N 4 Q l h t U 0 k x a m 9 r a E V B N m 5 S N X d B N l d V M m 9 1 W j E 4 c 3 Z C Z 0 F o e E N G U 3 l 1 Q U c 3 L z F 5 S k 1 t a 2 x J Y 2 g 2 L 2 4 0 S G 9 E T m l l a S 9 X d X V M Q W Z 4 e W 9 M N E F 3 T X k v O E g 5 N G Z 5 Q 2 x m S E h o d 2 9 Y V F p z M m E x Z T A 0 e m l P Q m E v U 1 Q x Q W p T M U 5 R V X p 1 V T V X a 3 V j e G N 3 Z m w 5 S H U w c l d 4 Q 1 c x c 2 J C e n V H e k x H T X Z N W n Z 2 W C t H V 2 J 1 S n g w Q j R B Q W k y Z z Z C U T J 6 R E 1 D S U F v T F V 1 U z R P W W l Q N k l y R G R y U G l j Q T J B M 1 p K S G Z w d k Q 2 O V J p Y 2 h 4 Q k 5 h N j Z W R U 5 G R k s y Z U k 0 V H R B c j F p U 2 l m Z j M 1 R E d h e D B R O H A 1 V m p m N D d K R 2 E z M m M 2 N 3 E z Q X R u R X Y 2 R l E 2 R m t p M n R H e X J L T n k 1 U l c r M j B S U H h N e X U 2 N 0 c z Q m 0 0 W j B 0 S n Q 2 V T V r a 2 4 r Q n N m N V d v R k d U Q U J C Z 1 J H Q 3 F z K 0 I 5 O F J w N G Z o R W 5 j O T J E e k 1 4 N 0 l P b z N C M V h W R j I 2 e l J p b j B j Z z Z 4 c E 1 n T V R j Q X R W Y 0 R 2 N l p U Q 2 5 t d 1 Z 2 b D B R M G F D T i 9 N e G N J N F Q 0 Z j h n Y U J R b 2 x 3 e X J V W n p 3 U m 5 h c T F y c 3 F W Y W E z d k V V T D h G T U I 3 V 3 V z d m l H a E R a Q T A 5 S T Z 1 c X F v N l Z z d m l a Z 0 w v V W Z C W E E v W j d u d l N 1 R W F P N 3 M 3 T 3 k 5 N T B z c H Y w S 1 J 6 U k V B R U 5 I W H R t M X Z X c U w r Z k s z M U N R Q U 9 S M E N X S k 9 o b D E 5 a l l H S W x H b y 9 V Q V h p K z J V W m R T U m 9 t b z Z D Y m V s e k h y T T A r b D F N b k k 4 e m E x Y m Z 0 Z H B k U 2 x S S F I r Z F h Y M X p W a m h E Q k l P e W t 2 N F k 5 W l J W d j g 3 M z l r b 3 A r K z k x R y t Y Q k F D d D l X U X A 1 V l l B Z m d M Z 2 1 p S j Y 5 N l d v S W F J Y X o v U E s w a k d T V W 0 2 Q X J D S G t H Y y 9 6 U G p i T j d E Y k 1 k Z D F u c F p S N 2 Q z W j I v c k 8 y d H Z Z b 1 p 0 N m t W T z R C S W 1 v b 3 R P V 2 d y S H d h Q U d S Y V d s b 0 d U R k F O U D g r T T U z b k Z q T n B D S 2 Z V d 2 d I d H p N c 0 N X W l k z M D h 6 K z J 1 c T U 3 a H o v L 0 Y 1 V l N y d 0 E 0 U 2 l s M X R X M 2 J I K 2 J r M m d h U 2 t R a 3 d Y Q 2 5 W c T B m S 3 p I S C 9 P Z j N N a n p E c m 5 W T 1 o 0 N j F S L 0 8 4 c 0 R N U D R v N V N 5 W C s 0 a k l 0 b 0 l R T E V E e G d w c m 1 N W W 4 v O X Z 4 Y l p S d T Q r N W x X U E x r W F J E a E t H c D M y c j g z b 2 t k V T E 2 S j J w L z F o a k J p R n V k Z W R E Z W p 5 Y j I v a G p U Y k R p R D J P Z 2 x F M 3 R y Z k 1 X e l F Y a X g r N 0 Z a M H Z Q N 0 x h O H Y w T U h W a m 5 K T m 9 h S H Z 1 b 0 l z b T d C d m d t M T F m Q m F m a F J w a m N H Q y t Q e G V J a V o x O U 5 h c j N G b k x p T D Z I T U R 3 Z U R 3 K 0 l 1 Y 3 d r O C t h V 0 F z V n c v T z h 6 b V F 5 M m N j e H d i S 3 M x W E p Z N 3 A 4 T C 9 v M n l P Y 1 N u M m J a Z D Z D e X F G e j l h W T Y v V m N l M U 1 K a F B 6 S T J S N m 1 U d D M 3 b z F q e D Q 2 O W l J a H F t T G 5 Q N T h s M T N W Z W x s R T h S M G I 0 d E x T M 2 I 1 K 2 R o T E F V e k x 5 c 1 Z H W l B E b D J z c m F 0 e k l 4 M 0 d j R T N K L 1 N 5 a 2 Z J Y U x 2 Q 3 l G M k R r Y k g r T G w x V G 1 M b W Z S M 0 g 2 W D B m T G N 2 Y W s 0 Z 2 V a T 2 F G e k h 5 O U V H S 1 Z I S V l B Z 0 p s L 1 M w V G Z B N 0 E 3 Z 0 1 P W W V S Z 3 o v M U V J Y 1 N X Q X E x c G F X a j V 2 Y l c z O W w r O X N 2 a D R 6 O X d 1 R 3 l C b D V o Q k F G W H d j c D V U N U V k R H V B T D B y d E Y z S 0 1 H e m V 1 a X B t Z k 5 n e k R h R 3 B x M m 0 x T k d n c l h k U 3 B H b n R V R U V S b k 1 2 R H J G Y X B l N 3 J u d F p j M 0 5 6 Y 3 l n V V N p c W x i c k J 0 K z h 5 O E 5 p R 2 d O N U t u R U 5 W U 3 l u M l F s V W s 3 Q m N C V 3 Z 0 Z m 8 4 c H h C e X I 4 c G 5 K T j d E Z 0 N p e k h 3 K 2 d K S k d u b m c 4 U G t K c m Z R V 3 l X b 3 o x e U l h V m 5 r Z E V U e m M z T i 8 4 M V o 0 a 3 R S a X d X M n h q Q X o 1 R T F D Q 3 d o b 2 g v b T V F S H l t c z R s b 3 U y V V V s T 1 p 1 W U d a T n h a Q 0 5 Q a m h q Q T N J a H B W T 0 t u V 3 Q x U W t 6 L z I r W k 9 Y b k 9 3 T n I 3 Z m x W V E 5 t Z l R r d 0 N 1 U X R a S W Q x T 0 J P V T F H S U 1 r d H N F S X p 2 W n h O Z U R 3 Z U Q y b X R Q M 0 1 j c D E r R W t s S n F L Z 0 F z V 0 x E Z 3 V W S X l h S W x F W X J t V T h q R m t R N 2 t Q U U V E N n h M S 3 N L U U J H Q T N p d m h P Z E 5 1 W n d N W U F 3 e j N 4 R T A 1 T F M x d F M y V V V w N U Z S S z h K S V E 0 S F V E S H l W Q U F B V k o y Q 1 Q 5 W U Y 2 V F p l M k k 3 T X p I c 1 I y d U o 4 d 0 1 6 d W F h a G 1 B N F M z d m d L c D U v Y m p 3 M k J i Q U F B Z 0 F F b E V R V l F H M G t Y V 0 8 5 M 3 o w Z l B H Y V F p c H M 5 Y m l i T m N a T k F F U E x H Z W N W W F V x K 2 t s b 1 Z 2 a F d N Z 0 o 5 O H l F T 2 l r d 2 0 4 L 2 Y 4 U 0 Z 1 b D F E M E F s d G k y M 1 V m a T F v O H F Q V F Z Z M X R y Y S t n V 3 l r U 1 d R V X U 1 S V J J T y t G e k h 6 V z Y y d H J Y Z W o v M E h 5 T U F D S m 9 M U l V v T S 9 C e k x 4 S n F Y R j l h Z F V P N U V X Z z l M b k F z R 0 Z 4 W k w w R m t 5 V 0 d x Z 2 F 3 V 2 p a Z 1 J I U 0 o x b n B Q Q U J z M E 5 U V U 4 4 e m Q y V l V T V W I 4 e j V B U U N Z c H Z s M V h 2 b E l B R W l s V W 9 z Q l F B a m g r U C 9 2 Q j J C N 1 p w N 2 x l Z D Z n S S 9 H M T F y V y s z R m 0 1 a H l T S E k 1 d H I 1 b X p r R 1 N z Y 3 g z a 1 N B S 1 N V O E Q x L 0 M w Y n g r M F J S N F B P Y m s 2 c 2 p v c 0 1 N d 3 l n b k 1 U Q U F 3 R E N N Z 2 9 k Z C 9 y c H h M M l F q b 0 I 0 R k F D S E U x Y 3 c 4 a X B u M 3 d B c m 5 N d 1 B B N V F D M k I z Q S t n Q U 4 5 N y t L e W p U e E V 0 R E V D d V V W c F J T N n A y N H Y x K 1 l a c F J u W V B r N m F z c G 4 w Z m V F W G k 1 Q X J m R U 4 5 V z Z U W n Y w V n d z d V B z S 2 N D Y U 4 y c W t I O T B i Z l V L U U t O V n Z 2 a X Z s M 1 h B c T l w T X p n R k R P R V l k d n V n Z k Q z S n d L K 1 V n V 2 5 1 c k Q 0 M F Z 1 e D V M b j d C b V V z V 2 p k Z 0 R m Q U R J Y l B y c k h I L 2 1 G M k o y R j R 6 Z k t Q c n E w Q m R D e E d k e D h 4 a k V i a W Z a a k t a e V l a a E d F U l V M R l h C W U R D U m w 5 Y z R q d z R B M E Z x U H h 3 Q m 5 h K 1 V 3 a U x Y U W F x T 3 h z V E V 5 Y k 5 p d 1 V 3 W n V p Z T J K a U p q N W F X Y W V h R m x X M F R X a z Y 3 c F h h Y T F m R m t M M E 0 3 T D Z a M V B I K 1 g v Z l d z N G F J a H d P O T l 1 N z F k Z l h u N D V z e E J Z R H V L d W h v V 0 h 6 N E J r V k V a M E Z v Q z J k V H Y r N 2 p P Z T I x c G d 3 W V V J d E V l M E F J S k V 2 Z j F Z T U l q S 0 k 2 R 3 V 0 O V E 1 Q 2 l D M E g 3 a k V 3 e k h 3 Z m d M c 2 N 4 M 2 x k S 1 h V W U F M a X V l N j F T c W 8 y S U h o S k N Y Q T F n Y X l G R V R x N 3 d 6 U U p q N U h K N z k z c 2 V s b V h 0 Q 2 V C K 1 p w N 3 R l Z D c y e F N L K 2 N z U m l z W H J U T k I 5 Q j F p b n I y W j Z l b n B Y V U p 2 M X V V R E h 5 b E l G U z Z q a G 1 I a 2 d 1 e k F D d 2 1 a V H l 0 Z 0 h h d F R 1 T z g r Z k E 0 K 0 1 0 e S t y M V h C T k N q Q T A y Y m 1 0 c m 0 2 N l V l a G 5 B R 1 Z M S 0 5 z Z H h n a m w v K 2 h s N W Z P U E p G b j c 1 N i 8 2 O H p y T n Q r M m V X W l c x R l J H L z U 4 Z 3 I z N T A v T X N x d y 9 D Q 0 h P Q m Z E c 0 F N O E J X d X Z i Q U 5 S N G 5 2 Y 0 g w e l N 2 Q X d E Y n R w O V h T c j B k Q 2 9 W d W p j Z m o y e F N R N X V q R k 5 N M k x B S H p p Y T N B d k F m Q m 5 J c n J E c 3 F 4 b m l P a G 5 S Q 1 Q 5 Z z R q M W t Y V U R m O D c v a 1 Z n R T R H T U F I e l B 6 S z F q R l J I c U R o W W d P T F Z N e m Z Y M F U w V F Z k b l h S M G R D e H B i b T d l c 2 E y d D d X T 2 x W T 1 B B U G Z x U l M z e F c 2 S U R D O E M z N E 1 B e m p E b W F l Q k 9 B a W x L b X h X d 3 p L N n M 4 Z l J r U U h B T 2 l W U m h G Q 0 h B U U F w Z k p h R G V J Y X U v b i 8 5 N H M 2 R W t L O H o 4 d z V 2 Z m N L R l h w W k o 2 V G I y S V B Y O F E 4 W U R U K 0 h X S C t G b z d a W S 9 5 Y 3 d O d D R E M 2 4 4 Z U J M a k l m c U 4 3 S H R M M j V V Q z Z F d U V j b 0 Z l a W J Y V E Z 3 U E 9 k S U I 2 U G o y R G 0 5 W k U x a m d n T W 5 E K 3 Z M U H g x W X N m S z l 2 Y z g 3 N E R X M X R h e W N 1 c E p L Z D F T O V V U V V Z p U 1 h v d 1 d n c E p I S D d 4 O E Z V S F J q b m R 2 V S t l d X d R a G k r O S t S c U 1 m S W t F b 2 w w V T F Q V D F Q Y j I 5 a m x Z O F g 3 V n d O Z S t E e k F K d 0 1 j R l B H W k h B K 2 p L U l g 0 N 2 p q T l h L V 1 V E M k J O Q W h v a W 0 1 Y V F m W X J G W W Z U S 1 p u S T h 5 N U Z 5 S m F L T C 9 m O G 5 O Y V E 0 a H h E O D h 6 N n R 6 W G J j O U Z v d E 5 M d E g w R W N k e E R p e F d L Y V Y 4 R 0 h t Y S 9 R Q m d H S W F U e V d T M k t X Y 3 V m d n N y Q V d 6 c E 9 F N 0 J F M k d 0 O V U 5 O F d i d F g v Z X V l Q m V B S U F E M U V k S W R T Y W p p Q T R m Q W p w U U N B b W Z k c m F X b T V X Q W d S O F I r W E t 5 U F Q 2 a m h P N z N O c W F X b l o y e k N N Q j R t b 0 1 a R k l m S m 9 y b D F J d V h Z d k d r M m w r M G 1 F Z 2 E 5 U U J B R F E x T l E x a j V x M E J 2 T 0 0 0 e n R S Q 0 h h V 1 U v Z V N X S z Z 4 O U 5 u M 3 M 0 N D g r M 2 4 z a k E 5 a 0 l Q V U J B e T d v V z B V U G h L T U t i T k N H M H d j Y n d G c 3 h C O T B j T 2 V Q b F N j R T g z R n Q 1 L 0 R U S U x 2 c 2 J 3 c V l m Q X F C c 0 R N S 1 B M Z m c x N m V m a y 9 1 N k s 2 R n R W Y m J O O X I 0 S U g y M E d X L 2 h t V n Z Q O S 9 I d 0 N O R 2 p F W j B z e F p B R 0 V q U D d r R D Y v e j R G O U 9 y M G J W M G J z R 2 J H V T Z i W G Z l Y U d q M V l N U E d 1 Q 2 9 i U y t F a 0 p z N S 9 k O U h s a 0 g 1 O W N B e k J W Q 1 R B T U F y Y l h 0 T j M x S G E x M V d I c n N n Z m x U c k x i W n Q 3 M S t z a m V k N T d Y N m U 2 U m h X Z z V G b k V H d W h n a G l H Y 2 F o U 3 F r K 0 N M V 1 p 1 T H R Z Z U F J W U 5 H M V l s a E N o Y l J v K 0 l U a T N q W i 9 Z Y T E z V U x L Y 0 5 B U 3 Z s W F p N O H Z U M 2 N j N S t w Q S t W a k h j Z W F q a k 0 r V V V p b 0 c 0 R H d B Y n d K N G 5 J a X V I R G x 5 N U t V Q V R z K z F z V z M 3 U X d B b D g 0 b k g 0 L 0 d O d E 5 h O V o 0 M i t z N 3 d w c F N 6 N 1 I 1 Y U l U d l Z 6 W E F N Q V B N L 2 J K S m x N R n R Y V X J L b X B P U l h B Q 0 s x M T J R N H V q d U 0 4 S G 9 2 R j N r c 2 1 r N 0 9 W V X F 2 R n l P T T R 6 c 3 V G e W 0 z Y i 9 0 O V l M T F p G S 0 J U c U J t Q X c 4 d 2 x F a E V 3 b V V 5 Z 2 5 h T z Z j c 1 k r U l J 5 b D F N a k 5 m U z B T Z m F L M T N U Q 2 F U S l E y d W Z 0 N 0 0 r d 0 J z Q 0 9 D a F Z D c D F X R W R I e D V E V W Z S O H F W S X c 4 W m N E T V d 3 S F l 0 M W k 5 S H d F R E l 0 c U F t W X R 1 e X Z 3 M n J 3 Q U l H b m t P S U t M Z 2 o x V y t E Q U d u V X F s Z l J D S V J C O E F 0 b G 1 V b F h k Z D F B U 0 M z Z 1 V x b j A 5 M H R M U z A v R V V M Y 1 F V V G p B M z F 2 e m 1 R e W R 5 Z V R 5 W D h C Z 0 9 1 N m J 5 d W x Q a F p D S E F P Z 2 o 1 S E h 0 e G 9 m Q i t E T m d T S l Z s R k t u Q W R o W G E z M W F N c G 1 j b z V U c X J k T m E v M F l J O F k 2 d m N W b l F z M E p L K 1 d O b V B v U 0 l U Z 0 Z 3 R U F E W X R u M m 5 s S E s 4 W V J p M j F u c F A v M k R n U 2 N y c W h l L 0 h 6 T D l r N W d k Y z E x M l V t K y 9 N b V R P W F k r M 2 5 W R G 0 1 e k p 3 O E J n W X c 4 c G l t Z W F x V X N 0 Q 2 g 0 d V l B W U J q R 2 N W T E t R a m V C U G h 2 N y 9 Q Q l V a b F p G W k Q 0 S 0 p l U 2 9 B Z E R I Q z F W S 3 V R R V I z U W 5 n e H d C c S 9 m c H h 6 U H c 0 Z 0 p k a n N k Z z Q w e l R I N V Y x e l B T S k N Y V j N k R D B l T k d 0 W D d v N n U x L 3 N w M T N U N C 8 z T F p 0 d i t R d k 1 E Y X h M R 3 N M M T N Y L z d Z Z G Y 3 a 0 Z F N m U 3 d T d n Y 0 x 6 S E 5 R T V B N b S 9 n T G o 5 Z U R u M D Y r R C 8 1 e U d 4 Z V B 4 V U N s a l p J W H Z I d X V D Z E J z d i t R U 1 o x b X N S W G 0 5 T F F Q a H B E O H d x b U p z Z E R Q M S 9 i N E U 3 U z Z 5 V n V p d E t a T D F V S k 5 x K 2 t 6 R H p Z Y 2 p l b z M 4 b X B X e G o 1 Z 3 R j M T M w W U F B c 2 h 1 c G o 1 Q z J Z d X k z c 3 V n T 2 5 m S n d 0 d W l z c E J D S 0 Z S M m l O M G p X R l p s d F h k M 2 Y x N V R V M U 5 s K 2 Q 1 K 3 d Q W U N O b W 9 4 b j V N b k R o e E 5 J Q m p B W H p z T 0 0 2 N 1 J k c U 0 5 U D l j Y l J i b D l 2 Y j J Q Z 2 N U U k R R T W d Z M m p M O U 0 2 b V p u N 1 J U Q W h h L 3 o 1 T X Z l Z 3 F h a 3 B 6 T X h M L 0 h Y Q 0 5 i W n R 2 N U d y T T A z e m Z D b m x Q c W x V Y X F N Q j V J Q k 5 J d H J Q b j h z b F V z b 2 I v R T F 4 V V M z S 1 J D T H h Y d 1 N j V z F Z M 3 Z u R 3 J u e m R s T V p S U 2 p L d 2 N k T U h Q S F J I O U J B Q X l t V X p P b U p k R U 5 v Z l J M Q U J 6 a 0 U z R X Z C R E F Z c T M x S W l G R U R Z R H J E T V A 0 a W R a Y U N 5 R 2 d 0 U j V N M 2 9 P Z 3 Z L O E d B T S 9 6 U k Z O V G s y a H Z i K y t 4 T E d z O E V V V z A x c 1 h 5 Q V V 3 M k R P U G 5 B T j U y S E 9 m M V F W e T N J R V I w Z U t I R H F r Z 2 t j a n d S U l p q N X l W V z l S b 1 U x e n l a U G Z q S n o x c l R 2 N z Y x R G t W d l d K Z W s y V V Y y T D J s M F B S Z T M y Z T h F W X R S N z A 4 a V Z Z O U 9 C Z j B Q b m l R d 0 F 6 d U t j Y l M 1 N j l G N m 4 v S k J I W m R E S 2 d O W m E v L z c 5 Q X B 2 e H R U Z m o 3 b T h F Y 3 N 5 S X Z 2 T z V h a G 1 W d l B 3 O X Y 0 W X J 0 c D Z p d V J k M k J w N k R t U n p z R F F p R H o x Z W R Z K 1 B m c j B P V y t V V 2 p J S V F w c k 1 O L 2 l t Z n o 3 V F I 3 N 3 Z M T G V X M E 1 N c G Z V V k 0 y O U h S T 2 1 1 c n E 2 W C 9 m d z E y e l U z T j l l W n B 2 a 1 F B Q W d o a m 1 s c W F u S n p T Z X N C Z 0 l p N n l w e m Z D Q 0 w 2 S n p P W F R I Y k t 6 Q T R B a j R o K 0 J E K 2 Z p U z h o R j N Z Y z U r e k J Q S j h j Q T Y y R l N 1 R k h y K 1 N Y b G V 6 a n V 1 N m l o b 2 F H U W 5 K N G Z h a X J x e n V E a U M 3 V 1 d t K z l h T k V p Z T R E b U J k Y 2 N T c W x E a 1 U z N 2 N L Z H Q y N z B H b m 9 r V E o 0 N G 1 v d m V W V X U 5 M m Q z Y 2 Z W b X B 0 N W h z Y U h 3 U 2 d p Z W d J M j d Z L z h X W E J U b X R w Y V h s c U 1 O S n N u d W N 0 U V N B S 0 x D a V R L N F N J R k V w M z R E d E o 5 V E N 6 T G l T c m 0 4 b G t p c j V Y d n N 6 d S t R Q S t u a m R 2 M 2 1 C U 0 Y z a U Y 4 b n l 2 S 1 F M N T F Z O E R z Q m t 6 d j F R b 0 V v Z j h Q S m w 1 N T R 5 S E E 3 a W V p Q k t a V E d i W F V n Y X Z l R H c r U m 1 2 O U I y W S t q c k l T a 0 w r M W J Y d W w 4 b l o 5 M T Z n W W V j c k F j W n d q a 1 B W Y 0 s 0 a F M 2 a E t z M k x U O U l w a F R w Z 3 g r R n R 3 a 3 g y S 3 h 5 Y V p w O X B F N i s r Q 0 R E e G E w d E x R Y 0 l Z U j R t W W d l Y k d w c W l y Z T N 0 e S 9 O U 1 c y W n B w a 2 l J Z 0 Z n R G p Q Z n h N e W p o Q k R u Y X E x d l R T Y V Q r Z D Z l V n d P N D N y S 3 M 3 V n p Y Z l R W W F d G M W R m V D Z 5 O G x a N 2 x K c X N i M G 0 5 S E 1 E L 3 V x N T d Y W D Y 5 N j d y L 2 x s T C t r W W p P a z F L K 1 h T Q V J y V U J X c j N N M k V k M 0 p 6 Q W Z s S 2 h 6 S H l i M k d 2 Y T k x U z B 1 T E 5 B e G p Q e U l h b n R P Z W p N Z m p t M n F 0 b j F K S 3 Z X Z m I 5 c E d s N X J 1 N l l l W W Z s U 2 5 Y O W k 0 R y 9 u N m R X Z X J H N m h 2 Q k J n M F J U U 0 9 p Y W V X M F p l Y V J n U W d w Q U l E b m V S S E R N T F l D O E F x e U 4 4 Z z l N c G 5 N e n J u U W F h W F V C Y 2 p l Z 0 l M W H p Q M y 9 X c k J j Q 0 h F R H N 0 S n B R V H h r R D Q 5 K z V V Z n o v T H U r d m 4 1 M 0 F N T 1 k r W W x n d 3 V t O H V S W j d z Z n F W K z k 4 S E 1 Q T n p L T E h 3 V 1 V m M m V S W F d N a 0 5 m d W 8 z a H p Y b 0 c z b j h l Z 0 x I W n d V R F d 6 d 0 J p Z z U v Q 2 F K a U d U T n Y x Q S 9 S Z n k v V D d u Z z J K Z k R 3 V m l i W n Z P W T d q N 0 k r O C s 0 T 2 Z 1 U F p 5 Q V B N Q l h F N U V a e E x S U T F M S 1 Z t Y S t 3 T G J 0 e H d H T U t 6 Q W N B R U F J T V o r W l c w T 2 h V Q i t 2 U 1 N u b G Z z a E d N e H d r c F J 6 R 3 p J L 0 9 t e m Z 2 b j d O b n o r N W k 1 c 1 h N L 0 Z Z a F d Z c W h n a E R p e G V y c T Z q S E 1 E R D l 5 W X c 2 Q U d 3 b z B O Y X F x c X U 1 R j F z d n d O Q l Q 1 T W x k W F Z 6 Y 0 E y Z n c v Y T J L K 2 x t V 0 5 S S G F O M W J 0 e F p P Y j l m S 2 V y R i 8 z S T l j T 0 p h R D Z B U m d D V D R T Z m V i V 3 h z S E I 2 S l J C N m x i S T V D Q U 5 p c n F h b n B 3 c H k y d D M 5 b z B 4 V T R S S m p G e k x m b l J l d V F V d W 9 L Q U p z a W 0 1 Z H l l e U x h V T B y W l F V U z N N U E 5 k a n V Q T T F W b y 9 K S V R J W D R j U E d m M G p a a D Z O N 0 h l a E V P U y 9 S c C 9 u b k l r Y 3 g z a 0 9 3 S E 9 s e G 1 4 d W J 2 N U h X M X Z i U X N 1 e X p n R U F 3 e k Q 2 L 0 w 1 S 0 t Y O E 0 0 U H U r Z z F z N W 5 0 N 2 p v O U h v U j B x c G J z N 2 1 L M l V p Z X J W U V E 5 T T B E d 2 R 3 S m 9 C Z E J o a X p Y Q T d y N 3 U 3 d T Q 1 M X F t d V p Z M H p S L 3 o 4 d 0 x s a T l m Z m t 1 e G p o V 0 d G Z z F Q Z m Z y S n V p V G R S c E V x M U 8 1 e U N F Y n V j e n d v R k F H S V l J V E h v c X B s Y T N T K y 9 B a m c r V 2 V r b V R S U 0 h 5 Y V F t d U d m c V p h Y k h 0 Z 0 1 R Z m p 5 Y m p C V 2 J G Z j E w c 1 Z J L 2 Z l R H Z r M 1 g v e j Z x N V U 4 a G F 1 c 0 F J b 1 E z S F l F e E o x e U l 1 Z G V k a G U 3 M k l h V j B W S V N z U k Z 1 b W 0 4 O G E v M X h I W m I y M 0 d o a n E 2 N n V H a G 9 Z b 0 V m M k 1 t Z C 9 4 R F R 3 Q V l K a W 1 l U 2 N S M V R Q e k U w U z B Y e l F h M 1 V a S 2 V h a m p P T z h B Z 0 c z Y k p X V k 9 Q Y z h 6 L 2 N p Y 2 E 0 a W 9 5 d k 8 4 Z z R z M E 5 a V l M 0 O V B w O U Z j Q T N t Z m 1 u U U 4 x U D Z D c 0 p P d E t H W G 1 D R k Z v T G x V S n I v Y 0 9 l b n A 0 U E M 5 V z F 0 N 2 N Y U F M 4 c E p j V 2 Z v N j Z 1 T G d N Q V J O U l R U d n Q 4 c E p R N 0 1 Q T n R B R j V L c F Z J b k J P d G 1 6 S m d 4 W D B w N V B 4 R 2 R I W T F H U j h a a X N i M X o w Z G R C Z k F l Z V I 1 R 1 Z H e j d G Z D Z 3 Q k V S M 0 5 6 S T V o R 0 h m R l l y R 2 1 R b j B M N F R 1 W D U w d j V D c 3 V 5 R G d M d 1 J 3 Q y 9 j M T M z Y j h G S 3 B k U 2 R B S D R H N E 5 a V U t u V m J 2 b E V 1 a H g 4 b F Z F O S t M a H F s M U 0 4 Q V B N M 0 0 3 S G 5 l d 2 N F O G 1 F T 1 J l R H k r S 1 R O Z k R n R E 1 m R W 1 o T m p r b m N L M T E 3 L 2 R 6 N 3 R 5 N S 9 4 Z 3 p a c 3 l r b n A 2 Z W k 0 d m w x U E U 4 N 3 d M R E 1 K W n B y V C 9 4 a l p q d k F U a k 9 0 d T F T R X R F V k F s U 0 1 Q S 3 Z J a E F r V G F w b j V H Q U N 6 a W F n S H d C V V R K a 3 g 0 S V h C R F d T M j B 0 c m E r S X F X O E N j Q 3 V w b W s y Q U p o T 2 Z q S 3 J w V X V Y Z G 5 W M G R M e U 9 y R V l o Z 2 l H Q i t T e F l z T 0 M y d X J x N j N 4 R F J 6 Z k Y 0 W E N Z U 2 l l V k t x U 2 5 N L 0 d z a X V z M j I 3 W G V L O V p W U 2 J n N 2 d h U U R M Z T N w N m p r Q 1 J 6 Y j J m a 0 h W W E F I Z E p L W m Z u Z E 1 a O X R L O F o r V W Z Y Z F p l W F N p N E 1 B S 1 p w V H R k Y U x 3 T 3 d J N E R M c F p U N 0 1 2 T k 5 5 S H F K c k h M R X h 6 Z U o 1 M 2 t U M H V u M G w v b m w w V 2 o w S 2 d E S E Z i c 1 I 1 K 3 B M R E g y a G J k c 1 h s R G 1 O O G Y 1 Y 1 B z O F Z K S l B K e j V x Y W 1 r Y T N 0 N 2 Y z K 0 o r b F l v Y S 9 x Y 2 p t Z X l v S U 0 3 O V d 6 S W p D e l B j U z B h L 2 8 v N 0 4 z M 3 V G e F Z G Y 2 J m O C t k V 2 E w a 1 M r N H l 6 W U F B R 1 l N c 3 J l Y k 9 F b W 9 v Q 1 J D c T Z i M j N o R 1 l E W H l n e E x Y U k N D U W t C V E F v a G t F Q U k z Y 0 h V Q U F G T U F r a 2 d P e k 5 h M l F L R G N R S F R Y T E Z s V z l y Z G 1 Y d S t Q M l p X c k Z h N z B r c V d z U n p t O X p 4 K 1 l H K 2 J P N n Z k b l h 2 d k 9 l Y z l S T W N B d U p T W m p 3 L 2 F Q b F N n Y l l w O F h m Z F J C W V l p K 0 5 K N C t Y d 0 I v e E R x N X V i b T V w S z l X a 0 5 D c 2 d 4 N j Z U Y X Z I V z d 6 W F J B Y j d R Z 2 F 2 a T B B Q W l K V j B C d k 9 n V G Q z R 2 5 q M U 4 r Y l E w e n V p R E t D Y 0 N F a F d n R n F 2 Q V h T a F J O d T N n K 3 p o c 1 R B T T R 3 Q W l 1 a F R B b n V 3 b k p q M 1 V j W n k z N n V y c W Z s T m R Y W D E 1 O E R 5 Y U p x V j h 5 L 0 8 4 Q z V M S l p F R X Z S T X V 5 c G d H W W x u M G R q O G N y b W Z s c 0 F E Z k J q M 0 p 3 Q U J 3 c 2 h E a T V w c V p t Z F U x T n p Z c 0 F u d k k 4 Y j c 5 U 0 4 1 V U R B V E 5 2 R z N o R T V w Z H Z V N l Q 5 T G Z E b H F J a U l a b W N 5 b V l k b X p w e j V T V z Z i K 3 Z y N n F t Z z A r Z 2 d S N 1 E 5 Z 1 d q R 3 B q W U N U Q V V B c F Z W U l d q b 2 l p K 1 p J W H p C d 3 B 4 Z m 1 D a U E 0 S T J t Y 0 5 M e m 9 S b l E r Z 0 x a V k t Q Y T V w M m x h U l N P V H N v S T B p b 3 R k Z D E 3 M D Z G b 3 V a b X F Z O V R F V G J B N 2 l k b V Q 4 a G 9 y d k t 5 O H V u e C t Q e F k 5 c m I y e n N B R 0 V U M F N 2 W m F R Z l I 4 W j N T M G x M S W V m d j d E L 1 F F a 2 x 5 M W J 0 d G Z R b 1 V P M U l B Z k 9 K U G l I W E R k S 0 t S O V Z T d D F w M i 9 i a n Z k N V F I c 3 h j R V l 2 R m l o N k d 3 Y y 9 y M D B s V F U 1 U E U x N 0 l Z Z l d F M G d D V 0 I 5 e W d B U U 5 P M H B a W m x 2 V 2 Y 2 W W R D Y k 1 I T z N k V m x Q d E x T M E x B Y 0 E 4 a l h s U V V T N V V t c 0 h F T k d U Q U Z Z d z h 3 V F R O U D l J U k p N O H o z c 0 N R Q m Z E a m V 1 N m Y 5 Z D E v V H R M b G l 5 W l Z W T l R j d z M 4 U E V R Z W d G Z U t P V n N 4 O D I 1 R X R M S 2 p v K 0 8 x d n N 3 N U h 5 S E V w M H F w c T R V U S 8 4 M D l o S 2 l 2 c j Y v U 0 5 P M X B B R U 9 a K 1 V l O T d Q V 3 F 1 T V J r M k N I Z k R C d U t k Q n V W U l R I M G 9 K T X g 3 T 0 J U U U d W Q n V p Z G 1 j U H R x Z E x 6 M z M 4 S j V j b m 9 3 N 2 x E N U V J Z 2 g x Z E J I a m 9 H K z h a Y U l i T F l W b 2 x 2 W E l 6 b 3 U 1 a H R 1 Y 3 Z C V 0 x J V z N v c X Z k M T F 1 K 0 N P b U Z I N k Z p M U 1 h K z B 3 N F J 0 S n B O T W V x Y z Y 3 S D B 2 d X Z R T W V 1 Z F F T e m Q 5 c l Z F M j F Z d m Z o S 3 U 5 d 2 F P U W I y K 0 d q N T g r U D R B c W d P c H R 1 e j Y 1 W T l F Z E N p Q T E y e m J Q c k t 4 c 2 J G Z T E v V 2 5 p Z W h O d 3 p C K z Z q a k 9 M Y 2 c 1 M j h w R 0 l l a T Y z d m 1 G R T B K a 1 p W W X J s V k l u T S 9 Q e m h t R V l 6 T H d 0 Z 0 0 y W m V Z e V U w b 2 F m S H p B Y V J M V S t J N F M 0 V 1 V x N X A y M 2 J N K 0 E v V i t m b F h H Y 2 c x M E l G V 2 J 4 N D h U T W p S N D d j U E p s T W Z v S G V J O G F K a U l Z Q z Z L d V R U b G 5 R d W M r Z W Z J W m g 3 R V p F M D V n N W 1 V c W x E c y t M M U t I e D Q 4 Z F h B Y m l i b W N j U j B a R 2 F w c j F j W D E r L 1 g r N 3 p l Z X p Z c 1 J Y U m F Q U X B B T j l u N X Z 0 d D I r N T B W Q X J X T k p j d z g 1 S m l h M 0 V p e X Y 1 d H Z 5 c F V Y M T l m W H h h T l J v O E Z j S G 1 3 a H Z 4 Y 2 R K Z j N J V 1 o r b i 9 6 V U V 6 Z V V s N W Y v V k V y N U Z E U G Y 3 V G p P M n p u M y t 4 M W 1 u a z V F S X d E c 0 p L W D g r W m 8 x Y T M 1 V 1 d W b j V F a l B m b F V 3 b S 8 x T m 9 E c 3 l j Q X J C Y T A 3 U 0 I 4 c F l r K 0 J K b 2 Z Y S S t D a U p z c G h Q U k 1 B Q 1 A 1 d 1 l P W k l u R l l r U G d H N 3 Z h Y k 5 2 d W p K N W N 1 S E J o K z h L R k M 3 d E Z s S T B m U D c 2 N n N y T H l C M F I w R X Z 5 O D d U b 3 p 0 e k x 6 a m J a d F A 0 W U J r b j c 4 d G h B Y W V k Y V N J V U 9 H M 0 F K Z 0 R I e U 5 4 O C t J N k 5 F a F E 0 Y j h I c 0 J 4 R 0 d C M z V W U X F k V m s 2 b l o 0 e V o w N m 5 G O G 9 R W n V Z N W M r Y V V s T l F V O E M z e H c 0 W U 5 P M X N J O F p K U z Z r K 0 d Z Z n d D d 0 9 O R U 5 H d l J v a 1 V Y R n V z b n B X d 0 M 4 R E t B Q 2 1 Z K 0 1 I L 3 p u M H N p a 2 N n M E 5 q W W V y Z X Y 2 M j B U M H B H R V l K e n F P M H l t Z n d j d 2 5 P W T Z 6 b 0 Z q L y 9 M R 2 t s T T h T M F Z G U 3 l y O F M w Y U h N L 0 Y 4 a U 9 s N H B 0 Y V N o b 1 d I e m 5 1 Y X l O a 2 d w W n d I W U 1 u a X B B d 0 F S d l N t b D d Q V k h o c G t y Z 2 p G e U g 5 c l p L S y 9 m S 2 F W Z V h i R m l 4 Y 2 V G U E I x T T A 4 d 0 F n R k t x d l p D R j J 6 V E 5 x V X F w R j F l d V h O b W 5 K S H V O a l k w a m l H a U 0 2 N 2 9 y b E Z L W m l v b 0 t B O E J a e k x 5 d 3 V i b j V V O E 1 3 V G h S Q 1 Z L M W N 1 Z k x C M X R i V 1 h q O V R S S l J J S k J K R j V 5 Q 2 x M U H I 1 d D I z N 3 Y 2 W n B 6 Z 1 l 3 M 2 p D T W Z R Q W N 3 T X p M M j l y Y W 5 z d H Z 5 O H l m R X h H W T J j e X Z h M n B x M m d 0 N W h 4 M U J u N 2 V J Y U h 5 U U 5 5 Q T A 4 b 1 Q w a T h F d T N h Y V d 0 c 0 Q 3 O E R I b 3 h z V k F 4 R C 9 m b 3 h I Y m 9 X e n Y r N U d h Z m d B R 3 p Y c U l C T H E 4 Z G N 5 b G U 1 c 0 9 O S 0 Z F M j d l Q 3 V y c T Z v V l Z W V m Q 4 V l F o e k V 6 S W N R M F Z n Q V l P Y W 5 o U k Q v b D B n a 1 B n Y j h 2 S F l B T G 8 v R l l s T T F U Y n V k a U k 3 V E 5 P M W R L Z V V E b n V k Z G t T T W p J Q m 9 i R z R j U j B X Y T Z y d G V 5 b j Z O d U Y 2 W F V Q a 1 E w Q k w 3 M z N S b k J S a 2 F Y V X U 0 R m Z 4 M T R C Q k V k c G V 2 N k d 0 T T B u M U 5 L L 1 N X Z F R y O V F S R 3 J p c 1 V B K 3 F 4 U T B a b j Z y V 0 N V U j d R d G c z d 0 x s W U 9 a d U c z Z m J 0 d S 9 v N l Z x b W F S N E Y 0 S G I 0 b T h I b m x 5 M W I x d W 0 5 Y X B y b U g r Q j c y Y T V n N W p U O H c 0 M j l B Y n l 2 Y W R v c m h R W U 0 4 Q U I w a 2 F N Z 2 9 n a 0 l I S m F 5 R 0 l a e E l 4 R n R S R V F w W n Z Z Q T F B Q T R J b W o v U E F C S U t j O G x v b m 9 B Z H d i c n B w Y T Z 1 c n J 5 c X F x c W l x K y s r c X B q L 3 Z 6 N U h W T E t V N G p v O X d E Y W x W S W 5 P W T d 6 N T J E K 1 d 3 T z R p S m t Y b E p l W H J 3 Q X d I T U N y d V h P S X h X S m J D U 0 V P S U t M R E F P e E Q v d W 5 M R T B U M H c 1 e D E z R z h B L 0 1 Z d 2 p I M k o 2 Q 0 l B S j J 1 Y W R v c V U 4 a z B p d X R P e X J H Z F E 0 b z h 5 R V I y a T Y v b 2 h Q Y l Z o N X M 1 M X R C R G l v Z U M 5 N n c 4 a k 5 F M 3 I x R j F p N W 1 j Q U h N Y k 1 C d 1 d I V E F X a l p y S U V h Z 1 k 3 T V B O U y t K S F R a U U J N S X B y Q X p H O W F s c l V F N k R 6 R W V R Y k E 1 M F M w T 3 p N Z k J 1 Q V h 6 S H l v R U 9 K V k F C O U p L Y T h H a 0 d G b U 4 v a H Z a d l R v M F R 1 U 2 4 3 d X p n N W 1 q Q V B Z M V R m T m d a b T Z 6 Y m Z 1 R z d E e n E 2 d X F p Q U 9 M T S 9 I U X Z N b n U 5 a 2 t n a 1 B n Z H d Z M j V a W F Y z Z D B Q T H k 4 d W Z o U j R F O D V q a k 9 m V G 5 2 d 2 Z l W i t k e k F J e m Z O d m 1 U d 2 x z e j h O a 0 l H R l J 1 Q 2 R G d m x k L 2 J H c 0 V Q U G h L Z 2 E 1 a G N 3 U T Y x Z W d i Y S 9 Q N F h W L z N 5 a H B Q V V R s V m V p Y l B N N l J E W W Z o K 2 c y R X h E W n R C Y m F x R T J n R F I w Q l V W b l Z K W H F u R X p l R F Z X O D h B K z d v N n R E d k x W d U U 1 W S 9 j Q 1 l x V W 9 i e m g 2 M 1 F Q a 1 U y M n h Q Q 2 p 6 c 1 d T T H o 2 Q n U v a l R 0 Y n J u Z F V N b z B i W X U y Q k R X V n h S S X F T c W w v a W F s M 0 p P S W Z n d G d Q S U M v d W E 1 N 0 p B Q 3 Z w Y V d s S l I 2 U D c 4 R E 1 q d 2 t o Y m p a T m N 6 Y j d 1 W C t H Q l p H b W h 3 U E l k S F I w Z E o 0 e k V k R 0 p 3 Y j J l N F R q T 0 k x T E t E N m h y c W 9 S M i t P Z C 9 U d 0 I 0 a j R n K 1 N L V l N I N V d Y b D E 4 T l A 2 L 3 g 5 d 0 h V Q m M 0 T 1 d R W n N M V l N N N E d D O W 9 Q Z W Z Z U m d I a 3 E 4 Z X N 4 c C t 2 c j N O N F J 1 c 3 V w M 0 o 1 U F c 3 a 0 l o M k o 2 S T J B R 2 t B U n p B e l p 6 S 1 p Q b m t a R 2 9 i e E N 5 S E V a U G p P T 3 V Y b D V l V n Z T Q 2 1 y Q X l O Y k Z U T l h V Z D d 2 T k J I d E d v M U d u N C 9 I N H d j a 0 V v a z F B R E I 2 O U 9 p Z E F x U F h Z N 1 p 0 L 3 d o N T U 3 R D V l U 3 F s b E g r R 0 g x V z h H d j c 1 N W 0 0 Q V Z 1 Z E h Y e H V H V V V 0 R X A 1 T 2 Y x b U p q Q U V 1 V V V w Y 3 V X Y k p r Y W 9 G b 0 c 3 W n Q r M V l B U D V k U 0 h n W m d N a E V k U j B U S F N T b m Z J Y U p i W G R m O V R B a n h H d n k x d 2 g 0 Q W p p S 2 l p e X N y S z A 5 b D V w Z U Z F U H R L S 1 h l R y 8 3 Z E l B O G d B U 0 N 1 b E 5 D S 2 F D K 0 J x c G R T N V V z b 3 k 4 b V Z q e W J i d H E x R E M r d E l 3 a k w y R U V E O W 4 1 b F Z F d E l x W m E 0 b G 9 X M l l 1 T 2 N k N V E w U E Q 1 c 3 o 4 Z k x E b S 9 q a V R 5 W n d E Q U t a c D d o O D R q Q z B I M E J G O G h z Y 0 N 1 T G Z R T 1 B G N G Z M V H J 1 c W F t Y W J z R T c v M m V S R l F H M 3 d q N W 5 G T H F Q c 2 R 4 W G l y b H Z r S z Z F e H A 1 M W d M R E 1 N N E R j Q j R 6 T n d z a D d r a 2 t F a G 5 U T k k 4 R W N J e H B t b D l a b G 5 V Z U J s Q 1 d J Z i 9 B b j V s T D F 1 R E 1 w Y m 0 1 K 1 d V c D V i V k V k Q j J B d z V u N U l 3 R D d G d 3 N M b E Z M d U R Y O H p P N E t a V D d G d C s 5 V k M 3 W E p w Y V d t W k c 0 d k Z E d F I x L 1 E w a H h G O E 1 3 M m p T T k 8 y N l J D S 1 J z V z I 3 S k F N U E F K a W 1 1 V D M 4 d k R B N m d Q M l p l W X B 0 M n o 4 S D R C b U d j V m d r R W 5 u S 0 1 J d 2 p I T W Q 1 S n R 1 b n J x N X V h S F Y x O V h s R X R O Q 3 l y T D d v V 2 V i e k I y Y n V k S E h p W U Z F d G h D Q U F F Y V Z V d D A y a 0 V H S k l F S G 5 V R G M v e l B n Q 0 F J T l N 3 M y t H R y 9 l M n Y 2 L 3 A y U l B T M n J u Z j U y b n N B e m d N Q U l 0 b 1 B 3 T W t W R l J X U G 8 0 Z U V 5 d 0 1 G T S 8 r W m l L N G 5 v a X V J c U l 5 W k h 5 a G t z R l J L d l M y R T h J a G 9 l O U 0 w e j d j c 2 F 5 c m d I N 3 B v b W 5 a d j R L W G J 4 W k 9 D a U 8 1 b D V 0 T 0 k 2 Q U x U T k d k Y W x 2 V k F 0 c T Y y d H J a O D V N a V J a N 3 F 1 T 3 l N c l F a Z U x s U E l j S W h w c V d k W W R H R V N 5 S 2 l I c m g w R X Q z Y V p T Y 0 Q v N E M 3 V G F n M E U x Z 1 E y V U J N U m 1 l M E h i N W d o N G M 2 Y 0 J I S D Z F Y 3 d n b D J 2 N 0 h p Y 1 Z p U T N S Z G 4 4 S E 1 N d n R j S U t J b H p Q e H I x M 1 Y v M 2 R M U z B s S 2 9 Y N k J s Z l h 4 V F U 5 T U R R b 2 l w U k h T b X J 1 c y 9 x S 3 V y R z l m U j B T R n F h b X J l S T Z L c z A w Z l d X R E l Q d 0 o 4 O H o z d X d 1 Y m 4 1 b l p 6 a D N H Q 2 Q 5 R 2 8 4 S G o r W G 1 T Y 0 N P Q j N B a 1 V S M F Z F V k Z 4 U V F B N 3 h l W X h z T k t x W U x 6 e T B j S W N Y R X Z U Z T V U U 2 w y V 1 g w a E V k d 0 g 0 U V l I M l J a R l N Q Z 2 8 v T D J V N 2 Z E M 3 N P N U N 6 N l d M b W N n Q 0 h B U 2 d M T n V J c k F U e W Z 5 V 1 F 1 Y U d s c E t S c X l 4 O H l 1 Y m R 0 Z E l z O U 4 w N X l F d k l N T k l V U X R n Q k 9 E K 1 d m N 0 x t Y m 1 h M n p i L 2 d j Q X V L N z d o c T d y c m F s V T Z 1 c H N 2 M k E 5 M G J t b W F H O X Z m N z Z 5 c 3 Z L K 2 R E c D l T N j V 6 a 0 d W W i 8 y Y 1 l 4 d H Z C Z T d v T k 1 6 K 3 p l U E h p a D R J Y 1 B 3 O E h u N l d h b 0 h t R 2 1 a O V Z T d D J h N j V X W m k r T T R y d 0 I 0 c G F t c G F Z S V E 0 b E l p T 2 d I Q U h s T E t O M n p i L 2 w 2 e D l 5 U H Z 2 W m x C U k x m M D B P U k s r Q V k z Q U l C U z Z s Z 2 h S S y t h K 2 F V Z 2 h G Z 2 U v R z h N O E 4 v Y l h y c X N n Q z l Y R j h r c m V 3 T E F S Z G t D e i 9 O Y W l l Z 3 p J Y 1 Q r d 1 N I Z 1 h h W n B 2 c 1 h N N X h I U m J 2 Q U 5 n M V Z F S k l x Z H U r Z V Y v e W I z U l Z W V j F R N 2 s 1 K 3 V a a G 5 W Q V p X V m x P V E 5 Y Q T N p e H J h M 3 Q x T n c 2 c F Z S Y j R G U 2 t a W X N B M k o 3 b l h i Y 3 U 1 a E t 5 Z G d 4 M j Z i Y n l o a D I v T n Z B Q T R G U T c y d j c y S 0 w 1 N i t u Z m R E R E M 1 V U h r b H l t c T N R O V h 1 Q j Z N e X Z o Z k U w Q k V n V F F l R T l y V n N i c U h 2 R m p Q W X p X R G x N L 2 V q N 1 p Y Q 0 l o b n B 1 Y k 9 3 W k 9 v V n F K b D h L N k w x U V d w W U l S R F p w Q m J h O E Z H R D B N Z 1 R T c l F O T k J 2 U y t v c U l Q Z 0 R 3 a 2 V 1 N k 0 z V m R U d 0 R Z Z 3 B r d n Q y M z d O d V N z W D R J O G R n Z V p w b m 1 J W l Z u V H B K V E h F O U Z S Z 0 w v T 0 F I Q k I z d m 5 i K 1 F B T 3 p r c D B F Z E d 2 N E V m R U p n R z B X S l k x R n d V T 3 B R M 0 R 1 Q 0 d J N W 1 r b G 9 v M l l 1 V E 5 T W X l E W F F 2 M U J D U E V s Z 0 5 y Q V F U b k N 6 Q m t B V D J Z e W 1 S N m Z Y M E V P d m l O e m l w W U F 1 S F R t e k p s O W p R R E t 3 S S 9 h V 0 F i L 3 Z L K 0 5 p R D V u N X V V Q W x o U F J z c H o v W D Y 2 V V d r W k V a e F B S S 2 N 6 O E l J Q m p B T U J 4 b k R k T T B 6 e U R p Q j V H Y V l h Q m R n Q z d 3 d m R D e k 1 B M 3 l r M 0 p k V 0 N 1 c j Y r d k l x S U V F W T B F O E p G U z Z x S j B P b j E v T V p t e E h M e k F z Z n V w U U Q 3 N G F 2 S 2 o 0 R z l y Y T J 2 Y m J j U 0 l F U 3 V Z K 1 l o Q U p 2 Q m Z V c 3 J w U k h R V 2 d K M E J U Q V F 3 S l A 5 c 0 t 6 Z G 9 L S G N 0 U k V U U G x Y a S 9 Z T 2 J Q Q U 1 U c D Z 6 U U x I a k 8 z S 3 F Y T 0 x x V S 9 B R V F p a 1 Z z Q U 5 E T H p j c V h V Z 1 R u U j I v T 1 p l V H Q 4 d l J k W X d z e C 9 X T E 5 t V F J k W n d z Q X g 3 Q k J t S G h W S U h 5 T D R l e i t 0 b E h v d W s 4 b T h P R 3 Z X c k d X b H p p Z W t N S 0 d S c D M 4 S T B 6 U 3 Z C b k F 0 Z 0 M 4 O H p 6 d m N 0 d T B N Q U x p d W U 3 c W 1 h V n N S M F k 5 T T A 5 e X l v N l B q d E d K Y W p B T k F E Z n F S M U x h e H N Y R U V n c z B o R V F u M k U 4 e l Z J Q 2 N w Y l J i V E 5 N K 0 h u M 0 J N Q i 9 C a j I 3 W k x s b T F J S n B P V 2 F a c U h B Z m h y a 0 N Q b 0 l O T T B q N 1 l z Y T A 1 d j g 5 T j F m V D h p K 2 l G O G p 3 Z V h t U m V S S H p y N k l y N C t l T i t C a U l R U W 9 z d E J m V l Z W M V h l S j Z H Z k 1 m R 3 V w Y 3 k x R U l j O V d L Z V V 1 e k h 3 S E V j M T J I S 2 R M U G l E R E 1 F N k Z u M G p z W V N M N n p X R F R q V n k 4 Z U x G V F U x T n p m W E F n R X l H a V J V V D B R c z Q 4 R 3 d G O G 5 2 M n h Y d G U 0 c n Z 2 b l N D U n l Q U V c 2 K 0 Z 4 R U V p U 1 p U Q z Z T V X Y 2 Y W l D W U J 1 R W R L Z V N G O E w 0 R W 1 a b j Q 2 T 0 Z q b 0 l r R m p X V m J D T U l 5 c m l P a G 1 B S D h J a 2 h 5 K 2 o 4 R E R G U D V C d 2 s 1 N W w 4 T D Q 4 Z U 9 y a W V n Z U F Q K 0 Z M N 2 t T R W p L b 3 B k d D Q 1 V W R 3 W i 9 v T F l q O E F B Q 0 F B U 1 V S Q l Z Q M E 9 r Y j F 5 e n J 0 R U d i U n R U N F J h b E F D M z l S a k I v M j B p b E d q N 0 Z w Q k 1 K b G R M S 2 F j R G F H U G 1 m e E x S e T R F T W J X L 3 l G Q U I 4 S j V q Y T J 0 c k d F U 0 5 H W E F I Z 3 Z h e m p R V T F O e l p u d 0 p T Q V d B d m p R O D d 4 a 1 Q 4 b E N z e V F T a V F 5 Q X B 3 R T h I W S 9 I d H d D d 1 J 5 S 1 J L R 1 R n Q V l C b m d 3 V E Z 2 U 0 t s T E p v b k V z Q 2 5 6 U H h s b 0 N X Z T M r O H p B S D J L Z m h a Q 1 h L Q 1 V h d l U 4 Y j J x a G U 3 W n R 1 e k 9 x S n g 2 U F I 0 S j c 3 c E Z V S 2 p W S j A 3 U n V S c W p B M C 9 L Z X Z M S 1 Q 0 d k g 0 N l N 0 V 3 J L a W 9 y S 3 d z O X p 6 U H p k O E F 0 c l M w d E 1 S a X N S M W J X M X V M c m 9 t R G Z I L 2 5 G N m 9 M b 3 M y Z n l D M W J 1 S E J o d T J t Y X k 0 b m 9 F M l o r b X B u Z j F E V H R l Y 3 V 5 a X N y V T V 0 T G M z R H d M d 0 d s U 3 l t c 0 F U T 0 Z B T m l h T H J 1 c 2 V N N j h P b 2 x h N l F F U m Z X S m I x V W 4 1 N U Z p b m x X Y 2 d 4 O G d U W E d s Q n M y e j d L T U l 4 e D J Y d z h 4 Y k F z N n p i N D Z 5 V 3 F y Y T J O N n J w Z V V H R W d 5 T k 5 q S k J L S n I z T D Z K Z 0 N j b W R k V T F O Y l d s d W 0 2 W H F i c m V n U U F O R T F q S V F S c m 1 z Y X J W c T F T b X F i e D d O b X p 1 e m l t Q 1 N G M l k r W l V P c D N 1 T V d k U W Y w a 2 1 r N H Z p O G Z p Z U s x Y X M 2 T W k v U D h k e D N v V y 9 U e E w x O W Z W N m E y d X J R b 2 0 v T 1 N I c m g 4 R X M z Y l p x e G 5 S R X g w d m 9 v e m F D V 3 Q y R 1 Z h O V B 3 O G 9 Y S H U 3 U n d C U G R 0 Z 2 t q V H I 0 R T V k c 2 F n Q j R w M m c 2 Q W I 5 U k p k M E N 0 V 2 d s M z J a Z k l M U H d J Y X h J e j B K N T R v M G Z a T l h m U n A x a H k z L 1 V Z Y 2 R 4 a 1 J P c 2 F 3 W j Z I T m U r O G l z e m 5 I L 2 Y z V n R j U m 9 V V G J 1 b U J E V 2 w 5 W m x u V W R m S m s z T n g 2 U E h 3 W W d Z M W x X c 1 E r c U Y w a k Z 3 Y m J 0 b y t I d j h R U U t P S H J t T z l w b U h V O T d 3 M 0 d j V z Z T V W x V U j B J V F B Q V 0 x 4 N D h a U E F 3 S y t G c 3 R p M j N W Q 2 9 2 Q k R C Y z N q N 1 V 0 d m 4 5 T H N a d 0 0 z d z N 5 d W d u e E V Y c T F h d H V t b k l r Q 0 g z T n p j M 2 Y 5 Q 0 h i d S t Z c H B r a W 9 s L 2 t 6 Z W 1 C W W g z e X N X M z d M T 1 J J O F J h a X R i V j F s V 0 V Z a z R t b 3 p i S 3 M 1 O U d Q Z X d 3 Y 2 d n N E k w b D R N b V R k d j N w Z k R o d y t Q N V V x W U J U S i t N L 0 s 2 b H J R V z B q U 3 R a T W Z z N E Q z T 3 l t d F F j R D k 5 a 3 R Z U V F s e k N 6 R E d s M U N t N W E 4 L 2 d 1 M W V l Y l l Z a T c 1 V l M 2 d T l D a U R K b S 9 v Q 1 o z e U 9 p Z C 9 v U 0 F C Q l N H b 0 5 t U W J P a F l K c m 0 5 c 3 o 4 Y X l M Y W s 1 b m 5 l N T Y z Z n p L W m 5 K M 2 J K a D Z Q R D F O S y 9 a V 0 k 5 b U x t W l V S M H c 4 c V Z L M y t k d X l r S U x Q U j N B M m h u N X M 0 d l F X Q z F y U W k 4 R F l w N j h j W G o 4 U z J Z Z V E 0 Q X k 3 S 3 N u W F B y c E p R L 0 p x S T d t T m 1 3 Y m J z N V c y N F l 4 b k F o e E h u T W Z B b D h h W T J i a U d n Z U 0 v K 0 t p S V l 4 O D h O S 3 F k d X p Y O W g 0 U E Q 2 T W 1 k O E h N R m 9 w Z F Z a K 1 l y R 2 N l M 2 t V d 0 Z H V 1 p S V T B H Z 2 J l a k 0 4 Q 1 F E c W Q z a U g z Z 1 N T b C 9 D Y 1 J y Y k l z Y T M 4 c D V U N E F y a V d p b m V G N 3 d 5 M W w 1 d n M 4 e j V z S 1 l J a W 1 h U W t B a T V S U y t 6 Y z N O M z h R Y U o 1 V z J i Y W R H e W F i b F k 2 N H d u W G R u W X R w V 3 Z h V n B x Y W 0 3 M m 1 h T m d X K 0 I y d z d N O T l y M i 9 Z V T V D e H N E T U 0 0 a k l n d U o 2 S W R n N k o v Z U o 1 M 1 Q z T n o 4 M V B v U T B T S W F a c j N B R G p m Z G Q z R 1 F w R W 1 4 U W k 4 V G h j Q m V N e X l y T 0 5 L N 1 F j Q X N W a H N 2 S z d y c z V q N U 9 k d T J E O H N a O D h k R W R J Z m 5 l U T N a e j R W c G 1 0 Y 0 N 1 S W F J Y W 5 x U m E r c 2 d Q O C 9 U c E I 3 Y X Z F M U V 1 d 0 N Z Y T F s V 3 d W d 0 J B W n B w b W x j R j B U b W J C W j R J Z j d S d C t 3 Y l R O T j h I c 0 E w U m J a O S 9 l R 1 l Z e G t I a 3 k 2 Y n N R R V J W e k x 5 V W l O N V Z T d D N 2 T 0 0 1 Z j h 5 O W l H T W E r U W 9 p W G c 0 a X h 0 V E l T a H Z 6 d j B Y N D N 0 Z 0 p 3 T n h N T 3 h H Q j Z m b 2 9 v e X Z a L 0 R O c F d P Z W 1 6 M G l 1 U S 9 1 Z k Y 4 T j Y 3 Z i 8 z T k t 5 Q 3 k 2 K z N R N V N X Z H I z b X h q Z F J 6 Q j R Q W G R Q T X J X R m Q 0 e E x p d m 5 Q R l R 1 a U N V Y U F z S k N R a 0 p D U W t C N W s v Y 2 N p d G Z 1 Z z J E U j d x T k N H V z E y e U 9 5 M l Z i d 2 x p O U d h d T R z Y 0 h 2 U F B w M U R E e j R G S T A r K 3 R F Y 0 R E N m Z h a 2 Z s O E F W S 3 p i V 1 E r W H d D d 2 d s W T l B b U x J V U t o M E I 5 Y j g 1 M V d r W n R 1 O V R r O E 1 H N F h v V n Z W Z 0 4 0 M z B n d G x R Y l F W V F d L d 2 5 m S W s y V i t l Z m p u d G l U c m p l Q 3 d r S k N S b D R p a H B 4 U W d Z S F l T U l B p Y 1 R q O G U y W S t U S U F K e E 9 S R G 1 C Y U 9 w M C t x N U F G U F F q O T N G Z E t l U 0 1 S W F F M Z 2 w 5 W F Y x W m R M S 2 U r S H J 4 U F p u T l A 4 S l F D N T N n b 2 p F S V F k W m p G T j h 5 U m 0 v a D R S Z F F R Z W Y 1 V k t x W W x F R k 1 u c V p Z N G R P N 1 p p e k p n e G p 3 U l J P Z n N B U U N x V i t o S 0 F r R k x 1 V G t R b k 1 2 T U o 4 T V A v W G x O S 2 5 l T T R 6 b 2 Z C d m Y x Z E t m V m J J a n B W M D d S V F R k U D h E e k 0 v a 1 V n a 2 Z t R V l 4 d k V B S 2 g z S G V h R y 8 3 M T F 6 Y y 9 N c 0 t l V k 9 B R 3 A 2 Q 3 I v T F p E S X R a V 1 Z s R 3 d P N F h 5 b j F 6 S 3 B W c S 8 2 Z W F 4 Z 0 x 0 Q z M v R 3 V p N V d r U m t B T 2 d X U 2 h y b 0 9 u N l d U Q 2 J m e W E v c k M 0 R 3 g 3 b m d p T 2 h k Q W p K b l R S S F F 2 R W Q x b 1 d k Y m 4 r Z T B E b z h G Z l k 3 S F l U c n F 1 V H d a d 2 p L W n B 1 N X V t K 1 R H Q V g 3 c X V l O S s 2 V E x 4 c z I v Y m l 3 T 0 J 4 c k p S e U d C R j l W R 0 x Y M G Z B V E N H d k 0 v Q U F B T W s z e m w 4 d 3 N B Q n p K e k t 6 c m V y Z l F X N l h V Z k N s b D B V R 0 p L R n J D b k h j d G N Z N W U 0 S l h U N 2 U 5 d F d W W m R z V T Z P N H p 3 U G 9 F Z W Q y b H l F R U x z Q n d M c V M r d 2 p a c 0 t t W W p I b n R k M k 1 5 Z 0 0 w d 2 1 D U S t W Q X F a Z j F 3 R U 1 W c U N x a m N I U U V E W k 1 P a m J u U X B 2 L 3 J O Q W U 2 O E 9 j Z D g 0 U E x B c D Y z c E N z Y 0 l E N 1 F n b D J r S k N R a 0 p D U W t L K 1 p s Q k t 0 e k V q U G E 4 V j Z Y a 2 x w M G 1 B d D J J N V Z L b 2 R J b X Z r V V F x Y 1 N V R 3 R i a 0 4 2 d 1 d 5 M F c y K 2 k 0 d 0 1 I V 3 R V d 1 Z N V D N 4 T k Q 5 a m 9 N M n Z B W V V L U U 9 F N z l o Z H R k d U J X R G h w U D N D b T U 1 U l d h c 1 Z T d E R 2 O V Z v Z G F o N F F T Y l N F a E l T S G Z B S 0 d C W j V B V E d u b E t R R X I 1 Q k R N Z k Z i e W N y W l N h V W l n S 0 l B L 1 h 0 d T B w V F U x T m p 3 a 2 h i a U 9 p Z l F C Y 0 R s O V c 2 d m l j Z H J m W n R 2 M 3 Y 3 S X R Z T E 5 h Z z Y z b 1 h J N D l T c W x 3 S W N R Y l F S W U 9 4 Z z V s L 2 5 V c W x i Z 0 4 4 V 1 l r e F k 4 Y n N U a 1 N q Q U t 4 V V N 0 M 1 U y d H I 2 e G Z q e D Q 2 c 0 I v S T Z a e H d G N D B m T z h u e m M z T j c r Z U 8 z N l F Z U F F R S 2 V V d V J I U W x n S U 1 B U E E 2 Q U h j Z n B U W X U 3 S k l L U X h C N D l h Z 0 l O e j Z J S D l y W n R 2 M n F h N W 5 m Z 2 g 0 Y n V 4 Y 3 d 6 V X F u V X o z U G J 4 T 1 B 4 U 0 p B M D d 3 S D B N Z n d 3 S D Z Y V U U w U z B M e k 1 2 S j Z L Z l p 6 S 1 p 1 M 0 o x M 0 l z U l J B L z l K N U F M b X d M Z 2 R D S z Z Y U W p 4 U E l B U D E y W k 9 2 W k h K W k k 3 U m R m M H U r R H F 1 K z V m W X J S M 0 F I Q U M v e k 9 Z M l l 1 W k R p Y W l X b V Z j Q n V L W k l 4 T T R 2 M E h O T 3 F C d D Z x Q n V V Q k F i Q z F q N k d E S W Q 4 a T Z p W W p I b U R V Y n F O V n k y R U 4 v c 2 g 2 R T B Y Q X B F c U F J R F l a R m V V N 1 h 3 V D B t O U 9 C c n l P W G t a W V Z 3 a E F k R j F x T U h 1 Q S t r Y V V i S H l K T m 9 X c l J s M F V H b m h D U W t K Q 1 F r S k N 1 a k t Z c G R 0 S 3 B h U G x Y M W o 1 N 0 l P S W J o O E h N b W 0 0 U z c r Q T k 5 V V N j R G 9 G Y l V R T k t 1 U j N N Z l N R M D Z D U E d G T T A y a 2 N i d l F r c W p P O W l 6 Y n V 2 Z m N P e k h 3 a E N p Y m F R a 0 p D U W t C Q W d O U E t V a E Z M c V h r M 1 R 4 a X F s N 2 5 Z Y z V 6 S D B R W H F y d W J u W k J y Q n Z F T j F 4 U 0 V k S H g z V U F G Q k U 5 e E 1 3 d n J W e T V z b 3 Z S S U p E b j Z y S z R k Q n p u O X d E K 0 V J d k Z L a U t S U 0 V V b W t 4 S E p a S E l 4 O G 9 3 W W x t V 0 5 E d n A y b H M r Z V B i c 3 R I b z h m c X B R U 3 R t M z M 2 Q k l V S l A 4 N j J E V E 5 P d H U y Z T h 5 Y k 0 x Q 2 t V c W 1 q a E J B b E c y T X N 5 M 2 9 Q d 0 9 I R j Z s M 1 h s W n F t V l R E e l d r Z G l N U E 9 W Q U t a N W 5 2 Z W 4 v a 1 R n T 0 k 0 e k g 4 Q T V z V m p z U m s z V H Z w d U 5 u R n F Y Q k V r U F M w c n M y e E 5 D a U F u d D d l M G k w T G N 2 K 1 B j U l F 0 e l Z p M X p i d F J 2 W V B r a 0 R z R E 1 6 L z J w O V R 5 U m t j R k 4 r S G 1 a M z N J T m p Q Y 1 p V S X V 5 T n d X R G 9 Z U m Z 1 M 0 t l a G J Y a 2 d x Q 2 F J c 0 N N T j J 2 a V R v U z E 0 R W Q 3 Y 3 A 5 Z l B 2 S W l B c n J r a j R m K 2 t y R 0 1 u S U l Z a T R H S D J N S 1 h x L z l E W E p L Q W h J U 0 V o S V N F a D N 4 S z J u a j V 2 O X Z 5 S l d 4 N m h J d E c 3 a W Z u Q U R j M 1 E 0 N j F j a G p X S k d R Q X p 5 d W 9 h V W J i R n R 0 Q m l 1 M E p V R F l P b 0 d B S m 9 1 c j h l N j R I T U o z T 1 F t b H Q 2 O U 5 E Z 2 d U M H c z K 2 Z w L 0 5 P d H A z M F N T c l N G a E l T R W h I e X I y Y U F X T U N F a E l Z T U N F Z n d M a z h x R 2 Z L d H B 2 e H R i T V R B T m h L Y j F Q U m N m Q W Q z N E 1 T S z c z Z 0 t R M W x t c V B 2 N G I w c S t k Q 1 Y 3 O T Z U Y y 9 K Z E l S K 2 U 0 d m 9 N Y 2 1 m e j J m U m U 4 a T l l d 0 J R T W Z T Z F h W V n h R c C 8 2 Q U F 1 S G h W S 3 R J V 0 V o S V N F a E l T V X d Q e U p X M j Z s O U 9 q V G d T V D R C a 0 8 w Z m d l T U 9 t M E t J b U 8 z Q V V X a V h 4 d D B p a G w y b U 1 H W k 5 O U 2 F s Z k J X T E V P N y 9 R K z B 2 Z m 9 F M 0 0 4 M 3 R Q e l h y S m p 4 Q j Y 5 R F h S e E t 0 S V d F a E l T R W h J U 1 J Q Q 0 V o S V g x S E l k V G l E Q W x C e F d U T W E 3 c 0 h K d 3 J H W D R q U W d Q W H V P S 0 h n d n Y 5 S G F G d n N D N 0 g 1 R H p w T H h a Z 2 R J R G J m Q j k 3 N 2 Y 4 S m F x b G o y S G I w Q 0 Z C M 1 J 0 Y 3 h M Q T Z y a 2 d O a S t F a 3 E w a F l T R W h J U 0 V o U F N a M m 1 j W H p O c 1 F w Z H Z L d H p W U V Z y d W R I N 0 d U R H p Q W X p V Q 3 R Y Z 0 Z 2 e F R L N F g z e U N 6 S 2 R 6 a 2 Y 3 a 1 E 2 U V h 6 S W I 3 e F N m Z 1 Z Q c z N Q K 2 0 x e H B k b 2 c 1 Z T V h d H l M O D h M M V h r a E l T R W h J Q 0 V J a l Q w a E l T R W h J U 0 w r c G 5 v U l p i V k 5 4 c k 1 h W U N t Q X Z y R z l E V D h k a X B O O D R G O U V q L 2 d F Y X N x b G Z W a j R T Z X Y w U D R T M T R D V 2 o v W n B Y T H F H c H p p T k d 4 T G 1 Y Y 3 Z n a H d l M H J u M V U 5 Q 2 l i Y V F r S k N R a 0 p D U X R X R H I 2 Z k 5 t Z j N U N D F z Z U M 5 S 2 5 F d l B l R 1 l P a n h W a T R I c H p w Q W x W V m Z G N 2 9 a W k w 3 O E J C M n Q v L 1 d O T 1 o 4 d l F P Y k x o V k J 0 W D B G M X J B Y m N 6 U H F i O E Z y R E N z R E R n b E p U Y X F j d k N O Z D d J U 0 V o S V N F a E F Z T i s w U k l T R W h J U 0 V q T F k 2 Y m d M M j N p R W F V U m 9 Y T j l 6 Q V l E S W J u Z E F q M D B D U k p s Z n d B c H F z W V g w a T B l Q T J 4 Y 0 R h a D J y T F p J R 0 d y S X h k S E 1 L O U 8 x U E I 3 U m 9 V T U h J L 0 9 0 e X V O Y n R H T 0 N B d 0 Z D a U x T U W t K Q 1 F r S k d S Q W 1 E O X h 5 N j F Z a j A 0 R D B T Q 1 I 1 Q z J P R 0 R Z S 3 d 5 Y W V o b 3 J Z T H Z C V 0 x v Z T c r R E 4 0 W H k x Q m F r N E x V b k 5 h b 0 Z Z R T h y a W F E b j M w S n F o b z J n M W d o Z F g v Z W h s c T F W Z n J k L 0 o 5 S n B S b 0 N 3 a 0 p D U W t K S 1 V a b z V B a 0 p D U W t K Q 1 J r Q T J 1 N 0 J o T U V p M 1 V Z M U p z c j I v R F h F U m p 0 M k t l Z G x z N k F X d l F 0 d V h 4 S T R R c T R q e W 9 a Q 2 p H c j B y e T h p M m F 1 R G w 4 O U c 2 c V Z q d 0 1 0 Y U J 2 S n F X W W 0 y c z Z z d U N p T j R R a 0 p D U W t K Q 1 F 0 Y W V E e W Z X V G R B M D R h L 3 J C b n R F R H h H b 1 l n a W l X M C 9 B e U Z N d V J W b n R k b U N s M F A 3 Z j E 5 Q S s 2 M T J v M V N z U j N Y b 0 N L c H A y U l d U c 0 5 n Q 0 F s U z g 5 Z 2 1 Y M z M 3 U 2 V K O T R Y T 2 l Y Y X p 0 N T Y r c n h 3 d l J j U 0 V o S V N F c E x I N E Y 2 c 2 h J U 0 V o S V N F Y k V D M F R j W D J n M E s 2 V F p S Q j M v N T B S U G E 0 N i t 0 b 2 5 r N T R Y Z W J F O F N F U k p Q e k 5 l U X N 5 Y m N p O G N 5 M 2 M 1 T j J B R 2 l D W m t F Q 2 l U Y m 1 Z T X V U L z h Q b k F E Q m 9 T R W h J U 0 V o S V N B b n h 3 M E p i Y l I 4 c W k v c n B 1 c 0 J 0 N k F J d z g v U W 9 N U G Z B a 1 F B a S 9 R Q 2 1 3 b X d H V U M 0 c E V B Y U V G N n p Q Q V c v b 0 Z G b D V 3 S U x o a k h V a m 9 E a m k r U k J z a E 5 h W D I 2 U V h o Z W k 4 a 0 p D U W t K S 1 F B W W 4 x U E l D U W t K Q 1 F r N U g r R j Z 2 U H h u b E Q 0 S V R O b X J 0 Z U p x R F R j O X g 1 Q T V 0 M G J n Z m J G Z V p V R U N I M 2 Q v a U 9 C T G d h Z T l F c T Q 3 e j B B O T c w S E J z N 0 F B e W h t L 0 d F T l k z S m 8 0 Q W 5 w S z R a a E h H a W E 1 d W x Z e i 9 r c H B a U 1 R U Z E 4 4 c k t j M m h t S H N L c V Y w R 2 h v Y U 5 2 K 2 0 1 b F V J M H p S a n B t b n V q Q 0 w 3 a D F n c 3 R w V 1 U 4 b 0 Q 2 K 3 Z x c V F 2 V 0 R p W W F H a G 8 z a T h m Z 2 1 h e k 5 H U E I 3 Z n d q Q 0 1 R d 2 R x V G 9 P W n h z Y k d S c 0 1 3 R G 9 6 S D Q 1 V n J P N W F V Y 2 t w d m 4 v b T F J U j Z Q Y n l P b D N L R l l m V 0 5 q W T J N c 0 Z 0 d H B Y V j A v N U g r T G J a O W Y 4 S j d H Y X Y y d j Y w c W s 0 L z B F M U 9 v Y 0 Z U T W h R R 1 Z S V V B r U V F O T T d E V H h R Q 2 g y e k h Y Q 3 F m Z j F N d E U v N E V t M X V 1 N W 9 j R 2 5 n M m J F e l Q v T D V w b X Y r T n g r U G I 5 S 2 Q v Y l c x d H V X b W E x N X F t T 1 h H Z z U v W n R J Q j Z Q Y n l H b G 5 M d 3 V 4 a D Q v Z m 5 5 M V l S a V h O R F U x Z l E 4 Q W 1 w c W F O a k 1 N N H p 2 c j R s b 2 J B c k Z Z Y k N m V E 5 C L 3 R h Y j F o b X V Z U l V z c X J T e H h T T n d 6 a l J 0 T T A 5 K y 9 y W E l L L 2 p k S F k y R G d p d H p 6 N E d 4 a 0 F 0 T j d H a U 1 W a U 9 4 b U d N Y T Z 2 M S s 2 S l l G O X h l Q S 9 Y S E N 1 b D N D Y 2 V q M G V L d F F u c H p u c m Q y S W F F a E l T R W h Q e X Z V W D R C U G 1 x N 0 I 4 Z X Z k K 2 s y b F l i N z N 4 d k F i Z k 9 o T j A 2 Q 0 d M N H R F Q j M r R F U 2 Q W d j e H E 4 T X E 1 d m 9 I b i 9 U O E N x Z V V E T m J n Q z R 6 R l d 1 R 3 J V U l d F T 2 5 w Q y t F W S 9 I a H p I e k h 3 S D h C O E F E N j N r N k V 3 R H M z V k 1 E W m w 1 Q 1 J J M l J T T 1 J L Q U 9 k O E 0 5 T X F P S T l y a U 9 p S V d D e l d t R X d t d X g x N G F w c D J O a E g 5 c E x 5 O C 9 B Z 0 E w M 2 9 h S 3 g 2 U G I 2 S 1 V 1 c U t 0 c m U y U 0 9 Y U G 1 w S E x y R E 1 Q W W w 0 a m l 4 Z m 9 T a 1 c x W j F 0 O X l 5 M k t 4 M k J C Z D E z K 2 p s T H J E Y 1 J 5 b n Q z c 3 B L e X V i d 2 N 5 a k F Z e n V y V z B S T k t Y V T M 0 b G 9 p M W d z R m t z b W s 3 U D c w b G x L d V F 1 Q V Y 0 a m 9 L T X V 5 W H V x a D N T T k V 0 S 0 5 s V 1 h Y O W 5 P Z U F v T 3 Y 2 a l F B b X V x N 2 J D R 0 R X M m 9 4 R l J B Y U t m K 2 I x e H N i R 2 F t Y X V p a 1 F p M W N 3 O E J z Q 2 0 y W D l D a U U w Q k x M V X M 2 L 3 h p L 1 p u N V p R R F Z z V m h z c D J R e U 9 T K 3 Z Y d W k 2 Z m o 4 U l N k T T B Z N V p s d m R m Z j I y a H N i Q n h l V m x h M m t l Z D V H d 3 N o T m 1 M b X p R Q n N H Z n h 6 Y m R z K 0 d n R D N j L 3 l R U W N R V 2 Y 1 M 3 o w W W N U N j Q 3 W E 1 Q a W w y O W 9 U T T d E M D l 6 Z G c 2 U D R u b 0 d 6 T D h h R E t I S n M 3 T S t D N X l I e T V F T z N X R E t 4 O D R T R y 9 i R k R U S 2 R G M j F i Z 1 g 1 N F h y d m Z W S U x C Y m J T Z E 8 w b X p 6 U E 9 5 R 1 p U Q z R h U D M 1 O G R X V m w 1 W D d G M m p Q e m 5 Q e m 5 N V E 9 Q S k t K N E p w T 3 B B S U R B S U g r R D Y 3 b 2 5 0 T F M w O U x w S k d E V n F W S l N a c j J I b T N 4 c U d z W l N J N 2 l X a V V 5 e k x T c T c x R G Z Z V D B 6 U m p u d W N O T G J X O U V H S z J i Z H V k S G 5 p R 1 l S e E d S T n Y x N T l w Q 2 l O O G 5 F b 2 t s c G J a W F N 0 M U Z S S W R L S 1 p P M m J j L 2 9 6 e l d M V V Z W V l Z j W E 1 0 e l B 6 M 1 F C Z U Y w S m N E Z U N I c G 1 u Z T V i c n V W Y 2 x r Y 2 5 V Z m g r e l R j N 2 F w c V d r e k l o b 1 F J M F E 2 b l g 2 L 3 R i W D F p N 1 V a U T l P M H p R R W N x M m 5 h a y 9 E M 0 c 5 M W c 1 a 0 1 B S E F Y Z 2 h 0 N 0 d x N j J 0 M V l V U V Z 6 T H p I U U M 2 c k J 2 c j Z 1 c U d W b G R Y L 3 d M Q V M 3 W n R Q N W 5 m Z D h p U U l i c 0 J l R k V J Y 1 R L Q W g z U G 1 l R G 1 B O H c z R E d P R T R U d E V F Y m V Q S G o 2 L 1 d k Z j F 4 W n Q 3 S U 1 J e n R I T W V a M z l 0 O F M r U U l a a j R M U m Z Z T W 1 x W k 5 J c U t M Q V d 3 Q m h B N m R w U k l h Z V V K Q 1 F r S k N R Z 2 F Z N m t t W T F U W V Z 4 d z R H N l R a d j l z T l F D M S t I M k h R U G F H T y 9 E N n J j R 0 5 B c j F 1 a z E y V j B E c E p a R G Z m a 0 9 2 S G 5 U d 2 F z V 0 F o a W d I R U N C U k p 2 b j R i S X d C M D l J U G x M S 0 M 0 a W 9 Z S 1 N K N T N r d k 5 E Y z N m O E R N T n d F W X p j e G Z T a W 1 u R k d o M 2 Q r N W 0 x R F R O a D V p N X F L Z F p x U k R S c n l 6 T H V y S 2 5 O c k Z Z Y k l 5 b W F i R U N W U W t p T 3 N v d 2 p L Z U l x T X V w b k 9 k N X l X U X l 1 U 2 l Z N j g 0 Q S t 1 e m x s N F d a T z J 6 Y n Z p V y 9 2 T E d 4 Y 1 F R U k h R a m c 5 V U l H b m 9 B a k F D e n Q 2 T 2 g 0 d n J m c m V K N T N q Q k J p M H R D a F E 4 Z k M z K 0 I y Y W t n S 0 l R N E Z V T 3 d R S D h 6 O F d 3 Q m R q R H h D a U N a b V B s b 0 l j W U J w b X Q v L 0 J n N T h Q R 2 E r U W d q e H V L N 3 J k d 0 V v Z X R C V k N L V 1 V w b W 5 h R U F S N 3 N l Q 3 c 3 Q S 9 N L 0 x M a k 9 Q Z m x O Q z F q N X Z M Y 3 Z z R m 1 m Z 1 l S M 1 d W W j F q b z N V a l k y T m 0 0 T j R H Q U F 6 e l k z T j Y r V m d h Y 1 F V c 2 9 q a W V n M 3 p G e E 5 S T k h j d W l K b j Z S K 2 o r T 2 Z E W m V Z e k F M e W 0 2 L 3 F U Z F h W M X U r W W F F Y V d V M X h M U m R 3 R D h w Q 2 N E V H l 3 V 0 1 6 V k 5 1 N E N J S 3 B s N U N J Q k t J a G 9 L W U R n e m p 3 Q X d q S W d F T T B N R X N s a T V j M l h t d E d F W U J 6 c U 8 w K 3 Q z S V d U R F l O e X p j M l o 5 Y 0 5 D V 3 g w Y k t v b F B C U E d p b D J 6 a m R n Z F Z 2 d j R p T 1 d l O G l X d G V B N k x a T j B F Z H Z D a E R n T H Y 0 Y 2 1 T O C t S d X F E W n J o Z m Z n S k 9 k N n p 2 N m Z h Q 0 w 5 R W 1 L R F d s Z H Z x Q 2 N M M j N u a E Z D a k F h d 3 U 2 N 3 J i M H N w O X h a Q 1 Z E R H p F O F h h R T l G V U F K T 2 t s Q m N B R 0 d i Y m R y Z U R i R 1 p 1 R U V M c 3 I r d j Z 5 L 0 Y 0 Z k o 5 R U l y R 2 l w e m 1 z V 0 x H Q 2 h 3 N G R D a U x 5 a U d n U k 1 3 O E g 4 Q y 9 E T U U 1 M E h P Z X Z h M 3 V Q a F R C T n M 0 N l p h d 3 Z W d W E 0 N 0 Y 4 R H Z O R T N y U z N S b 2 w 0 T j J J a n F K a U k 3 c 3 o 5 d 3 l t Y 3 h 6 Q U V v M j h y a X V l N 1 d 1 N j R j Q X V C T E F n Q n A 1 U E 0 5 c k Q 1 N k h P Z 0 R Z d G o x S l N y b U 1 t W C t p N i 9 v a G d V T k 0 1 O X A 2 b 0 o r e m 1 x W W R E d U R 1 Z 2 J p W H N y S 3 k w d 0 U 4 Y U p y b T R j d 2 N M Z G F P b V Y v c X l U a n l U V k Z W V l N X S T Z B Y 0 F q b z d I N D N Z a W t m a G 9 J T W V 2 c k t 6 O E R Y e E R 5 e D F a Q T Q r V T h q O E F t b n J y U z B T e k x N d U t O e l k y Y n E z c m V t d G V 0 V T V F b X B T e X k 4 T 0 l t U 2 M 1 a n Z N Z 0 V a M E s 0 T G x F S W h F Y W V Q c E F h T 1 F K Q 1 F r S k N R b F p C M V N m a i 9 m Y T d z R m t q Z k V n Q 0 V X b F k 5 W T l E R j Y 5 R U 4 2 S G o 4 Q 2 I 4 e G d R c V F h M C 9 E d z l B N H l Y Q n J 3 V T R I V m d n Q j J a R l F F U F p 3 Z y 9 I b m 9 S b G c 3 a 3 d D S C 9 H e E R S O W N 5 c 0 U 1 R U d v Q n h B T 3 p N c k F C Q k N m R 0 t h N W x o b V B v K 0 l Q a W F p M 1 F E c 2 x 1 M 0 x 6 T F Z F R k 5 V M D d Y N E F x M 1 B L N X d M N G J 6 L 2 5 z e m 1 B c l l O e G l t N F V z M m l h d G d j U k Z U M D B F V U s 4 W E t E U D B R Q 3 l u b n M 3 Q T d p b V A z T U Z B Q 0 p h Q W F E V H l C T 1 B 4 e X M 5 e n l z a m 9 0 T U J s R F B 6 Z z R a a G R J W U V P b z d U Q n N D V F V 1 N U N S T 0 9 Z K 1 M 5 b F p X V 2 I r d W 9 Q W F h F Y 1 p 3 R 0 N I d 1 R I Y 1 g 0 b H B k e U d p Q 1 p M S 2 Y 5 Z z I v W n A y V H B t R m d C V U t w V W F s a j l H Z V h s N X d j M j A 0 e m h 2 b T Z a N U Z J Q 2 5 t Z m x W S 2 V W Z X R t M 2 5 i e V l I R k 1 k e G 5 w Q l N 2 a z F F W D h W a X N T S D k 4 R k x 0 W l B i c z J h d W t s R F Z D a U R 1 Y m 1 w c G 1 O R G M z Z j F D c 2 J Y V j E 5 V T F F W k F U d j B 6 b 2 5 F b 2 x j R D B B d z g 4 R 2 1 h Y n A 5 N l B v O X k 3 T C s w V n N q c F Z T T E V P S U Z J b H F s b E Z w R l J L d U l h Q l d B U z V t N U R j Q j V T c W x s d X E 0 d l h i c D A 2 Y U w 1 O C t k b k R 3 T 0 V s U E t Z S X N Q K 0 M 0 Q m V W V l Y x c E p T e T A 4 T 0 F p Q T R G T U p l W l A 1 W l N I c G Z m e W J i d H h 3 Q 3 d w b W x i Q j R j T E x v Q l Y y W D l C V k 4 y S E F M N W k 1 b V h 3 R D l l V 0 F G Z 0 1 Z S k Z T N m 9 0 V U t 2 W E Y r K y s v S H o 2 Z i 9 n Z l o 5 d m t G N z M x O F d O M F B Y W W h w U k d o Y z M v T X B p b E x 3 b G k v Q 2 1 u Z G Z 3 e H J y V F p E d U s 5 M n d t d 0 c 4 d m 5 5 R j F 5 Z S t S S n Z Y b 1 M 0 Z T k r S 0 N N S U p u R U 9 B N H p 2 U F o 1 e X d S d m F t V U 9 v Z U l 3 T X p Y Q S t q e V c w O U V m O G w 1 d V F l Q W p W R W d X c 0 Z 4 b k F k T j B 4 e E R S T G N x c G F i W D F 0 Y n V s L 0 1 i M z Q z S 3 l z c E 9 o e E R M c 3 V Z M E 5 E V H N I b 2 x F W G h W Q 2 Z B Z k F P a k h 5 T V B O W l J Q U 1 R R b l d S U 0 9 R N k l q c E 5 L W l V y V X p 1 T 2 l C N W g 1 c W N C L 0 N 5 L 1 R 6 c W R u b H Z r T 3 J X c F Z L c W t a M G Q 1 Z W Z t d E F N N 0 x M e S 9 W S 1 l t S T l w V l N y d X F w a m V 1 N n U 3 U z B 0 T F N V T W g 4 Q V N L Z l R h O H J M e X d F Z 3 U 4 b D B i Z H U r U W t y N U 4 2 W F V 1 U H c x M G t B L 1 o 1 V l N E M n V h O W 1 w U G M x U k t U U 2 V p T m l J N n N h Z D J t c V p s a l F y M 0 V k R 2 9 Z d T J Z V 1 F M b 0 5 Y b z h G O U 0 w c H p I e n Z n Q V F P T G J v d m Y w d G N p R 2 l D N l N V M m F q K 1 I y M 2 J Q c 3 R 4 b k s 4 T X d 6 a U Z p U D R P N E l t N n V y c G Q 4 c V B r K z R 0 a E d K Y 1 E w U W 5 N L 0 h Z c W x i b 2 l w M m 9 h R W I x Y n d o Q 2 Z B Y 0 R 5 N W N z L 3 I 2 b X B P V G k z Z 3 B s U E l h S U R B Q n l m V i 8 2 Z V l S Z 0 h 3 L y 9 k T 0 1 3 M H p V S 0 h D V k 1 0 e T V y V X Q 3 d j V k a E F h Z V V K Q 1 F r S k N R d F l S M V p N d 3 E r T m V u T 1 I 1 Z U d L O V N y Z G x Z U T l J c j N l S G 8 v N m l 3 S G p N O D N C W m F P Q U p L W V p s V 2 N N Q n d E V E 5 I d 0 c 0 a D R n M n N T e H J C Z U J y T z J 1 Y W x p Q 2 l k N G h v O T B R a T B a a 2 d T a 3 E 1 T j R D W G 1 m b U 9 Y Q m t O Q U x C d H U x O U d F O E 1 3 e m d K d 1 o z Q U l N a 0 1 J O F d z Q W 1 E Q m h 3 c 2 h v T k h w Q z B H d 0 N N N W V i c G p r S k F E e l B l M G Z U d E F P Q 3 V w M V F R T 0 p C S 2 F V Q j J F T U k 4 V G 9 B W k R J W n U 4 R G x U K z d v N k 9 q V G d V Y z B H b j J I a U R i T n U 5 Y W Z o Q k N k S H F a R T l N Z G N U M H J U T k h l e E x P d m Z B T T R N N m 8 4 b m 9 p N m J 0 U 3 g x Z F h Y b H V a d E 8 y N 1 l 2 a 2 x L T 0 E 3 Q i 9 M Q m F y e l p I V z J o T E E 1 N j J 0 c m Q w M n Z h W n B G c D I v W l Z u U E d Z W n h u a E R p U G d B L 0 J k R H R F T D l V Q X Z t V W g z d H J S M F F h T X p k c G 1 2 Y W x s T E t u Z G 1 j U z B i T 1 p U R 1 l r Q U d p Y V Z n T U F T c W x S c 1 Z o c 0 x B Q U l J Y z V o W m t z S T h l Z D R Q T D V y N 3 V j e l M x T l Q w M 2 N C b k 1 m T U w 5 a T J m W D k v N z Y 5 V V R O T 0 1 N L 0 1 K Q U 4 0 a W 9 o N F B U N 0 l 3 c z B s R U U 1 V l N u W W R 4 c 1 Z o c 3 J L N 3 J a d 1 g x R F V S V W F a c m 1 0 U U N n b E h y U X R 1 M V Q 4 O G V S V X A 1 S l J L c 3 N 5 L 3 A 3 b 2 V 2 V T F 0 Y V c 1 U j B r Z G t N S T h l Z E M 1 V D M w Z X h M K 2 d W U D J Y a z Y y Y m Z 2 U m 5 x N F I 4 d T F p U T V K d U F 3 Q j R M b m l E T W V 4 a 1 l R W E d Z N k Z F M i t E R H N x e G 5 n M 3 l H R n d I S W J p a G F i T n Z 1 O G 5 5 U V V x W k s v V 3 B Z b G 5 X Y m x I S m J J a n B 6 e E l n U n h 3 d 2 Z Q b n d P Z 0 c y T E 5 N L 2 0 1 d G p l T U l 6 V G d 2 K 2 Z x c F J h S 2 F Y Y 2 M 2 Q W x 5 Q U J B S 1 h X M 0 V D T H J T S E 1 Y R W R V R 0 1 s c 0 E 4 S m x s V 1 o v b H R q Z E 5 z e E V B b V B r c H g z R k t k a E F T U X F 3 d X R P N H B o R 2 1 h Q l J P Y 0 1 u T U Z F U T B C Y 0 Y x d l k v V H c 5 O W t E d 1 B j M F R l d k 0 w M k t h N X N I T V h O S 3 p r S W h P e l h l a U l D S k l L Z T h F O E t 4 d D I v a 0 g r Z 1 B 5 b k E w a W F u c m M 1 R W 9 w M D h 6 Y 2 J s b l c r e V V P Z T N v U k I 2 M l R p Z W d R S V V U S n h w a 2 N w Z 1 B J U 3 Z 3 Z U J H Q T h n S H Q 2 N n h R N H I x M 0 N 6 R G F B M T R P e X p 2 V y 8 0 e m h 2 U 0 N s L 0 M r R G M 2 d X J x W H d J N H p 6 V E 5 h d 0 R V T V B N V 3 d W N 2 t s Q 0 R p U D h z Z U F D Q 0 V 1 T T A w e l R R Q X J G N j k r d k x a c z J l M 0 F Z Q 1 U 4 Z 3 d B d H p I e k F z L 3 p E b T l 0 Y l U x b k 9 4 Y U s r d S t K a F F z W H R t K z A w V W F P V X F x N 0 Y x a F h G d X U 2 d m t n c G R S T U F N U F B k U k x R c y t Q K 1 J S R F F a d 0 1 O S 3 F S Z j Z j d j F 2 R T Z H U k o 2 U W d V c 3 B U Q U V 3 b G 9 q c 3 N 5 N 3 I y b T c 2 K 1 l S a V h D Q 0 Z 1 R H c 1 Y k x 2 b W 1 y e i 9 B N k k y T m p k d H J t a F l Q T k 9 h M 0 Y w S W N V R 2 p 6 L 2 0 z R k 5 N M l g 0 R X V k V E x R c z Y 3 b j F Q W i t R a 0 l H a y 9 E e k 1 I a X p T Y l J z c 2 9 V U m J T T i 9 a Q j h B L 3 M 5 S W Z R U j Z l N l F E S 1 h k Y z l k Z V h L b F Z w d G J h M E d B Q 0 5 H a k 5 n S X d D T U E z d l E 4 N z V y Y T J 0 c H l B S m c v Z j M 0 S y 9 R a E Z r M U x X Q V B n O U V S M E N Z Q 1 V 6 b j J 2 Y j l t K 3 p Z M m 1 h d G l s e U p D V 0 N q Z m J k U W Q w Q m x t V z l K S 1 h j Z z R p d U J m Q m p 5 N 0 o r b V R m K 0 Z D S z Z q S m 5 u M m J i O W 0 w S n p Z T 2 F P V W c 4 T G N z W X R w c W 5 v T W 5 P W E F 3 T W k y Z 2 0 r a E J j Y U d o b z J J c U l U b W Z s Z E l 2 c F R n Z j d u Q T l o d X p w d z U 2 Y n h 5 S l l R N H p 2 T z h F Y 2 x r T W l 2 L 3 N D a 1 J m W i t a W H k 4 e U Z 5 Y W l v c U d J a n V Q O F h r c T V Y Q W d 4 d l Z p Y k V w b F B S Q T k y W H R R M 1 R P e k p 6 R T h S V V J l Z D l q e j V r S T B E M l p V R W d I O W 5 5 N V Z T Y z R V U V I r a T Y v b E J 1 W H l I R W c x a 1 p r a 3 d t M D Z o c D J 0 V k U 5 S E 9 s M U h V Q W N q M G 1 F W S 9 I a H l t b E h n Y X d O S l Z L b m J t V z k 5 Y 3 I 4 W G c 4 d 3 N 6 M 0 F W Z 2 p o R G d o a 1 V o O F h F b y 9 L Z V c 1 Q U N Z e W M r Z k p N a E h W Q k x y c k l L S 1 J 3 Y U Z K O X Z Y Z k F Q U l o z M z M r L 1 B r Z G x a V 1 Z t L 1 M x W H o 2 N n J 1 d W F w c W x V S 3 F X U V k r Q U p D U 2 5 H a G l M Z H R t S G l T N 1 N 4 b D d s c z Y r b n p 3 d l h l S U 1 T e X J J Y 0 J Q Q n F Q e C t z N E o 2 Z V R s T k l o b 3 R t V 1 p S M 2 I x e k Z U c W R S N T B X a j B S Z H U y b j V K U y 9 w N k l l b n Z H Z l U 4 S T h i M 3 N p K 0 F y K 0 J n R 1 d J S U 1 B S n F i b X o 4 R j h D a 0 F t S 2 E 1 a 3 B u V H R t M T N H b S 9 p O G Z n b X J 1 d H V r M z N O e k F j U k V Z U V F I W U Z q U m l l c F Z P c T l i e U x T Y z I z T z c 2 U 1 V W e E h S O T N M T G x G S z Z F R 0 l J T T c 5 R V J F V 2 x 3 S U t v c D A r S j Z N V k M 5 V X F w N X Y 3 T 3 E x U k 0 w N H d w c F h Z c 1 V q M E N R R F J 3 d 3 V x R z U z b i 9 5 W T F l c 2 l 6 c j J Y Z z h I c 2 s v d H p O T j h 3 U m 1 U c m U x d F g x U 0 x B b 2 5 N T X F B a U I 2 U 1 V q N E l v T l c y N 1 I x e l p Y Y W x s Q n N E M k 1 x M j d X N 1 M w Z m 5 V M X R h V 2 p 4 d z U 4 a E l B L 3 l q V 1 h n a H h P V E 5 2 b z V U S 3 J s L z N Z Z W F 0 Y 3 F S d 2 Q y R G 0 r c H d 1 d 3 d Q a n o w R U k 5 a W l W b F p Y W E F X Z 3 p U W E 1 T T S 8 r S 2 l M N V F T d T J i V E N Z W F N T b D N 5 U D N z O X h W b T N w b U l u b V h t e i t D d j U 0 Y 0 N x Q V R 3 S U 9 D d k R 3 R z g 1 b m 5 l V z B L S T d E d y 9 z e X p y R m d D U V V 2 N l l t V k 5 0 Y l c z b n o 1 a 3 p K M 1 F B S 0 V K b z V C b W t O R F E w Y k I 2 S l J D N G t v d j N n e T N 4 R W 1 Y a 2 x F W D N B e k h l d W E 2 K 3 l R T k 9 4 S 3 Z q Q 2 Y r T k d u Z z B G M H p S a n J 1 d X F Y S D M 2 e H N i R 3 h r Z 2 t j a m F B T 2 1 i Z W h v a H F F W H p Y b V B r c k F N M 3 d O U z M 3 c E p V c H B k d 2 h H e E x K e k 8 v Y X R s M 3 M 0 W l U v e D B j Q k h C d j A r O D d h L 0 R D S G h J V D B q O E V q M 2 J a Q k V r c T B 1 c F M 3 R n d B Q U l B Q k p S R U Z V a G Z T S i t 2 c j Z N b W J l Q j h D T j J U S m 1 m a E J B S T N 3 U H N m Z E h q a H h a c U 9 z W V h k Z F h a Z X V H R G g z Y T J F U C t t W U l Z a G 5 F a U V k M E p Z R F N B N T F 6 W F B U Z V p U Q z d N Y l p O T U p s d n I 2 K 3 V y Q V N B Y W p k N U p S S W Q x Z E h U V U F r Q n J h M n M 3 Q U 5 p M i 9 h Y V U 4 a 2 t p d W s x S 2 1 i Q n Q r M D B B Y U d w c W 1 r Q k U x e k R 6 c T d a d C 8 3 N H Z j K 3 N 2 e k 9 6 W n R u M W p i b G t R Z V h R d 0 F K U 1 Z s V j B N W D h y d E 1 0 d T I z O G p 2 T D Z V O G p J a T J R U U d E V 1 d D R X k w W m F E U U h 3 R i 9 n e W U 4 V 0 1 W O H N B S E N x b H Z B R y t w T j c 4 L 0 R X e G J k d F A 5 Z j B 1 d X h J a 2 k r N l V n V E F N W X p j a S t p Z U F W e T N M S 2 p n M 2 9 E T 0 M 3 R W d B d D F 1 V z l W a H V Y V H d l W D h q T T J T a X Q v U U Z j e U 1 6 W E V O R T d B T 0 M 2 N 3 Z 4 a 0 1 u b W 5 s S E l m S X V w b T l F a W x V a 1 B M e X N v K 1 o r Y n I x e l l o Y 0 N r b 3 B h N G p J c 2 5 N b D V a c T R B b k l y b m s 3 R F N i T n p j M D J n T E d B d n k 0 b G 9 u M H N 5 e G 9 M Q U x G W X J N R W 9 v T z l I U k 9 V Q V Z L R T Z w Z F N L W k R J N W I y M 2 Z o K 0 R R c E I z Q X I x c G J X e T h x T U l m R H B a U j E v U j J m a U 4 2 M U x P d H Z 2 Y m N N M m R E W T l 2 a 0 Y 3 M z A 0 c 1 c 2 e X B v a 0 h L V n p Y R F J D K 2 d h Z U R W L z k 0 K y t t Z m h 1 d T l 3 W V V t c G Z 5 U m J k d j N 3 V G V H R n p L S T Y 4 e X N G U 2 p 2 b F N C Q z R D a 0 F j R j M z M H N E S n B T Q z Z y c z l q N X V t Z T U x M l l X K z U 1 M 3 B y K 1 h I d H R Z Z V l q T l U w c m x B d m 1 x W n h n R 0 F C Q V J V V k Z y c n h 1 R j l M c D l D Y X h X S 3 k 4 V U Y y Q m E x W V Z z a T B U M F R 4 b V h p d E R D a k 4 v Q W F C W k t k V m V v U H A r e T d J S 3 p o L 3 c x M 3 Z N L 0 l G d D J 5 W E x h Q T M w Y z V h W k R 4 U k M v Q X p B R 3 M 2 M V F 2 c F V C S D N 1 e k J 0 R E J I V 1 h B d W c w O G t n c G o y Z m 1 H K 1 B 4 K 0 U 2 S l J D S T M 5 M U U 5 Z 0 5 Z N W M r W m t w S l F G e j J V R E N l a T l t Z m t 0 K 0 k 0 c 2 5 4 Y V p Q M l V q d W 5 z a U V v b E V 1 O T l P V j R J M W R X Z U 9 T T X V 5 Z G c v d T R 3 Q W l l b 0 d a S n p 1 T z B 4 b m h i S n J t U F F E T 1 o r W U p 1 Y m 1 G R E 1 N N E d y N 3 o y Y W R F d E k v a k 9 C O E c r N X V I V G R P O H l y S 3 N t M 3 F i Y j A 5 a 3 I y Z W E 1 c l h N Z k p a d D I 1 M 3 J R M l l l R 1 V T M l A w d E V M a E Z k S 0 t X O F A 1 V k t 0 Y 0 5 m b D c 4 Y 0 d u a D Z K a l R 5 R E V J T X d 6 a U l p Q j R M U W k y e m h v R V V F W T B B c 0 J N U k h R e G d u U n A 1 W E 5 l O V d 0 T z B o W j d u U G I 0 d X I 3 T W h J N l c 4 Q m N C U G R G M m Z E S 0 R 6 R U t p c 3 J H d 0 5 N e D h C M z R q e k Z q T k h B Q 2 h t L 2 4 0 M l V S b F F X d G d y R W I x d V d k Y k V B d V h m a W N W a U 9 5 V 1 R 5 V z R 5 T H J r R U Q 0 e C t K Z k l M Q 1 F r W l d B Y W R k T n V H U V N q U k Z 0 S m 5 5 c 3 J L R G l D a U V a N 2 5 k V W F H S 3 F V d U M 5 W l d w O E U z S 2 1 R M 0 t K d k F s e U s 0 Z z R p e X V 0 b 3 g r Q n U 5 a 2 p F T W 8 1 Y U l m a z F F K 3 p Q e l l t W S s w W E d j U j R v M F Y 5 a 2 9 H e W 1 s Q 3 d E Q m F 4 R 1 B 4 e n V 0 V D U 3 b l h V R k V 5 d k 8 4 T C t Q e C t P a F V L c V Z w b X Z Z S U 0 z O U p S T 2 Z H N C 9 I a F F U d D N m U 1 Y r R F R h e G t 3 R z g 3 a m h P T n d O U G d N Y k 1 L U U J v Y W 1 y Y V V k T z A 2 M 1 B x U H J N c z Y 0 e k F p S E l m R V c z U H p B L 1 p 0 b D B z R X V k R 0 F M Y 1 Q w V l h C O V I 5 d G J H e W N w Z X Y 2 U W J t T m h C Q y 9 U e V F T U z B 6 V D N J L z l C T D c 1 O D Y 0 b W 9 y S k N l V m 1 J S 0 d W W j F y U X V O N k J w N 3 d U N V l y N l B J Z 2 F v Z 0 Q w Q X d I W G R i c E Z J U W V M W X p 3 S E F O T T N U Z 2 1 0 W m x t V z l s T n Z P d H U w R D h 2 c 0 N 3 T X l a T X o 4 Q n N D c 0 d P T k Z a S V l J M T Z r O E F l R U t J V z B 6 V E x D c k x 3 Y 3 o v d E c x N 3 I r e H J J c 3 J 1 T C 9 N a n R 3 c W k 2 L 2 9 i Q U l w c T N n c 2 h 1 c 2 t S Q 2 l H Z V I y Q m t s R k x l Q j Z E Y l d q b V B r M n p i Z n J X K 3 Z u N 2 o 4 d k x 5 Z l R 6 U G V 6 M 3 d 6 d T Z O W T R p b 1 d O N m Z V c G d L S U R U e S 9 J O H k 3 d G s 1 c y t Z Z X N 0 V k p q T W d U R z R S M D I 2 R E d s M m h q T D N O W m F P Q V p m R W d w R H l l a W U w M 1 R Q S X l J a n N s R 1 N h L 2 x t S k 1 E a D J Z Q W d G T H F a N D d q d k 5 Y U z B y S W N 3 U E p p L 1 V 6 V F h B T k E 1 V H Z R R E F L T 1 k r Y U N U c n p N d k t N U V l t c F B u U 0 9 S U 0 h K d E o y Q l o x c V V B W U p w b U h U U D N T N 0 x X Z G Q y c E x T M H Q v W F V p V 2 d s Z 2 F G N F p C Z i t L U l l 1 d n E r Z H N r M j N i Y z N J T H B K U X p B W H h s M j N h W E N D d k R N S X h D Y X c w Q X J R Q T J a K 2 J m Q V R n Q z h K M U R B R 3 h E U k w 4 R G 9 H e m J M a G d W S k t V O E N z R G V B S D V q M j N a U n d 4 a U F T b D N Y U C t t a E h n R F F n N E d I Q U 9 S Y U V 4 b U F W N l J 0 U 1 h p Z T l 5 b 1 J 2 W l h K W k k 2 Z k 9 Y U G 1 K N D J O a l N P S T Z C Y 0 E y b H p Y T G J h M 0 t S a 2 h 4 Q U x U T k p t W n l 3 R 1 V t Y W F a M 2 N O V U V 0 S E x L M W V 1 Y k F T Q X F x c X E 4 V U t J Z D R q b z Z X Z z A r a k V S Y m N Y T V A x e m I 2 L y t 2 R X h w N U J o a 1 R K a 3 d Z S 1 l U N E M 0 Q W h B U D d N e k Z m Y X R y M E F B T W F Q S D E 5 Z F d W b j V B L 0 t U K 0 s 1 V E F s M z B Y c 0 1 H d j g w U V V W V 2 g 4 a 1 F p O F J H Q V R r M T d L Z V d y Q U R i T 0 5 m Q U F Y N G U 5 Q W 5 n T 2 h h T j Z m c 2 p N R m Z t R n d l S E 9 S c H F t W F F D Z 3 Q 2 U n h r K 0 I v e n o r S G Y 1 Q V Z F a E t 5 S G d t b D I v c E F L T k V X M G s r R U V L Y 3 h N M n V h T m o y Y n c w V X B k W W R 0 M i 9 l W n B u a 2 F N M z l w M i 9 i R E F C Q 1 B 4 N 2 R q N X R 1 S T Z J M n N Y S 2 h w b X Z 1 a m o w Y W V 3 S U M w S X p N L 0 l v U z R N T S 9 q c n l R T X c 5 a U N t Y k 4 1 Y V p D V j h k S j E v U m h t U m x s W l d m W m F B U E J o Z H N O S F J N M E F l d E 8 0 W G l j b 3 B a U V E 0 c T h B Y m 9 u R l l 1 T 1 R 5 Z V R z Q X M w a U N B N z h o U k R s e k R 3 V 0 F J a G 9 D d 0 N M Z 3 Z J T 0 F H T 1 o r W j V V S 2 5 W e H N l d l p 0 b j A z Z 0 t u M T l m V 1 Z B S k J P c H p O V l Z W W E h F M U d Y N U 1 h W l R P W T V B R X V Z K 1 Z Z a W F p b z J I a F h P e m J J V V F C Y 2 p U e U t S e U p p b S t U d 3 p I e F N Q e D R j V k 9 1 Q 3 F x N n V M d 2 8 v U V N T U 1 R 5 V V h G c m p s M j d O Z 0 t B R m x E e n F i W j h h U 1 V i O E 0 z T U 9 i T 3 I 1 e V p S U 0 U 1 R U d i K 2 5 1 T T R w U 1 M 5 N 1 J O U 3 l p W m 0 v Z 3 N S T F Z O S y 9 W W U l j Y V Z T N n B k R T l F R 0 I 1 b G N q Y n o v S n p O R k F x c W F r c E w r Z T U 1 M m d h V m 9 o Q 2 I 2 c E F O b 0 J k S k 5 0 V m t y b F B o T k d C S k l m c n h V W V l 6 V D g z R m J s Q U J D T l J o c 0 F Q S 1 J w M m t R V T h h c k 5 o W m x Q U 2 F W U z A z c H I x d 0 1 s R 2 J w Q 0 5 s e T J u a j V 2 Z G l q Z H R y Y U V F b T J E S G R 1 M m 5 6 U k 4 4 M G 9 B T n l t b D N v N 0 Z Z Z 2 Y z M n F s M 0 t w b D V P Q k Z W Q T R q b F N x V D J C R E 9 2 Z 2 4 5 V 0 5 x a H d Y W G R X T n Z w Y l N u a 2 1 n T F J 0 M n c 4 R n I 0 Z V h N T V F a e k 5 4 V 3 l y V U N o N l d E Z W 1 o U 2 g v N m Y 1 V D J D S W t Z M k l p c X Z y N i 9 2 Z G d i V z J 0 c T Z C b 0 F p b 2 h Y N W p q V l N 5 a U 1 B M 0 t 5 V U 9 x Z T V 1 Y m 1 i Q T h 4 Z 2 Z z N 2 F 0 d D B z c G J 5 Z W l H N l F V c D V w M i 9 i O X c 0 Y 1 A z d y t B N 2 5 u Z U R N Q S 9 2 N D F F S W 1 j N G p u T U g r d W V F M D h I T U o 1 Z l F M a 0 p F M 1 F 3 c 1 V z c T l p Z W l W N 0 d 0 b W 5 w S H J l Q k 9 V V W Z C b 0 t t b C t n Y U Y x O T J 6 N 1 N D U n l Q N E F 4 Q U 0 1 S U p w U H p n Z 2 l n a 2 d r V U F T N 0 1 l W D B r Z 0 R P S j Z E a G 1 Y Z 3 p n a 0 t E O E J p S k N U c V R P d T Z a c C 9 n c k F o W U d z M 0 p P M m J S Z k 0 w e G p 5 T m F H U l o 1 Q l J W b G I y Q X d E V m d j N z Z 5 Y 2 o 1 S W d Z S n N O W m F n c U l Y T k t 5 b D V U Z W t i e W l s N 2 5 j Y 3 A x d H k 1 R U x l c F F I d k F 5 Z 2 5 v c V B y N i t z d k x p W l Z F U n d p L 0 p D W n Z 3 U X d q N G h D S T A 5 S X l D Q W d s R z R y a V Z D a U x h U m Z C T j Z M a H h B U k 1 m T 0 R 6 T 3 d L S W E 0 a W 9 x S 1 J B Z 0 5 C V m 5 z N 2 x V c W Q z Z G R j T 0 F F a W V F N T N p M G h n N X A w Q 1 N h K 0 N t e k 1 p V 2 1 1 U D J 2 N m l h Z H J I b G 1 V Z G J 4 a k d X W n F t L 2 R Z M H p j T X N 5 M 2 8 y c j F t R W l G S 0 F M M E 1 I b 0 F F Q X B K U i 9 K Y U l H Q U x B c 0 s y R 2 E 1 b 2 x F T k t 5 O H Z Q e V l y S E d 1 R 0 V x c G 1 Z R 2 t H d U J y Z V Q 4 W W p E a 2 x 6 K 0 J 6 b 0 Z L c W 1 3 R k J D U E Y z W m g 3 Q n p O M H U 1 T H B 1 d 1 h V d 0 0 5 O U x S T W N 5 O H h r Q W Z w b G Z Q M 1 R v M E t N Q m p G S k t Y Z D d U M 0 V l U E h u M E 1 B a z l Y W n I 2 T G 1 V K 3 J y N i 8 v Q V l B L 0 V k S E c r Z T N 6 e j R 6 W n p 3 O T B a U F l 6 T j l B R W t U a E N L W F U w L 0 l N a U F K a G V S S X F 2 a 0 N S T E d R Q m 9 t d G F y a 2 F l d X J t N W 9 K c E 4 1 d T d t N X V k d D N S a 3 A 1 Q 3 h H d E t p V l h J e k 1 2 c 2 0 y N z I 2 R m p J S D M z U 3 F F K 3 Z Z e E h S Q V F p S 2 p r U m R z a T N s M U M 2 Y l c w S U p k b z J G Q 3 p M d X R r M H p U V k U 5 S E 5 k M X l Y O E t J Z C t Z O X Y y c l F C d U R S T E I v e X R i M 3 R U V W R J e W 1 h Z l d G K 2 5 p Z T l 3 S V J M V 1 B t V W 9 3 b T Y 1 U C 9 J N k p W Q U I 3 c X R X V U F F V D F y V 1 Z a S k R r S 2 1 h W D Y z c C 9 v Z 1 F y a W d R M 0 o v R U Z t d k k r Q 2 g 4 d k x 1 a W 5 K T l R V M D d O V G M z d n h P Y 0 8 0 M 1 B y U 0 9 p U z V o N W 5 C Q 2 l p d 0 Y z W F Q 5 b m x W S k h H N G F 4 T 0 s r N F l F N m V u c H p v Y m R 2 K 2 1 a U n l J b 0 E 3 N C 9 I N E c w c X B J N W c 1 d l h y M T Z w Y 0 F J Q n F O b m d M Z 2 R 0 T T A y e T N M N m p G Y X F 4 Q 0 J B Y V N u U 0 I 4 Q W 5 m S 3 k z Y 3 B k M T U w Y m l V U 3 V D O F k 2 c j F C Z k l V U T J Q M U J m a k Z B T U F J W m h Y Q W p n Y 0 F E V H N 2 b U V t U G 0 w W X A w Q 3 F W M k 5 t V m Z u b E x r Q U x s e T l l d l d N O H Z M e W 5 U U k 5 1 N W l a a j J i b U 9 R Q 0 d z W i t 6 O G F s T U p u T k d O Q n J 0 c 3 V o b D V t V E 9 P b G p F W X J H e G d 6 Q 0 t i M U F S R 2 5 r R 0 h 4 R U F J S 0 p s S 0 5 I U 2 F w c m 1 j L 0 F 0 K 1 J P V l V q T 0 Z F R G N 5 O D c 2 Q l Y 5 c 0 h T c W 5 m T 2 8 3 e j Y 5 e n h E T U 8 0 U k F o e E 9 6 U G Y 0 Y n J 1 S H l P U n l M M 0 1 2 Q 0 9 B d j l p M m Z W c D J r O H p N Z D l p M m Z V b W h h O E d Q U H J t W m 1 m Y 2 t Q N W 5 Y d j E z W H Z U U 1 p U R n I 1 Y 3 h 3 N 2 R t e E Z U V T N O S l V S M E F q T n Z C Z U F y Q U 5 P R U V G T 1 V V c z F F d E N X Q W N a W m x 6 U 2 5 T O T Z m d z g 4 c H N C d U F 6 W m 4 0 O G 5 V N 2 Z V T 2 l C V U Y 5 Z l g x V l d W a l p a Q 0 h F V W d I S H c 5 V 0 h u R T l H M F R D Y n o 4 O E F 5 b l E 4 W m h u R U N F W j B P U U F Z Z U p W O E E r T H Z u Z V Q 5 c m J t N 3 U 5 R j R N T n A w L 3 l l b D d 0 M m 1 h Z H d P Q T U z b T d N L 0 5 p S X F y S n F S O E d v R E k z O F Y 1 Z 3 N l N H Z 4 T X d Q R W R H a z h 2 T H l j M U F r W j l L W U 1 X T k 9 B V E F T d 0 0 z N D J t T V V B R 0 N h N X Z r Q T d n S H d i O H V 5 Z H N u d l c x O W Z Y e G F O U n I 4 a 2 9 x c D B P a j E y N X N 5 W l h 3 S V F V c 3 B q a W V n O E F O d k J U N U w y T V R N L 0 d D e l N P b W x x Y X R w U k N I R W x F Z T B X d E d 1 R j c 4 R X h W Q W p 4 Q U l B L 1 c 1 W j E w b H E 4 Q n l F a E d 6 U 2 h k R n V Q a E J K d E l m M k d t Y W N F M n R w W X Z u e j V u Z l B u e i s r U V V 1 Y m 4 y d G c 5 R 3 h u Q n p O b n Y z a E 5 T e X V 6 a C 9 q b z V Q T T h u Y 0 1 h b 0 F U Q l V T d m s 1 Q U 5 l e X J N M X k y e l E x T l g x W D A 3 U 3 J s R k k z T 1 k 1 e j F U Y 3 h y M 3 l J U 0 R j T T Q 4 Y T g 0 a T R I b V p s T T V 1 b G 9 O S G 8 x Z 0 Q 4 M 0 5 U W H Q w d H p j U E N 1 b m Z 5 U X I x O V l M e D Z L W E N P V 2 N N V z h G N F B U V 3 p y Y n R 6 d 3 F W b T Z h W k l T S m w y M 2 E z M 0 R j O W p Q V 2 1 h W m 8 y T T E 5 Y 1 Y x Z D N m N T R t d U 1 i T U Z 4 U F J D c V Z V a j F J V 1 J I U S t N e n R F W k 1 B M 1 R 2 M H d H b z A r d D N 6 N T h 2 M 2 5 6 N S 9 m M G R z O E F p Z W d k U 2 J G Y T F s V 2 9 y R 3 h z Y k d s c F d X d V l S a D k x c 2 x u N W l G R W h O V 3 J W N i 9 P c n d 2 e U x n M W 4 1 b W 9 w N V g r S U t P N j Y 3 b T R B Z X B R Z k x n R 3 R 2 c j Y r b T R H T W 1 V Z j B N N 0 F p R X Z R d m x I Y 2 l K S 1 F i b 1 h S Y m Z 3 Z 2 w y a l k w T E 1 1 N n M 2 b X A 2 W V h t N X V Z U D R 2 S D R k b m 5 W W m N G a D d s c W h h Z H B F W m o 0 Y z Z J e G 1 K Z m h S b m R B M D d U T m 1 Y b 3 B R b 2 V R Y k p T Y 0 g w S V B N b k J 1 e H Z U c 1 J I Y 2 p N Y X d D Q W l C W U N H Q k d Q e H l z V G l j U W E w e l I z Q j d B e m d L Z H Q y O D Q z Q 3 E 3 V D U 2 d 1 E 0 c W 8 r N X V R c G h p Z U V P S l d a Y l d a K 0 d N Q j R J d X J N Q z J O W j F q M V N 5 c k 1 B M 0 J L U H g 1 L 3 R Z d z V E Q U l n W W h 0 R X R Z a m 1 m S E N u Y 0 x y U z B 0 T X h G Y 0 I 0 W V N N U U J B R X p U Z k N B N G R 3 V X p q d z c r Z m x k T E t j L 0 9 0 b U h t Y 1 l H a D d i b X N m R F N B e G J a d E h 4 M k 1 k d 2 d S M 1 J H M D d V e m p Z Z H Q y V V F P a W x Q S l Z J d H E 3 U U J 0 U l d W b D V H S U F i b U h r V U V S M E Z J T W J N a 3 d H c 0 F m Q j R K Q k w 1 e U h Y Z G 1 3 R j h i Q m p H d m t S M E J S S H R 4 Y 3 p Q Q U h p Z m l I N n M 2 L 3 F C V X N y b k F Q e l d 0 d T F Y Z T N 2 Z n Z v M k V S c D V C Q m p Q L 0 c 3 N W V w V 2 1 h N X V I N W 1 1 Q z k 5 T j A 2 T 0 V B S C 9 C d 3 h H d 0 9 J Q 1 N H b V N p b T N z M j M 3 Z 2 d M Z G h 1 a T Y v b E l R O W p v R F F m T G J F c W d I O E V o Z 3 J Y K 1 B t W n V J N l B 1 N n J y L 2 U w T k R R R U 9 p R 0 E v Q T N k T H F 1 d n d y L 0 J 6 N U R S R l l n N V h D V 1 V z c E U 4 Q U 5 m a E x J e F k 4 Y T h C c 0 J n N W d T Q U p V U m t F d E Z s M F d o M H I 3 c T Z 1 a j N t e k p u V G V Y R F E w T k N 3 Z V Z s W j J T d n d Q U W p h b W R r Q 0 F D S X l B V n d S a V V T T 2 E y a G 8 y Q 3 Q z Z n Z G N F B L S 1 V l b 0 t J R G 1 W b V J V V E 5 6 T H d D d 0 F R a U 9 r M 1 R 0 R 0 1 N d 3 p q T W N a e F h n c k Z t d z l m O T N C N 0 F G c 3 o 4 S G h G b G Y 4 e V g 2 N 3 A r S G Z 5 R G l p N W 9 t d m F Q b k p l U E t h W D Z s V m V K a U l S U z Z p N E E 1 e F B S M m Z G N C 9 L W k V J d k g v N 0 o x M 2 V C e l Y x Y 2 J m Y z J l M F d z c 3 l 0 b 3 d 0 R n d 3 S U 1 M R 1 J w Z D I 1 c 3 h B S X Z T U 1 V n Q W 0 5 U T B 3 T k F l d 1 k w M 3 V B V U F Q N X F B a z F Z Q U 1 C U W 0 4 Q k V r b 2 N T S U F r b W h t d G J Z V m l z R W d F d H J H e G p a d T A w c z Q 5 M 3 g 4 e k k 5 Y X J Y V 2 x s M 0 g x L 3 o 2 T m 5 k K 2 V X d V R P Y T N i b H p 6 e m 5 2 N m N p d n g 4 d 1 R p Q 2 p y K y 8 1 d k R j T T R P T G R N S 2 Z X W U V P S V d B R H R a b G x X V E x 5 V V h q O G N Q Q k R B Q X d Q T 2 h n U W U y Y l U 4 R 2 N B S X p M e U 9 p d n p O e m 5 J a k d F T k d o Q U R x T l B L S D N 6 U j h R T E p M O W w 1 b G 5 J T G d a U G l P R T Z O R W J V N l B a V 0 5 E U 2 J R V l J 4 R n F p V G J O e T J M Y W R B R E N P b W Y 5 T l J O M T V V M y t Z R S s w U j V l U z V t N z V E V H A 3 Z U l L W G N I c 0 M x U k x R b m d E Z 3 p L d 0 F P Z 0 J m e W s 4 e U g 5 K 2 8 y S W N S Y m h S T F F o e X p L d j Q r d l l n d 2 l X c 0 Z R e H N 4 b H V X d V l N M m J N V 0 d E Y j l 0 R U E v a W F F Z U c 3 V X F G R 3 B N Q U k 5 a 3 U v c T B Y a E J S R 2 N v c G U 0 a m 9 x b k 0 v S E 1 1 b k x m d 2 Z D S E V a Y 3 o 4 W G 9 H e T F R N H p U e V N p c W Y z N j l i c 1 J R S 2 Z I c E c z Y j R 4 S E 1 W Y z l Q c D l O Z G p C c 1 J s b V g 5 b U l o M l V F c E 5 K S 0 x i a U 9 o b F p 2 N l l p R z Z 0 c X F x N n A 3 b T V 1 Y W g z N U p v a 1 h E V G 9 S Q W h 4 W U J H R F R 4 V U N 4 N j N j d W 4 w Q m 9 L M n R y Z k 0 4 M k x h O U 5 3 S 2 5 J e H R C W k J l W X V S K 0 F l d z N E K 0 V 4 S 1 d S c z Z w K 1 h T a D V r U m V u b D N r c 2 x r U H A 0 e F k 4 Y U M z R z F F T k N J Z W o 4 L 3 U 1 V 0 V X U l F o U k h y N W R I b z c v W j B x c G t 1 V 3 l o U k N 6 V j h h a l Y 3 T i t v N l h i Z W 9 P V 2 F G d G Z 5 W F Y r e m F N d k 0 v Z D R y K z h K e D N F N n B h d k N C Z U 5 L e D N G M n l 0 b T J G e E h K N z d x Z k 5 j Q n F 6 N S t Y a j J W W n h 3 c 2 h 1 d V F o W E J t W S t S M 1 h k U n N C S U h T Q W h s T H F m c y 9 6 L 2 h I V n N X M 2 J B U E J q Q U 1 2 Q z h t W W h C S m g 1 S k l C c E N P N z d X Z C 8 z T D g z d m Z 3 M 2 N a M W R G V G g 0 Q V F F T k R 3 N G R T e X N 1 S T Z O Y n d a L z I r b k 9 J c 0 0 1 O G p o S G h i S 1 h V c m d D T k x Q U V l B S U t J W U V S W E 5 l N 2 l 5 T U h N b V o r N G R o V j h 0 e U p 1 U F I 0 Y W R 0 a H d E Y l J z Q W h F Y V d K N 0 N L S E 4 r a 2 x Q Y 1 I w Y W 5 N L 0 J l b D F E b U 5 q W T B m a D g 5 d H J h N 3 J U a G d 6 W n N 3 d l k 3 S F l o V U t J M G J a d F h 3 Z m d V Z 0 N m S 2 F W T z h E e n Z z Y k N Q S 1 V S M E t Z S n p Y S E t V M 0 1 h R 0 5 2 S 3 N Z M 2 l l O T R s b F d i Y 0 x J Y z V s N W 1 k c z I 1 N 2 M z d D U r W m E 1 U m 9 o a G g 1 T T N 2 b H l 4 W m N u N W s r R W d t a z B j S k l S N G 5 v d k d X W l Q y U i s 2 T W N 0 a m s y M U R Z O E E 0 R n h x Y V R K S 0 R O Z l E w V G 5 1 N j U 3 R n d C S U t Z Y 3 o 4 M V F p R 2 x s V 1 Z u W T J j a l J B V G R P O E R v R 0 J a e m 9 6 S H h U b E d F b 2 1 r M k 1 N d z N n Q k 9 m b H J D a H p U c V F D Y z l 2 Y j J t c 2 p Z V U Y 5 Z l g y K 2 E 1 b C t J N l B 1 V m x a V 1 R B S F R L Y 3 B T V m x U M E p Z Q l F 6 d j V q T l p z Z E Z V V H R q e G 9 3 W k d J d k Z I a V d p Q T J L e D J N T U l r c U F C Q U p S U z E 0 U U d u b y t G R U Q 5 c G F H a j R N Q n E 2 b F B J c U l y c G N D U E c 0 W l Z r a l B j O W J G S V l w U G h S c V V a N U 5 S T D k x S E t k V G x 6 S 1 J T S n l Q S U R F d 2 h C R G J D e U V l W X V h W n Z 1 O G Z t b k 5 v a T R R U U t 4 W E 9 6 O H p r Z W Q 0 b l V z c F h B Z n p Z O S 8 w a k V X a W 5 k c E p N S n Z j b G 9 s b 0 F U e l k y T m 4 0 a H B h V G M 1 d 3 p Q O H h a S k t a O G p v b U 9 G R U V j Q n V E b H Z I e W V F O V I 4 R U F u M T J C Q W F l Z V V v c E d T V 3 J U Y V Z T W m I 3 d j d 4 S z F x N n V y M j F 3 S T h Y c 0 F o b E p x b 3 V k N X Q 0 Z E Z J a n l Y V j Y 3 T U 1 X c z B H e X B h d W 0 w R k d J d 2 5 P a k k 0 Y j V Q e j B l d D h K a H F O V W 1 w S E l w b 0 4 0 Q T R B V X d y V j R T R F g z Z W V P N D Z 6 U 2 5 E e T l n W m x I Q 0 N I M l l l W T N B U X d r b 2 0 w Y 3 h 6 b W d o N G Z N T j c 5 V n k r a l M z e k 1 B a m l o W X V H c k d t O G 4 z e U x O d C t 4 d 0 F k K 1 p 1 Y 3 h 6 b m Z k d T J y e W V p c X l v c U t 1 N E Z j R n h Z R k 1 1 V m J T a E d R M F B E Y 2 d C L 3 M y M 2 J C W E N P N T N r U D R O c 0 h V S X d a T T J a Z 2 V Y b j V t U U F j e i 9 O Z S t J N k h 0 V k t F M F R 5 U E F q a F R T d m 1 t N j d y U F d K W m x N Z k 8 x Q U d h N H J u d D d O O D F O S W N T T n p Q e G U 2 T G d V O W Z r Y k t X V 1 Y 3 L 3 V Q c n Z Z R F d I b k 8 3 K 2 I 2 b T V X M 2 F R Q X p a L 0 t p a 3 J Z R X N D V U h 1 W D d x Q V d 6 a H V t N m 5 I S S t V O G l r Q W U r V D N I Y z V G V n p E b 3 h X S 3 h J d 0 d z S U c z Q 3 p G O F I w V T h M a k 0 y a X Z I e E 5 K V E l B Q U h 6 Z m o v S W p u Q 3 l F M k J H b F N W b 2 J 6 T n l J S U t l U V p p T k R T N 2 V W Z 3 B a b 1 c 0 O G h L Z V U x Q U g 2 W H V 6 R 1 Z T c F V 4 O H h D b D F J S W k 3 V m J k Q U l q K 0 I y Q 1 R Z d m 5 4 M W h F c V V V T G V 0 M X l V V X M x U 2 x t e T d L c F R I R G t L S U s 1 Q W 5 s N 2 F 5 R U 5 H N U F C c U J i N k 5 p b V R u L y t h d 0 N B Q X p E a U t M a j B 3 Q 2 d s S 3 F U V X U 0 T V l G Y 0 F 0 e F h K M T d o Z T N X Z m 5 6 W n Y z d T h H R E I x O U R S S D J a Z V F X b k V z L 3 o v a X F s Z k l t S W p r Z 2 1 r M 3 N W e W o x V U R H W m U x b D F r V E V R b z E 5 W m F h c i t 1 N j U 0 W n Z a Z F N Q a 0 5 F V 3 d v a D l n M 2 4 y Z 0 N B Y U Q y V G 1 Z O X d Y Y m Z U W W N l e X J F T 0 k 2 R W x t W H N q T W R 3 b 2 h M a X g x d j h W Z z V w c 0 F 2 T 0 g 3 L 2 5 R Q X N V U W l V Y 2 Z N b n h I U j V F U W l V U W N B M F R 6 W U 5 N M 0 s w Q U h 1 Y W F X V W 4 x T U 9 B R G N T M F V Y U m V x U 2 1 L O X J J c 3 c 3 a W V k N G t L Z V V z Q k p i d m N X V m x a Y 2 R K S 1 g r d m x Q c F Z k e G N 6 T T M v a X V 1 N U U 1 U H d 3 T m p Z M i 9 s R k s r U k 1 B e H d r a H h n S D R S M T Z 6 c 2 1 3 M m V 3 R U N B d z l R b 3 N k Q n V C a l N h Z G h 3 W G Z k T D I 3 W n Z B W E J Q S 0 5 F R k l O R G F C b k I 2 T 0 w 0 e k l n T l B P T F l a e V d S e V h G N k V T e G Z h M j l 1 U G l 3 d z h B R E J 0 M n J S c H R t M W Z G Z T d y W k l S R 2 5 0 R G E v Q U 1 B W H k 5 W n N 1 V E V Y Q m 1 O R 1 R O b U x L a X J x e n M 1 R m 9 2 T k F y Q z N s R E x w d W 0 1 a k t w W H F 6 O H d U d 3 Z H Z G t t U G d B W U N z N j d w W D J M Y j l Z d 1 N l a H o 4 R j B O M 0 R P d 0 F n M U l o c 0 F R R G J 0 a U 5 w b F V 5 V W l D L 0 N z c X p 2 T l B G W F N 0 M X V H T W F Q a F J B V G t H Z m t F V U p N Q k F C b T d t N j h E d 0 k 0 R n N B e H l E S H l w R k t w L 2 t x c E E 1 b j V T O W Q x W H c z N z J T e D g w S j Z W Z X c y R 0 V V U 2 R H d T F s W l d V L 0 Q y O T h y K 1 V Z Z U F C Q X V h N T d s W l J 5 R n l M Y U J 4 c U 5 w c E 5 J d W s w c F B B R W d p W T B 6 b 2 9 l W j h U U 3 l P R j h i Z U R R c m k r Z D U 5 O X U y L 1 R Z e k Y 0 d D R B U k V O W U 9 h d j F 1 U z Q 4 a k V N N C s y M n R y Y W h N M m J N V 0 N D b H Z B Z k F O Z 0 F 3 Z i 8 3 O G p 3 W U 5 H a F E 5 N G R j S U l m N E k 0 R 1 d s M U R W U l d 5 S X l p Z W d s W n A 3 T D M y c G l M O E k 2 Q W h G Z H A 1 U T Z C T U R 3 M n R y Y X l s Q l d 0 d z h S O W V a N 2 Z S V V J 2 U 2 l s U E 4 5 M T N V N 3 Z 4 d k x 5 O G p 2 Q 2 h Z W l Z r Z k I 1 c F N H a W N 3 R H N 3 T X l Q V 1 p i V m o 0 a H V K Q 0 p t N X V P U l k 1 V E t 4 N 2 J 0 V X d I V U 0 z T 1 g 4 Y n V 1 Z T R X V W N v S 1 V z c U Z B M D N 6 V y t Q T 2 J V b W 9 2 e i 9 P N j V P U X B C R E 5 2 Q z J B R j U 3 U U Z D e F k 4 M 3 R 6 Y y 9 C Q U E y T G I 5 Q k l B d E N q V D l E T j N J O V R I e k d D S j Z v R W h 4 Y T V p R F l B V n k 1 R W Q 2 e S 9 C d 2 4 3 b n l 5 c D g 2 a n R P a m Z G M 2 9 L Y X p a a U 5 I U 2 J k M m h K Z H J X W n l 6 T F N o T F I 1 Y 3 c 4 R 0 V D b j V G V T J t N j B 6 R E 1 N Z 2 9 s V V J W V 3 l p b T N z c G d K a 0 F v S l R h R n N D L 1 Y 4 S C t W a l V H R V E x a D V y L z N z d D F 2 R U V h M T l B U X p I N V M 3 N W h i U j F 0 Y V d X T D U 4 K 1 F v Z U d W V l Z W V H N T M F Y 4 Q l R G c X d Z T U h 2 Y 3 J Z M 0 V s S G J n Z 1 V M Z G l 5 M G o r Y m 0 1 b H l s b U 8 w Q X d E V E 4 v S 2 k 3 Q V F D U X l X U y t B W U R J V V V r S W N T U 0 F 2 W m k 1 M m Z m O V l s T E R x K 3 c r T z J M R W l E N k R C Z z A 2 T y 9 5 N F c 5 a n Z x W l p s c m Z B Y l E w U 2 J N b l B m Q X Z K b 3 c 4 T n g 3 N U V U T l A r Q T U z b W Q 4 K 3 Z x N n V w S k N L T F Z H T U R E T l R V M T I r Y z Z z M U N R e m 1 G Y V I w Z k h 2 M 2 9 h L z V w a z F L a F I v Y 0 w x d D R a Y 0 E w O T N F S k Z C U k h P V l V 2 d U V o c m Z 2 a k 9 k N W 4 5 a T J 6 Y V p w Z n B K Z l p w c G 1 s M G l 2 O E x a N X V X b D J u Z k l 5 O H c 3 b 3 B S R j F Z M E l i Z W R a U l h O Z T l N N U Z J U E d r W X h r V k V k Q 2 F B T T R V U U o 0 W V B 2 U G N V Y W Z Z S U N s a S t p Z W d a Q k 4 2 V X F m d 3 l a d j V y a 1 J 3 M T N h S 1 V l a k Y v b S s v N 3 J t R V l Z T 1 p P V G V 4 T k 5 0 b G t a d 1 F X L 2 1 t d T Y z Y V I x b W h z Y k h 6 W H R 1 M G x B U G 9 W M m R W Y m h h S 1 l N c G 5 N V S t Y b D V m Y 1 E w Y m F q U m 8 z c T k 5 R k h I e T B o b 3 Y z Q z R r Z n p k T k l C Q U 5 P b l Q 1 O H J w W H l W a U E 0 R H N E d U F S b W J l R F V B R k 1 6 Z D Z u b G Z 3 U n N 6 T U Q 0 Y 1 N j Y n V q Q k N O U G h K U n l T M 3 l y b W Q 1 W F N 2 a z B F V j F j S 0 8 v U X l 0 R F k y U G h u S 1 d V V E V l M W 9 X Z F l P b n V m O U N 3 Q V N p Y 1 F v Q V B z e j g 3 O E x u Z k 1 J M T N Y Z m t s S T J F N U Z N S n B Q Z m k w S 3 Z m Z D g v V W d o U n p z e V R F V j V Q b 1 l S T k J 4 R j l Y M H A 1 V F N h V H V i b E l n c n d m a H Z Y d k s x Q U d B S z h p S j R w S 2 8 5 R U V 4 T S 9 D U j Y x M z R q Q W 1 Q S W l O V D d w T k 1 U Q U Z X V n p h O T F 5 c 0 1 y a 2 R 6 Y 2 F K N H p n e n B a U k Z q V H p o S E d V Y k t X V X p B Q 2 l s S X V t b 0 I 2 V 1 V y V 0 d k U H F 0 e l R h N l k 1 M m x M U z B 0 c l M w d U x G M 3 J y L 1 o 2 W k Y y V 3 o y V k 5 6 N T J s U 3 l n a 0 F o a k x 6 c V o 3 b j l a a V R a a z N U M E 5 E U V V W d G J 1 M z l U V T l O W C t O Y U J x Q z l D U G Y z d V N D Y V R t e l U y T m 4 3 a E 9 N N U x V c 2 9 Y a U 9 o Y T I 3 Y i 8 2 V G p P V y t F R C t m S E 1 m T F B y d X U r d n p t U G 9 p W W F H a G 0 r U 3 l l V E J o b U g 4 a z R n Z U F 1 Q X J w U T c y U E s r e H U z W m g z c 3 k z U G M 5 N 0 p U Z F B Z d z c v W U 9 h Q 2 V S W n p F V U p Z S 0 R G M z B l c W 1 y c T V 1 Y 3 l J c U 0 w M X p T V W R I a H l n c k t 6 d U 1 p T D d Q e k k 4 Q W d K V H l T a U p 5 b 2 l p N T d t R G 0 x d T c r d D d a d E Y y M U x S R l Z T e W t K e U o x d V d j a H d G e H J J d E F G N n l a R W 5 C b k U 0 Y V R V O W 8 2 Y l p D Y U l t M j l S M G h 4 S j R B d 0 1 5 d k F W a k 9 6 R k 1 C e k J O Q 2 p B V U F w V l N V b S 9 r O X B W U 1 h 4 Z H l l c 0 N 4 c m d C R G l Q c 2 R 4 a m l w V 3 g v Z j l K c 0 1 3 Z 0 V C Y W Q y M F l l Z n J Z d G o w U n d N N 0 1 2 T H R T N n B i Y 1 N G Y 1 p o T 1 B F a W F o W F l 4 T k M z T k h R M E Z D U 1 E 0 e H Q y M E 1 C Z E R I e U 5 E V T F 0 Z W R 2 c T Z x c T J p N T h P e l B Y S 0 R G d z R F Q m 1 a a T R s R n l D Q U 1 R Q S t L e k I v M 1 J S Q W E 3 U m Y x M 1 h u M m J i d E F E Z 0 V R S m F J e G t Z U 3 R v b E V v a n F k V G 4 r T m N I M X B W Z D V u S 3 l z c k s 0 Z 2 9 t a j l G T 2 M 0 b k l N K 0 J Q Y k R Q b 0 Y 5 T 1 h Z U j F S V m k r T H h I d E J R R F p i U F p a a E U 1 V W 9 h e l k 1 U U R l Q m Z B O E V k M H l Z T U N B N n d G T W l 2 c H d I T 2 M v Q U M 3 c m J w e X B W R 2 9 M c F Z S b m J p S U s 4 c H F i V V o 3 U V V p Q 2 l D V k x L e m l n Z D M v Z T N U c W Z U U l o z W C t 2 Y n R P d 0 Z B Z j Z Y V W c 2 W H V 3 M 1 h k N X h P S n h B Z n B k T H J G d H U x V l l 1 U U J B Q 0 w 2 U F B 5 L 0 Y 0 V 1 o v M G x F T H d D N H J s a W R K V X V X O U t o e X R U R 2 p q V H p y T U 9 H W D l i e T Z 1 c n F i W T d I W W x R Q i t U a 1 M v c 3 l 5 c l B D O U t B Z 0 R B e k o 4 V z Z r Y 3 A 5 Y j l R R z N O Z 2 d l T G V K Z 1 l E Q U F n a H V u e X h j c X p 3 d V R s M n R n b G Z p e G 8 y b U h s Q n B Q T l p n S U x I R k h x L 0 x p T 2 l 2 c F d W b F Z V Q W x n R F l L a X p 1 Y m t J U m V a Z E V u Z 0 5 i a F h Q d W 9 t M G l q e F F p S 2 l v c l Z 3 a G 0 v Z 1 d B R E l B W l J G V E 5 6 T n N E Z U 1 l M j d m M G N 4 M G 4 z c H E 5 d X h u W U h n S H Z D Y U o 0 V E F j Q X d q R j l R N E Z K N l I w O U R C U E F R Z 0 t 1 R k V F Y 0 R 1 R G J z O C 9 q d z l m Z F J 4 V E J T Y X p 3 e j M w R k V W O F R q O F F s U 3 l z b k 0 v S C s 1 Z V F D S W F H c 0 E 2 T 2 p v S 1 B q L 1 p 1 Y X Y 5 V E 9 P U m x P W V B 1 T X h h e U 9 V Y m 1 N d 2 5 z Z 3 N 3 O F N C R j V l Y 0 U w N m p X U 2 1 T e W V S b V J G U U 4 0 R E V B N 3 d N Q U 1 3 O U I 4 T 0 Q y T E J I T k N L d H V o N X g 4 S z J 1 Y V R U Z m R k R E 5 t L 2 d U Q U d O T T A z N 1 Z 0 Z X p J e l A w c E V 1 d 0 c 0 R m N E R G 5 1 Z j l h V z J O c n l l Y W 1 w c m 0 1 S D R t b 2 t w M D Q 1 M W F X M X R i R 1 k v S G J 3 V 3 d H W U F v e X V W M F p 2 N E F 3 Q X U y Y m Y 4 Q n d C b k 0 v S 3 J u Z V Y y O C 9 Y c E F T Q 2 5 Q R V V M O G 9 k V E Z r N T Z v c W F t S k c 0 Y n h V N F F 5 S m N 3 c 2 l P a n c w Y U 5 I Z i 9 E a G h 4 O F c 5 V X o z U E 8 v d l V z b 1 R p c F c 3 c n Z 0 d m x M Q m d K Y V U 4 S n B x c j V a T k l K T 2 9 N d 3 p n S X d E O W M x L z F i a n d m e k h U R k 4 4 d 1 F o e F B V Q U V J c 0 Y 2 a k h N d k p D S X J n R U F J a m 9 O d 0 V J Q X F 6 c 2 5 Z d 1 V S S F Z K b y s w c j B a W V l l M G g r W H V Q a W w w U l J F U z d m b H d N e G d m c U x k W D N i Z X F K Z S s x Q k h i N n l u T X Z D Y 1 J k Y l M y d H I 0 W j V 0 M 2 J z N z Y r d n N v M H p U O E N n Q k R p d E 5 y Y V d p O U s z Q T R B U k 5 U S 3 p L V k V F U F F u b 3 R l W n V i Y T d T c 3 p z Q X Z D S m F D Y 0 F 2 d 2 V B V U V J d T V y c n V 4 U U N R U 0 N S M k 5 B e m p 5 a k N p N W 5 I W G R X O W R 5 V U 9 P O H N M d E h U b 0 g 3 M D V F Z l F E O E g 0 T G N K U j h R V V R 5 M 1 B o R k Z L a m J s Q 0 p 6 M j F u a H V u a F d I U T Z m Z F d 0 d z B B Q U F n Q U V s R V F W U X p j M F l J V W Z L Y 1 F F b z V G Y 0 N m W E 5 l O V N V b z V t S W p x b V B t c E F s W E h B T 2 c w M H R U V z F z Y V l l W E c 0 M 2 5 P Y j R 6 a W R p a j J t Y V Y 0 b H B U d z h r O G x z M G R U V X B G Y m x m V G F j Z T F X R 1 k 3 O F l n Z E p Q b D V 3 O H h Z a m t r c G 4 1 T X M v e m J z a 3 R D N V Y v b m d T Z 2 l H a W M 0 e m l 6 c E p T S E U 5 S E V a R E w 1 V W 0 r a z J Y e m Z Y N H l j Q 0 x q U T Z B U W d 5 R k d r b E 1 y a 3 R 3 b X Z y M 1 p t V n J u M U k 3 T F p i T k h 2 V n V o U W R C V 0 F 6 K 2 J Q b j k 4 Y l N X Q S 9 W Q 2 R h c F l R c V F E T U J 3 T G J 0 O X d F c 2 N o e G 4 v O X c 2 d G 0 w c k J C R m l C U 0 8 2 Z k 4 r Z m x w d V R Y Z E 1 W Y m V S W k R 3 a W x 5 c z Z X V W 4 0 Q V l M S V E 0 d m 9 4 W T h Z O G t w O T B W Q W h S T U t 5 V m 1 h U G t h N F Y r Q U h y V V N D O U N s M T h Z S V V T W G J j d 2 N E e j F r d T d O T 2 x 4 V X J Z T 2 F D e H p S e T V N a H l o Q T l 1 U 3 F u S U 9 6 U k t D b F k w d k p l S V Z O a H Z G S 0 h T W X h 1 b G x B c U 5 a S 1 h v Z 3 d J Q X B K U z F D U F F 0 N 3 l h a U J E T 2 J 2 d S t Q T l U x e k t q T l B 0 U 3 p y d 0 Z M N z Z n N G l l a 1 F w Z F F P Q W 8 r c n E 2 c z Q z V F R N R D R D U m 1 u c H Z K W k o 3 c 3 F i M F E 0 b U d s M U Z V S U p O d X V U U 1 F T S X d E c 3 p z e F Q 4 M i t L a n V Q Y 2 0 w Z 2 s v b X d Z e G l R a U 9 p b j B q d m l a W l Z r L z h 6 e H Z N d E N a W E J r b 2 Z s M 3 A z e H l O c G h 2 N m 5 Z T V p T K z d D T 0 l Q e E h B Z 2 p z V 0 Z I O U R B e l h x R U 9 Y S 2 d O U E p y V l F W V l Y x Z n l x c W l v Z 2 5 D O E l J W F l Q a S 8 3 U G N a d 0 d v R E 1 u e i t W R T l F c G V U c D d l R 2 5 u S 0 F X R H g 0 c 1 V s e n h X S z B k R F E 4 Q 2 1 B b z F P c D F D Q m 1 Q b 1 d a e n d S d 0 F 6 T 0 R p S n F 6 M m V 3 N U p Y U n p x b T N i Z S 9 a b X Y 4 d z h i S 1 V H M 0 E y V 1 p R M U F j T y 9 2 T W k 4 Z 2 9 r M l l l Z F B 5 O H Z J M G d L M l l 1 W E 1 S e G 5 Y Z G V a W m x q U m R D d k F 6 Z 0 R B R C 9 E W E 1 R b G 5 4 K 1 U 2 b l V h S 1 h V Q T B T M F N 6 Y W J m U l A 0 Y m x L U X R i V z F z W G c 4 Z m p L Q 1 p M Q m J N S E 1 U Q W 1 t N W l 3 R 2 N V b E Z S Y 1 l S d D I v Z j Z 2 b j k 3 T V h s b D E z V l h h M l N J Y V p v b k l j Z 2 5 k Y 0 R x M 0 U r R U V P S j V a c T R n b 2 p n e k U 0 R F B P e m 8 2 L 2 p o O S t 2 U z V s b V V O W U 9 Z U k N E e G Z W e X Z N L 0 l Y c n V x U H p 0 M H N w Z j B o R W Y 4 b X A x d 3 J n Y 3 l J c X V p Z 1 N m d j h I Q W V o e E h x M 1 I 5 R V F r M 1 F Z c U N 5 U j V O M F p 2 d D B E Z j Z P b T I x d m J 6 Y T E v W E J w N z F s W n F h b W p n U j d j M 0 0 3 N F V H S G d B d 1 R O T j h L S F J v Z l l H S W p v e k g 0 N 3 R K S 1 U r S U Z F V W N 4 e m 1 4 d T M 1 O T N 6 Z k R 5 S n p i a U t p U D c v d k h G Y W x x M n J h O W J V Z E h 4 e H d B L z J i b W Z Y U E t 0 a U 1 p Q 2 V E a V V F M 2 x U U U N 6 b W J t R m l H N n h i W H V w N H p q M 3 J z e H h N L 0 9 a U l B S V E N o T F d 2 d 2 R n S 2 p P L 3 Z X V E p r Z z l t e n B 5 W l N T U V N 0 b U V Z M m J L e X N q b V d a U j N J e k t j U l V S c 1 I z V 0 R i O W l F Q U p q T H p K O H g 4 a W U v N z A x W m 1 E Q 3 V M W l Z u W E l r Z z d j R m N 2 O G h j S k l 0 b 1 p n Z E x P V G N 4 O F p M a G 0 5 a G Z M c 2 5 Z T z E 0 R y t S c k F J W H d m Z 1 B p Q k k w M U J l W H Y 0 c 0 V V V n p 6 M E 5 y Y T J 1 d m p 0 U m Z R d U 5 k Y T F O V F U 3 d H Q y d 2 R o U G J q U G h r Y X J a d 0 d N Q m p B K 2 5 K K 0 R p R T V s W n R j d 2 p J Y 1 R p V V J 0 R k s z V U U 2 S D h X N z U 4 b m J B c z Y x Z 0 V o c W t y b 2 5 X M U N O d T J I d 0 t 3 T j R E N 0 0 1 b k 1 B L 2 1 P V k J G a G x G Q T F F U z B O M i s w T j R H V m 1 a d C 8 z a j J 0 c G F T a z V u O D g 2 d 0 N I a F h 4 Y 2 9 T T m Z 4 O E p v Z H p 2 c U Z Y b k J k a j N C Z G Q 0 c V U 4 a m 9 p R 2 h H T H h X d 0 F i K 1 J W R 1 Z 5 b 2 5 X R V l V V W h j d 2 F p W T F R a 1 J M U W h m d H l w V V h s T l R F d 2 N 3 d E Z C W l N N R m o 2 d H U z N z B n S 0 p z b U x Y Z G Y 5 T 3 R 6 S E Y w Q m 4 2 R 2 R C Y 2 l K M 0 l w b V d M N F F R S U t L a W J Z U V F X N F g 5 b D Z v e F N 3 R H V E L 2 Q z S 3 h G T k J v Q j B P a j B y a 1 V q O H l E V E 5 0 N G x v b 0 Z L c T I w N U t v Y U d o W W J s b F d m Y 0 x J U z Q w V G Z N V U l j U V N C T E l v d H h R S z F 5 M 1 E v c i s y Y m I 4 Q l l O L z Y r d n A 2 M H p R U E F D Q 1 l 1 V 0 E 0 W n p x Z G 5 n V m c v S 2 h S b 3 k 2 d H F L a T R q S W d 1 S X F M Z j F k W F Z 2 U l l h S T c 4 R 1 V G b F d W b G F E U U Z z O W 4 1 c V Z Q b G l O W m l P a D N 6 b V k w W G 9 u O W 1 O c z B O S n R u U k p 0 R l p P M F J K d G 0 5 V U J F R j B m T 0 l z e j h Q a E h k d 3 N 3 d H J 1 d T Z Q V F N O c E I 1 S z h y N j B i W H M 3 W n Y 0 Z W d H V z l m W W d L c F J v S z d r Y 3 B 0 U m t S R F F K U V J V U n R 6 U H h Q W n Q 3 R E 5 N M W 1 L Z V V V S W 5 v Z 2 x J Y 2 8 x T y t l b 2 R k c G I r a U R J R E s 2 e X h q e n B T U 1 l 1 Y X l V d F V v a U 9 p Q 3 N Q e X Q z d T V S e U 9 E U H Z R R V N W e k p 3 Q m N M R H J 1 a T h C U U N L U j J N b z B 6 Z k 1 S U l B P M E U 5 R T B B Q 2 5 U T k 4 r V F V s N 3 R 1 d T V 6 K 0 Z Z S 3 J 0 Q X h 3 R F R O O D V S U 3 g 0 Y j d 2 c U t 4 c 2 J G U T B 0 K 1 N D Q m V N V G l P a V V 3 R U 1 B N 0 F Z d 0 9 W T G x p e T V a Z W J N b V p s V U t 2 V 0 N V b W 9 D Z 0 V 1 S j Z B T E R N Q 2 J a d H Y y b V V t c U t Z U m d 2 c j h u R T B N e T h D e E V 0 Y m 1 0 c m U y c 1 Z k Z m t O Q U J E U m F P V G t Z S X d J c j c 4 c k N q V W t v c 1 B E d W Z v L z g 4 W l l V Z X A z Y T F V V F N q T j N 6 a 1 V y S 3 l 1 a j U 0 e k 9 P V E 1 6 b n g w N n F E M l c x N 3 p N d H U w Z W N 3 V X d j d 3 p k N T V Q U W J H U n M v Z U t z a j V y S G J u a 1 l t K 1 V Q Y m 5 6 U 2 J h d 1 U 4 N V J N Y S 9 1 b H R h O S 9 y d W Q 3 N n p F R E J n e l l I M E M v V U t v T n R i V z F s Z V h s N V p P S j Z D Y 0 E z b k p k O S 9 E N i t 2 c G E w e l N m S m F L L 1 d a W j F w Z W Q 1 T n l K b m p o T 3 B 0 N W l t M m V t d 0 l Z U 2 9 D O T l X S 0 t W T 1 p P W l h M T X V 5 d 2 5 u V j V z e G N M Y V Y w R V V S W m x 4 d U d z Y X R T N m d V a H h Q V l N 5 a j F j M T U w S 1 l G Z z B 6 M k R t W F l R U W Z Y M 2 Z Q N 0 N 4 c 2 Z G a k t l V S 9 L W k Q x W D F r a n o y M U V O R 1 h C Z 2 d Y L 0 t C U j F r a z Z u S F F D T 2 x Q S l V J Y 1 J k e k R 3 Z n d D N U t x W D N E U 0 5 m M 2 l P a X h i R F k 3 c V R 0 W k x h W F V G W k Z z Y 0 F s a j J x V z d u N U h S b z B k d l d s R l J j U X V B Y 2 N 6 Y 2 x N b G t M a W x R c l I z Q U p 2 a 2 J F N G 5 F b G d E T V V D W E l K S 0 t 6 Q V N 6 S l p E S i 9 O Q X h q c T d L e X N w K 0 Z Z M U J F O U h Z M m 0 3 M G l O S F E 5 U 2 t U Y k F m Z z F N L y t Q a U 8 2 S X g r T X Z w b E t w b z F w Y l c 5 c 0 F X S k h U e G Z w d 2 5 4 M H h Z a 1 N m O H Z M e V p 4 Q k V j V D N v d X U 3 Z F V a b m p P U C t 4 Y m Z 0 O F p w N W Z 6 T U J E U k 5 G M V h U Q n Z a b T F 0 Y m F 5 O H Z Q e G 9 B S m V F N T I y M n l O W D l D N 3 R o N W c r S m F H O G l 1 a l l l a j E 4 c H B Y e U d t Z S 8 w U E s 4 e j E 3 c G x X V H N 3 O D R 0 R V Z B V m d S e W 5 s T G N 1 W E w 3 K 2 h v c U x p T l d h K 0 k 1 M U 9 m M U J v R E 9 I O G U 1 b G h H S 3 R x V G t Z Q U 5 r Y 3 Z I T E l L d 2 N 4 M 0 x W e T Q 4 S U p D W l h t N W 9 q U U Y w R W F l Z F l 5 Y 0 p M V 0 Z N Q U Z F V V R s Z E x t N E 9 F c m s r V k t E Z H o 4 T F h 2 e F F v V z Y x a 3 M 5 b C 9 o Y 2 1 5 Z m 1 E Y j l z a j h m R F J W V l Z Y S F U 2 a U J X W V M 5 V T Z s V V J Y N l N N Q 0 Z F c E V Q N U p y N T k w S D h E Z 2 V m d G l h T k d q Y m 8 2 e D h N R V F L Q U R H a T Q y K 0 5 F T l J p a z F W U W p S Q V N D V l N D U j J M U F F E e U 1 3 b k V S R 1 V V c S 9 t S D E 3 W X h 3 b 2 h 1 c l p 0 b j Q x Q W 8 v V l h q W T J O W H d T e X J B S H B k U H F q U k N L e G J U c W R Y b V p a V m t I c m R H L 0 p a c k 4 z e F d L e F N V U j B R a G d L M 1 o 3 S l p J c m x i U 3 J F N 3 d I c 2 E 1 c m 1 V Y 3 c 4 b G 9 p K 2 1 U Z H Y z d F B k T l F q U D d j V z J i Z j h R d 2 N K T E F z S D E 5 V z h B V 3 p M e n N R R H l G e G h N S W N R U n Z S a V h S c l B S c 2 9 G T H Q y b U p O c z B h W W N H Q 0 J R O U V E K 1 J T e X Q w Q j d C M 0 t T Q l U w R U l R Y T Y y R G 1 v N G d J U W 9 n d U Q r T 2 h w O X d N Q U h P S U t M c C t 4 e E J S a k p u e j V 3 a 0 Z z U 3 l y a G 9 p d U k 2 S j J a a j R T b 2 V P S m J k c z d N Z l A z Q V d 4 U F J I c 2 d p Q l p a Q n V D U m J E W j d Y V H F k Y m d r a m h T O E F j Q T Z B U 1 Z M S 3 Z 4 U F J s W T d q c k h E U F p l W V R Y Z G Z 0 O W w 2 Z V Q 1 a k l k a 1 N C S W g v Q U N q S V B S R F F H d 0 F w N V p T e k w r a F V S R F N H a V R C a j l Q Q m p B W V d I O V Y z T H J D a U Z N c F Z R V 3 d N d E N p S k 8 v L 3 Z y c n B i W n R I O H J N N D R q b 1 F B Q U d N N y t r b E R x L 3 N i S H h Z O H V 5 a m h O Q z N F c E V U O X U y L 1 Q r b D F O T U F Y b T F 0 Y l g w L 2 I 3 N j N j L 2 c 2 R H N D L 0 F J e H p Y Y m N K d m F T d X J t N U l X V m 5 a M F V S M E p E U H Z U R V N D Q T N u a D Y 0 b m 8 v M 0 t s M z B M N W l W c 3 R 5 M 2 9 R d 0 F R Q V p 4 U F J 2 a 0 t J Z l p r N U s 2 V j h G O E J F M T N X T D V 1 e V J V a D R P W U h L e D h q d 0 t Q c i t G V W U 0 c F p u N j J G R W V m V W p B T T R 3 T 2 x W R H N S L 1 V a S 3 V S c 1 I 5 W m p I a z V r R m d D M 0 R S Y l h s U l B T a 1 p W b m J D a U h P W n V a S 0 F Q d W l z R X p 5 Z G o z b z B u Z j N 2 T k J K S 0 Z t M 0 c 0 S U Z y Q j h E U V Z S K 1 Z H N V o x a V Z F d E N X Q z M 0 R W 9 1 d T g v W W R t Q l J M U S 9 N L y t 6 U U Y 3 T E x Z c U 1 l d 1 h D a G F 0 d T h 6 T n B O a j V x W H Z w O D F r W W 4 z U l p L d E d H c F A 3 S D J q Y y 8 x Z k c 4 O W g 0 a U 9 C Q U N s M U 9 0 U 3 l q M k k 2 R j R B b 3 d D O G 5 z M W 1 E d 2 Z n V D V z M m J W b 3 F s Z H F l b V o 4 V V F s e H Y y L 1 p I N G J 5 b W Y 2 a W 9 j a W l B a n J h M n R 2 L 2 w 5 S H M 4 Q U R E e k t a N 2 4 v V U Z L K 1 h H Z U E y N H J B a 1 B S V X d E K 1 E w U W Z a e k t a V C t Q e C t C V U F y a 0 V R N V R D U 2 l K N E 9 4 N W N t S W l X R W V G a E s r U j h p c 2 d H c 0 1 B Z n B E V D N s U H d 6 b m J y O G l v b j J Z K 1 h N Q V B 3 b l h 2 R 2 F t V X F u b m x G S j N F T k h 4 a G 1 F Y 1 l G b l d w U H h J a l p 6 e m N I Y X B Z d 3 J 2 c y 9 t W X l X U n l K e U h F V V V S M E V v R C t B T j R C Y 0 h p a D l V V m 1 u a z V F e D B v c E h 3 Y 1 F 5 U l d Y R V Z F a 2 0 v d S t s U E x u U k Z R T D R M Y X d q M m t q U j Q 2 T V Y x W l c 5 b G 0 w Y U Z G Y m M z T n p t N V R 5 S k N K N k F F Q 3 J V d W 9 F e i 9 N Z U M 4 L 0 w x Z 2 l p b U Q 2 U H g r U G Z J S k R n Z W 1 O Z H Z N O E t J U W F H L 1 h i S 2 d B M G F O R 2 p I Y 0 8 z d 1 N k Z D F 6 M E N l U T V i a k 9 I Z m x m c F p T U G 9 a Z z d y T U 1 R Q j l t M 2 d Y Q U 1 p S E V D d G R Q K 0 F 4 d 0 1 o R 2 R n Y 0 R a Z m I 1 U z Z v T D U 4 K 2 Z m W G N C U m p G M 1 h 2 U W 5 B T F Z M S 1 F 3 Q 0 1 K N k p q a U 9 p W T B I a D V V e m F i L 1 Z J S T h S W U N T Y m Z k Q V J 4 Q l J P Z F Z W R l Q 4 b E p u L 0 x J V D R r W l J 5 S n d E d F J O U 0 9 Z Q j I 1 W F N s b E V O R m 5 B S z V R U 3 Y x Y 1 N o a 2 p v b k p t S n R k M U w w Z H h a N n J j W T l s V E N I R U x N e T h s b 3 F Y T V h F T k U z d 3 N q M 1 Z m Q X R 1 M 3 R s R k t q T 2 c r T X V Z c U l Z Z 1 h X U k d O R V Z C T W F s U X Z 0 R X d E Z y s v N m 4 w N l p O V z Z P U m N l c 0 w y c 2 l 6 a m h H T H h V N j F i W H N Q M y 9 m d i t l Y W J i L z Z X c 3 p n e E h N Q 3 Z p Y W d 2 Z 1 B r T E Z 5 N 3 N Z b 3 d n b 3 N O c z I 3 N 1 F j W n h m S S 9 n U k 1 x U 1 V 2 d 0 p R e j h 4 e m h S Q l Q x d W p C Q U V p b j A 5 T k R 2 Y 1 d k b V B u Q k 1 X U E d I Q n J K e k l Y N n B q Y 2 l N S l l V d k J h S m F B U X p Q e n h x M U t o V G 8 0 Z j R j Q k h n R E E 3 b 2 x Q W n d I T 2 R G M j d h b k U x R m Q z N z U 5 c D F p V 2 R Y S V l F a G t s O F h z U V F F V m 9 p Z j g 4 S E 4 5 W F V z b 0 h p Z W h N M H p R b k p 4 S 0 p u N l R U N m N q Y j A 3 Q n Q r d 2 9 B T 3 d E N D B E Q 0 1 Q K 1 l O N z R 0 d 2 p M c 0 J p T F E 3 U l J p S z J w V E p a S z R 0 Y 2 s 1 V 1 Z p S 3 Z J T k 9 u V C 8 r Z m J k d l B S U k 1 2 Q U k 4 V 0 M r T X N 4 T 0 x G a T U v d j E 2 L 2 Z B Z 0 R I R T l G V 3 p I e F A v Z z N H c 3 F 4 Z G l H Z 1 Q x M 1 Z m U T N p R E d 6 M T Y 5 S 2 J N U E l L S W N x T 2 9 I Z 2 8 5 T j h m W n R 2 M n E 0 e m p Q Q X N I Q 3 d 5 Y W J i U E t i b k V p c W t w Q l N u Z 1 R n a k h C U 2 V M M 2 p P S y t W M 0 Z p a l d j L 1 p R S 1 h i V 0 V 1 M G F W W T N T N V l z K 1 h O R l J V V j l j M 0 5 6 c m 1 i e i t R Q y t J c U w v e T Y y c m x H b 2 x v Z y t V V W d 1 R k V B Y 0 Q y S X N D U 1 k 1 Y l h O Z W R o e n d h R 2 h y K 0 o 2 W H N J S 0 p j V D h N b H p Q e W 5 U Q 1 p U M G d P N l l S Z 0 x 3 e W d U S X F J N S t E W V N Z b T h p d W 8 2 W k Z 6 S H p W Q 0 w 2 c F J E a T J k e E l r T k J n Y 1 h K Z F h k M l Z a V 1 Z s b H h E U l Q 1 b T V N d y t N V X V v T E l 2 c D c 2 R W 5 h V 3 h 4 b U x w U n p N Z X U 2 N 3 B t N T I y e m J Q Z 2 Q 1 U m g 0 a F J B M k F L S z l m M U h Z Z U 0 x L 2 x 1 d T Q 3 d V h V Y k d o c i t t M H d t Z D J 4 c 2 J Q e k V 0 d T J 6 c X F x c W J r S V F p Z H p P e k g 4 a 2 9 s d G Q x M j J J N m 5 1 Z T k 0 Z F V L d l d L V X V v O E F D Y 0 x J Y z R G Y 0 c 2 Z l B u M H V S U 0 J 4 Z 1 Z H a l J 2 V 2 p R S z Z s Z z V t d m R W M z N l c X l r T j J G N W V Y b W x V d X B x Q k l z U 2 5 s T H F m c V h V N U 8 3 b W N P R 2 M 4 N X F S S T B m Z T F L O W Z 2 N k 1 C b k l K Q X Y 3 L 2 R j W n p w M 2 U z U D k v M l B U T k 8 4 c G J z N k V j e G N C K 0 R 3 L 0 8 y V m x a W G J F M U c 1 V X V x N V V 2 b 3 B o V E R p K z F o b X Z n Y k F F U U J p U G J V S i 8 v Z U x t Z m t k R H Z U d F o 0 Z l J V T D h J R j J h K 1 Z F c G R W S 0 R w U E 9 S b z F S Z G d j N V F n b 3 l p R T J J Y U l m c H U z c l R P U 2 p J a T J v U 0 F x Q z h 5 O G x K b i 9 r T W x r S G d 2 c l J j N U l o W k l u e j J I b T h U M 3 R u N G g r M D F N Z H p j Y k p 0 a S 9 O b l B I S j J K S G p E S 0 x u Q 0 R S e W c 0 N 2 9 Z V 1 l H d j l L U m J i M X c x Q n N 0 Z X I 2 M 0 F V Q k V I d 1 A 0 T k p 2 T l R q Z E 5 z d 0 d C S T h v b H J 1 d m V q S n d G N F h E T 2 N x Q n Q y d 2 M 3 a n Z P Y 2 x Q S l l J a m 9 D N k 1 6 a F B D S F A 2 S E E y Z 0 l N a T R 3 Y 1 I z W T V B e W l z T l l K c m p P S i t o d 0 l L e l p W b l h o d E U 4 V F J U a z N 2 a 0 F D T m F m c E p U a k F G d 1 R H a W l t T E Z p d z R L W l Z m V D V z M j k 2 T m 1 Y K 0 R 3 R E h I W i t Z S D J 0 d m J M O H B O c W R E U T B E Q W J 3 S k d o S W V R d U l u c l l z c X o 1 b n V k M U 1 U b 1 I w Z E J T Y 3 d m Y X R u M G J n R i 9 r Y m t z a 0 V n T 0 Z F T T h T M F d B Q W 5 5 b W x M d k E 4 N z B F V V d h e G 4 1 a 3 N C R E t N Z 2 4 5 M H h P Z H V Y Q W 5 o b S t m T G w 5 O F Z p c 1 J y V E 5 K c 3 l t V X h u e E c 2 W U Q 2 V n p m d D N h M n Z w S 1 J V W E Y v Z T N 0 N 1 R k T 2 5 6 N j l j d z d w T 0 0 2 N W x t W D l R d 2 h 4 S G 9 C d G 1 Q b U Z l Z l B t U F Z K Z F h S M 2 R u O W Z h Z l R a Y 2 g 3 d y t O R T c 0 Q U h Z T S s r M D B 5 S G l l O T F m Y n R r O G h v a 2 R S Z 3 N F R G d U R n l a d 1 R Q N n g w S U R K S V g 1 L z V Q Y T J 0 c k s 0 b W 9 n W W d H Q X Z o V U t U V 3 h 2 Y j M 5 d 1 c 2 Y y 9 D T j g x M 1 d m Q W Z C T U t K b D N C U k h 0 R C t E b U p V d V c 3 R k p W V m Z V T k 1 4 O F d H c z N l a z F L K 1 N F R k 9 4 S j B B a k F Y U U 4 5 K 3 h Q a m R v S 1 B k V 1 J F U X Z s M 2 k 4 W U 9 Z d k F h U 2 k 5 d U g z b 0 V r c D l i U D h 1 a 3 F w N D R V U V h m N 2 5 R b 2 h D Y z l h R G h C Q U h G Z G l l M i s 1 M k F C T k x H Z W Z H a G p i e X J H T U l J U W p B b 1 l a a E h E c H c 0 T U N P c X F x c X V V V F V o N W t I V X Z E d G F R V n d Z c U Z R V V d h Z U F 1 Q k c y N 1 l u T X Z Q S F J Q U T l C S 0 d y R 1 d Z K 2 N V M 0 t S Z V N T e l d a U E 5 3 e m p I U 0 x h U F J h T C 9 W Z E s r V z h B L 1 p r N V N V U z N j c U R 6 d V d W S F I w Z V h I e E 1 P d E Y z M z d k d T N i N H V V Y 2 h v U m J R c G d k U G l R Z U V V b 3 V 4 R G h a N 1 B a S X d 6 R G V J T 0 l E a E Z D N 0 d 2 Y n R o T 1 c y U W d N U E Z O O T M x L 2 h o a W l F T 0 U 4 c H R S M F I 3 V 0 V Z U n B O d D J 4 N k F i N W g 1 R E l C c V p t N F J R a H d h Z W 1 w M l F r U X Z N Z k 1 O U k h T d 2 J k d U 4 0 W G s r M S 9 m O T I w M 1 R u R k t x R n l V U l N k d T J D L z A v Z T N 5 U W p s Q k s z U z Z F a U x 4 c j d p a T F I U k R j c U t X V W p 4 R l J k R V B 0 S X R W R 1 J K c 1 Q w Z U 5 T e W k 4 c G t F M H B R M k Q 4 N n N m T W t 5 T X Z X Y y 9 6 W H B G U 1 R p Y W l u d 0 o 0 S n B 4 M H p R V 1 E 0 R U N y L 1 V Z Q V Y 1 W X l M a W 5 s R V V R M G 1 a b m Z Z K 1 l C U l B S a W Z Y M T l T b H Z z T l J z V G 5 k S n R R V V R Q Y m x p L 0 R U M W F v a z J 6 U n B n N W M r W m l B Q 3 N z c W k 5 W n N 1 U 0 V 2 b j M 3 a m 5 a Z G Q 0 V z V V T 2 o w c 1 Z Q N G N X O E U w U U t N N G 9 s e T J Y W G R n U U F v b F V x W n J h M n Q x T n V v a V h B K z F z V U x r N G h 1 N i t q b 2 V E R 2 R U c y 9 v W n Y 4 Q U F n Y 1 B B R 2 V O R 2 p Y c W 9 0 e E l G c y 9 6 b m t M Z z d k c H J Y T m M 5 S 1 g 5 Y k p w T T V 4 e k N N Q y 9 P M 2 h 4 N k 1 k K 1 Z 0 T 3 l H V l N w M z h 6 V G Z m O U t t b 3 F J a j d 2 c C 9 O e n g r W l M y T m o 0 O G N B a 0 0 x b W 5 6 S U 0 0 e U J t L 3 B Q d i s w O F d r e k 1 K e j l 1 V k F I N H B w Z H l Q a U h Z T n B X Q U F C R k h H V X N v V E F j e H p Y Z m Z m c F I 1 M 2 t Y M T l h b G 5 X Z 1 V x c D F z Y k d 4 c D d r L 1 Z Z Z 1 h B Q 1 p B b U J L S X B I W X F y M j l m V E h 5 a k U y R 1 l X U V J T S 0 Y x Q U 1 H a U Z Q S 3 U y V 0 p J S 1 k 5 Q k F T T 1 B F R 0 l Y W n M 2 M H Q 3 Z V h G R k Z X S 3 F I R H p y U G Z w U S 9 Y Z F Q 4 Z k 9 Y S m s v L z c 5 K z J j Z H h 5 b V d E M m U r N j d v M 0 Z p b U x G b V Y 2 T l B J W W h q R m R L Z l V t Q m R G M U d T S j Z Q b G Z X M E h Y Z D B 3 Q 2 N o Z 0 l K c 1 g z Z n Y x d 0 l r W F Z k T j E 4 U 0 d 3 Q 1 d s U k l k S j Z Y O F p V O T F O Q n N 2 M j c 0 M G M w Y n o y Q z M z M j d D b D I z S W w y b H I w Z k c 4 R H d Y R 2 N x d 0 Z j Q n l D Y l N x V U 9 B Z E R o T 0 0 1 L 2 k x V D N I Y 2 Q 1 R G d C Y z F 6 M F N 3 Z S t 0 U U F I S E M 4 Z H g w Z 2 d N T 3 R I b n U v U H J G T U x 6 d k J 1 b G x C V k U 5 Q X R t b n B x c l J P S z Y 3 a U 1 B S G l u e D B G Y U t q b z Z P N m F a c F Z q R H p 2 U U R 1 N k M 1 c T J I W G R L W W x F N G g z R E 1 F N 0 1 O L 0 M 0 c n R 0 c n B S U E h j U 1 l p Y j R F N 2 5 V N S 9 s V X d t R H h O Q 0 d L R m p U Y m N M O V o 3 b k 5 R U F l x N G R k V F V z a 0 V 0 O X Z h b W 9 x N n V E e T R Z Y 2 Z m b z N B V U Z k b 0 g x M 2 1 w S n R 1 d X V s Y X Y 4 K z J 0 Y l U x b D V l W H g 4 T j F W a 1 l 3 L z d v a D N 5 S E p j W n h D S 2 t r R n l a b G J G S 1 d w c V d t c F p W b m p p V 2 l K N H p p d m 9 F U m p T a T Z o V E 5 z Q l V z c n R B Z l N k T l d 2 V z N B R U R C a V J 5 S G R O Q 0 N j T 3 B l V T F G V F U x T n p E V E 5 t R 2 1 h W l F C Z 0 d B W U x J Z G d 3 R E Y 2 N m R L a 3 l E S U 1 O d z h p Z 1 J N S j V 2 R U R 3 L 2 F i d 2 V B b y t 2 M 2 l l Z H p t N j V p U F N y Q V k y d 0 V u R i t r M T l m W D J W Y V p w b k V O R i t 6 R H l H a U R a b D V s W U s 4 c 0 c 4 a 2 M x b T d 3 a n p v b l J p M i 9 i T E F B N U V Z S 1 V G T T E 5 R m d R Y m t z d E F U O U 9 y d z V 0 b U p a V m 5 u Q 3 l G K 3 p j e T N 1 c T U 3 Z n Y 0 N H B K U V h F O U V O K 2 V X N S s 0 b 1 N G T 2 Y w V 1 N P R W 1 N W E 1 u N 3 V 1 d T B M d W x X U X k r V D N E T U s 1 b D V o K 0 d Q N l l m T W Z Q Z G 5 1 Y z l J S 1 d j U z B U V l J E U T R z b l R u a m c r Q m 5 O Z 3 R S T F F y T X h N U n V V c X B X e j N Q Z T Z I U U 9 V e W x V b 0 4 4 M z c 5 Q U N Q R V R a c T R C M E V G R U 1 3 Q T h R a 1 Q z N V J 0 c n d q W m x 6 U H d 6 W m o 0 U l F D M F J t U U E r W i t i b l c x d G J m e D N l d k x x U V R D Y V B F a 0 w 4 R X N E V 1 J Q U U Z F U j N Z M E 5 E d 1 l k N j V m Q V B B V U 5 k M T Y z S z N X N V o x U 0 J I T G R T Z k 0 v S 2 J y d W o 4 T S s 5 b W V p U D d G e k g 5 M 1 h Y Z l g v T H B T e W 4 4 U l V k W n h u Q j h V S 0 p 0 T 1 J H T 1 l l W W R D Q 3 g r V 1 p m M U l D U E Z u Q U d u S G N a T D U 1 Y U U r L 2 h Y T X Z C Y 1 J E V 1 h t Y n d C O E N P Q W U x M 1 g v a U J W d l V F S k t l V F l S b m N G Q m Z x V E Z S U F J X U j B m S H B Z W m g 3 Q z Z F Z U F q Q V k 0 N 2 p u Q k E x c 0 c z N 0 5 R R D d J Z W U 2 c 2 0 z N 1 B t W S s w S F h k R V l s R W 9 z S X d q Q 1 V J N U U 1 N l p j V F N h R F l F b H Q 2 S m V n S W 1 F M E g y W E h 1 Z G h N R j R 2 R z B a e n R J U l B C c U 5 S c V B K d 3 d o Z n Y 1 T 0 9 1 M G F 6 d n Z E S j J K R m p E R U 0 4 V E l J M k x P b T J R S 0 x 0 Y 2 J Y V V A y d W J O e j d U O H o y T l J x U F J h T l l n M n N p e k F k Q 2 Q 0 V 1 Z k S j V W S z l W Z E t M U X l 0 M l Z W W U N X d j J 1 a z R K U n A 1 S l N x b T M 4 O X N K S W Q 1 Z 1 p p O H k 4 c X p t T W Q 1 Q l J P T 1 o r U m V y M D R o a V d k Y T R R a 2 F l S W 1 Q N m V T a T M 4 U 1 F 6 O T Z k Q X U z W F A w R E 5 C b z l u b 1 d I b 2 J F c 0 x B c 3 l C c 2 p m W H I v a D F K d E o x W k 1 T b V F 1 Z F J v T k J x T l J x U F p t U G x r N 0 1 n e G h y a 0 J T Y m R G R W 0 w Z H J X Z U 9 l c m x G e i 9 j M E d v M U d v M W 5 E Y U x r M n p W c k Y 5 L z F 4 U W d o a T V x b l l B Q T A 4 c G F D V W 1 s V W 9 v W i t V T X J z b T l o O X E y S i 9 F e k V 1 e j J l e H F E V 3 Z 1 R G E 3 c j N p d W w z S W F J e G x H U U p H N l N O d k J v T m 1 Z c U p 5 T G R k a m Y y O X h W K 1 I 0 U j l z R D R Z Z W h p S 1 N V d T B h V F F h a l V h a j B l U V N T Y m N w c y 9 4 a F l 0 N X Q v V G I w Y U l r M m p V Y W o w V 2 p X T n R y S W 8 x b n R X S m I x V X l I R V I 0 N 2 p 2 S i t 6 b V N 6 T E 9 s W U l j V U 9 v Z z N u c j J o c m Y y c 0 x 6 d k 9 m U n p T S 3 Q 2 N 3 B E M T h B d 1 J F V k Z 4 Y T h C O U F k d z A 3 U n A w e G F 1 Z 1 g y V 2 l n c W x B c n Z J Q 1 d v M E d 5 d n h z e k d 6 N 1 R h Y z R 4 d D R m R D J R Y m 1 N R 0 h z b 3 N 4 W G x h b 2 s y a j B X Z z B H b z F t U l d w Z S t u e l d w e i 9 a K 2 h 3 e W p N a 0 F y Z X Z 6 d X N J R U V t M V B Z S 2 s v c 2 Z h T n o v V j h U N l B S Y U R T Y X R Z U T I 4 b W h X T z B L S U h 3 R j R X R X I 1 R l l B b z h l b D J S R l R O U V p L Z G l 4 e k g y V 0 F q T k 5 h R T N G c H Z T U 1 F T d G 1 F W W p 3 T G 9 R M F E x e k 5 3 b 2 h M a G 1 i W T l M b z l I M F R I d 2 l Q b H A 2 R z h i U n V p M 2 R 4 c 3 g 0 a F g x Y 3 B n M D h H b z F H b z l G b 0 5 J W F o 1 b 1 h Q c G 4 x M j h G Y m p 5 Q 2 g 3 R n N E V z Y x V k V U e V R S b G 0 y O W N O U W J M W H E r c D l G b 0 5 C c k 5 X a 1 N z N 1 F G b 0 5 u e D g z N z h W d 0 g x R X R J Q 0 l i Q U E 3 Q V d n R j h K a n Y r e j l 3 S E 9 m W G E z Z U V H e D l F b E N H a W F p S 3 F a T 2 J K U W 9 n Z k 5 q U T B M R i 9 i N D l K b 0 5 L V l J P U k Z w U T J B c 0 d P O E M 0 T F U 5 b m p 3 V W d L Z U k 4 Z l B L a V p p N 3 R n Z W o w V 2 c w R 2 8 x R 3 N 5 N n o 5 W X V 6 M H I 3 d j c 4 K 0 1 O e E d v W E t 3 S H N G T E 1 r O X V X d D U r a G M v Q m 9 O Q n F O U n J Q M l d Y K z h S R F F h a l V h a j B h e E E y M j B Z d F k 1 S n R 6 R X p m c D l a c G l Y Y U 5 C c U 5 S c V B S Y U h y R F p 3 Z H Z O W X B N O D N G Q X J D d n p 1 c 0 l 3 T X p O K 3 o w d X o 1 M j N 6 e G 1 k N n Z x Z l J h R F F h e l R x Q U 5 2 S m 9 O Q n F O U n J N Z X M v U T J K T V M 2 S W Q w V 1 N i U 2 R w a U 4 0 T k J x T l J x U F J h S H J Q W n d k d m x W a W 5 w Z H R D a V R i N D J k T z J m b k d X b n U 5 c E 5 C c U 5 S c k 9 P b 0 9 Y Y U 5 C c U 5 S c U 5 a a j F s S H B O d T B S S n R H b z l G b 0 5 C c k 5 k M l R y R j J l b E N U e V d n W G Z Y U G V r M l Z z e D R L a 2 I 4 Y z I z Z z B X Z z B H b z F t M 1 d M Z D h 3 e l J h R F F h a l V i V G E 5 Y W l k S n V X Y U 5 O b 0 5 C c U 5 S c U 5 a a G F 4 e j B t M W F v a z J q M F d n M G 1 u V W F i Z V R S Y U R R Y W p X W U R Z U z F J d D J t S k 5 v M U d v O U Z v T k p y V n d E b 2 o z Y V l s M m p R Y W p V Y W p X Z W N 4 M X Z Z Q U 5 C c U 5 S c V B S c k J x d W Z 3 M X p y e n d J Z j J G R 0 V v U X R z S G 9 O U F F y Q T A 4 U 1 k w U G N Y b U w w Y T k 2 U F I 5 Q m 9 w N V I 1 e j V z e j V 2 S 2 Q 2 b G 1 X Z E 5 Y e j Q 4 Q i 9 O b m o z N 2 5 W T D d 0 a X p M N n Q r L y 8 3 S 3 Z 2 L z Y 2 U G E r S W t z b m t y a 0 9 H R E 5 s a z d 0 e T V Y N V h T V n l x V k t o c z J i T m l l Z 3 d j U C 9 t c n U z T G t k e G V w S k t i Y 2 N N b V J J L 1 l n U k k 4 c G 1 6 N T Y 5 c 0 p T K 2 E y d H J Z N E 1 I R H g 2 O H h S W m J a R 2 J Q b n E y S z l M d j k w S 0 Z E b D g r W k 0 2 Z X R 1 N z R z e S 9 y e H N H S E Q z a D Q y Y k 5 o c m M r Y k 1 t V m Z L L 2 t z a G x V b 0 5 H a k p r e U Y 2 b W F i W X N Y c n c 0 V z Z D O G J P a l F v V W N Q S E R o d y 9 y e D U 4 N W F 1 c X Y y d W J a T E p w Q n c r Z l B q Q V F 1 Z X l 2 c j Y r Y X N T S U V X T m 1 6 N T Y 5 U 2 4 5 W E x j d m F l Z G l 3 W W I 4 W U 5 t e F l 5 N X c 1 Y y t i V j E 5 Z H Z Y V k Z S M G J w b z B h S X U 1 M z E 5 S X B G S V Z B O G Z Q b n p M b n E 1 T H k 3 S n F o Z z h m L 3 F z a F E 0 W j h P V 2 Z P b k R t b D l D M m x U Q T R k T 3 Z R S G x a V 1 Z z e F l z V 0 9 D d m 1 o R n J O S 1 Z 6 K z B l T D V w N j c z Y 0 M v T U N o S n d C W n J 4 O U R E a W h s U H h 3 U l A y U E w 1 e i 9 S O F Q 5 T X J V c W x V e G V 6 W n M 0 d k 5 i e W l W U 2 c w c U x 5 O V h x K 3 B l b E V 3 b T V i Q m h 3 M 2 F h T T J m T 0 p 5 a G R 4 c H B z M n o 1 a C t Q R G h Y O D Z l U F h 0 N W Z t R X F s Z W 8 v Y k 5 n d 0 9 X a l F v R 1 Z m Z m Z W V n Q v T 2 x W W U Z 0 M j A 4 T U d U S m t o e m x 6 N X J 5 e G t 1 M z N I e l p z M k F t Y m J M S k p R N E c 1 N m 5 x S m x I T D Q w S 0 Z E a n h r N G N P R E g 4 K 2 J O V y t H W U x N d m F Z Z m p 3 N F h z U E h 6 N T h a a m Z Y V 2 o 2 c j l M Z D B 4 S W d S Z m J i Z G R 0 c 3 R T N T J q Q T U z S G R O S F F v V U 1 6 Y y t i T S t k K 3 F I R S t F d n B Z M l B z e T F Q U U N O U n F Q U m F E U 3 J q d k t 6 O F o r M j I z R D Z h c F p 1 W T J Z O H B D W G F O T 3 N p b G 1 Y O W 1 J a G V z U 3 h y b 3 V k N X Q w Z m J F N G 5 F Q 0 1 N d 1 J y d X U r e W J D Q j M 4 a H h N S E 1 Q Q U x B O V Z F O T I 3 Y j N K c U t a R F E w T i 9 5 M 1 V Q e E U 5 W D F G U j h T V 0 F u W E 8 z M T l m W D F 4 b U c 4 U T Z B M 3 d J N H U 1 U 3 h k b l I w M k t a c H Z p b U V P Q V R B Q z R Y c U p C S 0 p h a U o 2 e n p D T V l j e D h I N E N m R m V 2 U H R 1 M j l I Y 2 Q 1 R 3 d E S D Q v R z l B Y n l h e l d a M 0 E v Q n V i V z F 0 c k x 5 O C 9 C a l h k U j h G b 0 p M S j V H W k U 5 Q z h p N m 5 H O F J G U k J S S n N w c F d M U k 5 z d X l k b U h t a 2 g r U 0 d 4 c 2 I z d 0 9 3 d 2 t L N V V 1 c F l J Y 1 F k M W R Y V j U 3 U z B 0 T n l k M z R h W j l 5 R 2 l Q N V N Y b D k 4 Q j R C Z m Q 5 U y t s L 0 M w U k h j Z k 1 4 N 3 F 1 K z J x c D Q x b 2 J D Q 0 V l S W F K b U F B Z m x s N W 1 t K 1 R N Q U 4 x a V d k W k R u Z W E r c 3 d 0 M k 9 J Y U x 6 b E Z M d m p o Z 3 h Z c F p w b W x N S E R o d z R i O E N B Q V l k N W 5 0 Z T h D d m Z 6 W F R E c j Z 1 b z J q Y 1 Z p U T V S U 1 E 0 a G 9 L R E 9 Q R U V M V U F O a V N t Z i 9 1 d X U 2 M X V R M E 1 3 M 2 d K U U h V c W x i S W F H a G 8 2 N z B k U 3 l 0 M k Z F R j g w T k R S O E N n Q k N p S 0 V B e m l h a X Z 3 T H d n T U R 3 Q T Z E R z g 3 e S 9 G a G 9 N R V Y x R 1 J F Z G 1 z O W s r c S t s N E 5 a b 2 V x W G 5 1 a y 8 5 O G R 2 Q l d w O E 0 w S H d k b 3 p V c T N C U k p 0 R C 9 I U z d I a 2 p 0 R V N i W m l W U V N y M W k y N 2 J o T 0 0 3 d S t X V z F 0 Y l Z E b U h u M n d J R U R 4 e m M z T j k r M U t 2 W m 5 H T V l F Q U 9 O c W F t c j Z O R G M z b D J T Y 3 R 5 e n J W Q U Q z S z Z X d U J Y Q m x m a m t 6 L 3 d E Q X E 0 W m h I Q X J n K 2 R 5 e V p E S T V w c U 9 q N D V P b X B x W j J B S W F V O G t F a S t v Z m p P U G N C U U N L U j J O R X d q T T J M N 1 R 1 V H l i d 1 l 0 c z N k W H g w U l J X d T F o c F R 5 Y m 1 a K z M v T z h o M H M 1 S G d E N 0 F a Z 1 l q O G Z 2 b D F J K 0 J P Q V Q x M 1 V 2 U j k 0 Y 2 J I V m g y L 1 l K S z l N d W s 4 b j h h Y 2 F N R 1 F 1 S 0 Z K O G p o T G d r S G 8 v L 0 Y 4 R H J 1 U V Z F Z E F V e j c 5 W F I w Z k V L Z 0 M 1 R 3 V u e W t s Q W N B d U 0 z M y 9 m M 1 Q 2 Z l F z Q U V n a 0 V x T U 1 3 N m d 2 Z G F 4 S 3 F j V 0 5 q W T E v a m o 1 W F Y x Y y 9 w N V Q 2 M 3 B n e F k 3 Y n Y 1 a G p 5 R 1 M 2 R X V F d 3 B 0 U W p B M y 9 Q S z l M V 2 t X U 2 0 w a 1 V l a j B X Z z B t Z z J N K 0 V S O H R Q U T J q R 1 Z R N T d F Q U F D Q U F T V V J C V k t Q V k k 5 M F d T Y l J k c G c w O G 1 u V V J 6 L 1 A r S k t Y O E V 4 S G R a T n Y y S z Q 3 a n p B U U E w e l F Q Q V h B b m d E S U E z W G 1 N L 3 R u M y 9 Z c 0 I z S k p m W U 5 0 M k N z Q 1 d B T z d Q T H p N T V k 3 Z n c 3 Z D l L S G F 0 a E d M c 2 d l R k N h V 3 F n O G x V c V Z N Z l B q Q U N x W m V R b 1 J u U 0 d s Z k 5 0 M T N T Z n k 2 M X F X d F R P Q U 4 y M 2 J 2 c 3 h 4 b k 9 2 e n k r U H g r U D h C T 0 V 0 S y t h W H J 1 b T h Z a H J F a k F E R H o 2 L 2 w x U z B F S U 1 S V z l V Q V d 3 T E t 2 S z g 3 e E Z 1 Z H V J N k h n Q W k 5 d m E y a V l Y Y V h Z W U F Q a S t Y N n c 4 b H d N Q T l D Z W l 2 U U d z M D B h Z V l v d 2 N P Y k t j a U 0 1 a T V r K 3 k y V 3 c 2 a 1 V p T U t G U 3 Z y S 3 h z U V V O R F E 0 O E x H Y m t R V V N a O E 5 W d G F X b H F y c T Z z b k 1 Q U G p S U F M r Y m R z S E 9 v N 1 R z Q 3 F P b 1 R 1 a 2 x N Y 1 M w W S t a d V l L S S t n S 2 9 B T k F m d 0 F B Q V Z R R D Z S W F d G R U 5 H N G M 3 d l l v Y T Z 1 N 3 I 3 c D A 2 Z D N 5 a 1 V S M F M 4 Q X Z L d V V 1 a F h B Y V R u Y m 4 v V j k v e D R B b H h j Y k R 4 R 2 R B T 0 J p Q U p X R n l w b D V N d 0 N M b X B 1 Y l Y 3 d m 5 0 a 2 J U S F Z 1 L 0 9 P d W p 6 d z d l Y X R 3 Y W x X N k x K T n B V O X J K d D N w a W w 1 M 3 V h W G p O N j l P a E 5 p V 2 c z W n U 3 a X h O R W J F b 2 x F Z F Z s W j J j Q m k 1 V X F w e G E 3 c m Z n a 0 F 6 R 3 d R R V p x Y m 0 w d U t E R W 9 r R W l P S T Z H W U F I N 2 l 1 Z X c w Q U p K U E p 2 U m 9 i R y 8 r S 2 J p S 0 I 2 d X Z y d H k 0 c k s 3 d W F t W T h y T H k v L 0 Z Z Q 3 J h b X B x e W d D T U F I Q 3 Z s T E x h Z G Q x Z m 1 h W j V M b 0 N q a S 9 Y V H A w K 2 Z 3 W W x F S W 0 2 Y T V v M i s 3 O S 9 R M k 5 n N E k 3 Z D g 1 T W l S Z l l u b 0 J 3 Q k 9 s M U w 2 c n V z K z B 0 T X h L Y V Z Z Q 0 F G b T d t R G 1 E N F V R b D l t M k x a Y 3 R X M 2 J r U n g 5 O X R L U 1 U 4 L 0 l k Z V F U Q U h H Y i t 1 c F R L U k J R S H N F M H N G d H N C U U J j R F N T S 1 I 2 S X Z B d 2 V s Z H g z R m V 6 e X N i Q m V C Q U F L K 2 J w c G 1 T c 3 J B Z G Z P S E N o Z S 9 t M 0 1 z W E V k R T J w b W s r V l Z 0 Y n U z T l R V M U 8 3 Y V p v L 1 F Z N 0 R W e m N Z Q U d B W X h r Y 0 F S a 2 N i b W Z r R 0 F H K 1 Z s N W R Q U V F F S G 5 0 N m l y e V h O e X F L T l B C c U 5 S c V B S Y k l C V V R r U T Z j e m Z H K 2 d y M 2 d y Q X J W b z J o S j V K b 0 8 2 K 3 Z 6 c 0 d q V 2 J j N W k 0 Z y t S Q k N o Y 3 U 2 c T Z s U X B k W l F R Q W t U M F R I M T l m W D F a V 2 R r Z V V S a 3 p I e H U r M X R x M m Z V N l I 5 a T k 3 b n R l Y 1 R D Y W x Z U m p s Q V B a a j V s b E N p T k c y Y l F N Q T J 0 d m J a N F d M M k l L W k h 3 V 3 d P N E N 4 c n V 2 K 1 d V c T V H W U N I Y m R 0 Z T V q a k 9 T N 2 w 5 Z T U 3 M 0 Q 5 d T J I M k x t Y X k z T C t s Z H V X Z W h W Z V J h Q X E x M 1 h q U 1 F i O W d I U X N Y e j U 4 c m U v d 3 l t N V h T b D F X M 2 N W a U 9 n a 0 l y b z Y r b H h i V 3 h 1 T H h X S V Z 6 U H c 5 Q U R z Q 3 V E O F d p N W 1 X W l E w Q W d L V k x s N 2 J P b k R r e k 0 y T E V p R D d N Z k N T Q V d V S 0 l C V 0 h V e F F y T W 5 6 O S 9 i a 3 R M U z J 1 M E g 2 W F V m a 1 I w Z T M 2 O T l Z W E t 5 c 2 9 6 Q V d 4 T 1 J J a k Z Z Z 1 V q e V F E Q T k v M l R B W l R x a F F u Z 1 d 5 T V B 3 d W M v e D N H Z W s x S W V C T 0 F w Q U 1 O V 2 N z a T l n b 2 g y Q V h B Q 0 V i V U J X T W J N U 3 d F c 0 J k Q k N S T k 1 B T E F v W G h l W U R t Q W R n U G h I T l Z V c k 5 h V z F 0 b l Z O b 1 F j R n h u U G V s b F B j V D B V O V R x Z F F W R F E w T n E x S k 9 h a k 1 B W D l Y V z F o W T B B d l Z F V T F O V E c 3 b z N L R 3 M w S m J Q M W k 3 U F N 6 W W R 1 T z F h Q j d p W G 1 Y V m V 2 b 2 F k V G 9 1 M j h F V G 9 I a j J Z b D Z k T 2 5 6 M D h B R 0 9 G Y 1 p x V X h U Z k 5 T W n U 0 d W 1 2 Y 1 p B R W V F N z h 2 Q z E x S i t l d z N U T k t j Q U V L S F R T V G F a V E I 1 b E d N Y V R V c 3 B M W E 5 l O U 1 i K 0 J s S E o 3 S X B v S T R L a l F v U F E w T X o 4 T E F N M 0 5 6 V z N a Y k h i c z R N R 0 Q v M F J F M T B v c F l 3 R E F 6 T T B B V H M v c j Z n Q W l t a F M r S H d E Z 2 V D S E V 3 d 0 J X V 0 p p Z k 9 Y U G 0 0 d H J h M n Y z a T h m a m Z B V H h r M i 9 h a S 9 Q b G Z Q a 0 l J S H d B T X c y R F h k U y t Y V W k 0 Q m N F N T V l Z m t n Q U d 0 a 1 l a N l p m e W V F K 0 c w c G R a V l N T U 0 l x S 2 l k b W 1 1 W l p B Q W I 2 d m 4 5 S m Z w b G h H R m N T a 1 V E Z z Z I T k F z V D R H R E J p d 0 Z Z Q m 1 B S E J k O X o w c D V Y V k V k R 1 V z R n J z U n d D V E h j V z R H Y 0 R N Q V d K W j F 1 b E x x M V h R N j N S S z F U e W F U W X d 6 R H V C Y k F v U U R l W n V i T G N 2 d D N Y W G V x W l Z t M 0 V O R 0 Z V c 2 9 6 W G R l O X A 1 U m p M N G E r b G p R c m l 6 Y n l h R F F h a l V h e m d W S i t O d j Z 6 O U R h Y 0 k w e m N o M k F 4 O W J 1 Z 0 F E e V d i Y 0 9 r V G M 3 S C 9 G V X d Q S T F t b F R K N j l P a E 4 0 L 0 g 0 V 0 N B S U 5 5 T 2 l C N W w 1 b W 1 W W j R 3 Q 1 V y S k Z k a k 5 y Y T J o Z 1 J q U V B n T k R R M G Z C Z 2 F j d T Z N e X F Q M U 5 p T H F J d l V S S V l S b 0 J 0 Q X N o S G d P U V V S U T F P N j l x R T R z R m h z L 1 l z U 0 l C N n V y c X l j R E 9 K U 1 p U M 0 p k O X p V Q W F H M X R Q Y n F p b 3 V J d E F N L 1 l 0 a j N l Y 1 p 4 N 2 M v d H Z h M n V i V U Y 1 Z T d y Z T N 0 M C t M e C t O V 3 R G M H B a U k x S S T Y 3 c l J z W V d n Z U J C O W I 4 V k Z S W D d G Z k o 4 b k R k d j N p d l Y x Z F h I Q U 9 q T H p G W T Q x c U 5 0 M j k 2 M W 8 2 T W p p a n h h M U p Q V W w y M 2 J L M 2 h s e H V Q e E 0 1 Q n o z Z 0 N j T G 9 U b 2 Z H R H Q x N i 9 m S l F C d X J L N n V Q a H p C d y t v Q U l w c F Z x T y 9 x N n V y O V c x c G F Y Z 2 N B e D N I Z U F W Q n l i c V U x a l d W W k J 3 S V l I S D R j d 0 1 3 a n d t c 1 R S U F M y N y 9 1 d F J I U V Z n Q T R B U i 9 1 K 3 Y w S 0 9 H Y 0 1 3 W X N 6 O E N J Q 2 h T c W 4 v Q U l C d D I 1 Y 3 h j e i t V e H Z m Q z E r T 2 t s R m J P O W l l W m V W Y 3 A 1 Y T R B Z n V l N m J v K z V y T D R y Y l c x d F d 6 V T F O W l d V R j Z j W V V z c D l t R G 1 T T F p u S n p M Y 3 F w Z m F 6 T E F 0 R T l G M E 1 s e E V F W U J n U n h l T H g r R W 9 0 W k V n c G p 5 M F V k Y W Z S c k N 4 c l J M c E 5 T N 1 J w V m h G R W R B W U F o N G l h c F p U Y k Z 5 a m Z O S H k 3 U m F G e T M v Z F Z P c D E y b V B t N V V P S V V B S F p D R U 0 x d 1 A 0 Q 2 1 j R n R M W k l 3 b m 9 u S U F I Y 1 d N O C s z d D d S M H p a O D d N Q U l C d D I 3 O W o 1 a j J K N k 9 C S T J y T 3 h z Z k Z w S 2 V V L 2 l P a F h V c 3 I z W E 5 m d G p M U W 1 v a n V K Y U F T Q U 5 t W i t S Q 2 w x V T J O a j Q 2 Z k l r Y T V x Y V d s c D d k d T M 3 O E V W R l J W d m h Y T 1 g 3 d 0 Z Z b H V O Z 0 F 5 Q 1 F D e T N W V H R 2 V T F E U k h T a m 1 X a U 4 1 b j V s d F N x Z F R m Z k 4 4 L 3 R G a D l a c T R O K 3 o 3 V 3 N x e k Z 6 R H l Y a U g 0 d G h O Z 2 p s V W 9 0 e U p V M l h W M F E w Z F h N Z k h Y U E 5 i d E U 3 S z V B S X B I b 3 k 4 e m 5 B M 2 l 4 c 2 J I e D N W U X F O V W d w d F l Q c n V x O G x r O G t k Q U J 6 R H p C a 2 k y a k 9 i e m J i a 3 R t W G 1 x c k t 5 c 3 J l W m V l R 2 l S W X R X b U h N S U l Y N 0 Z 6 S W N R M F V U T H N w N 3 h Q T y 9 2 Q U Z C W F Y 3 Z T V F R 0 k 4 R W Q w b H B Y e E l L Z l d v W V J n L 1 k r Y m p B U H l U b V g 4 W X l q N T N Z Z E d p U l Z k V l Z W V W R B b U F D Z 1 B 1 b G x G M k 1 V b m t N R D Q 5 L 0 h 5 b G x Q S H l 2 b 2 1 o O G Z T M X B W Z 1 p 0 N U 5 G b 0 5 C c U 5 a Z 0 9 t Y 2 l M U 1 M r N 0 F L U W J o e G U 4 Z z N j W U F u b F p a W E t B T l B K c D F s Z k x 5 O G k y S X F G U F R u W m t C W U Z 6 N G N O S U V Z Q W 9 B U 0 N s e k p j U G l B R W h L d V R S b l c w R U p z d k x 5 O H N P S X F C c k E 3 U U R n T 0 0 3 Z E F P N E J n R V F p a 1 R C T n M 0 R 1 o 3 M 1 J k Z D F L a D l p S F J R c 0 F P d n U v W E d Z Y n h G b 0 R E M j l y Y S 9 o R l Y 2 T k 9 u e j R E Q m d 3 Z i 9 G Y 0 Q z d z R Y c i 9 5 V 1 R 5 V j J q Y 3 F Y V W x V V D B F Q k h k S T Z V O E l K d k 5 U c G 8 y Y m R w b n R t M y 9 N c X p 5 U l R 3 Z V B 4 U E F T Q U F 3 R E 9 N V U F Q O E Y 4 S m x 0 M j F l M X R i W G R F N H Z G N m h G R 2 J 4 R F J V N F V H T 2 5 E Z 3 d N M l o r U V l p R 3 B K a n d M b 1 l B T X J L e X N h S D F V Y m F 0 c j E v T j h j T E F O c 1 Y y c 2 p N O X d M S W Z T Q 3 Z K c U x 4 T 1 o 4 b k 1 m T W l J c n F p U U 5 0 O W l X a X M 3 L 3 Z y V F J K W U l j U V Z X T k h Z d m h r U l B R U U F 6 S H l r Y V p w S E l M Z y s y c G o 1 d U 1 i R 3 h p T n o y M H N w S H l D a T R V c X B t O V B w O U F k a H U v R k V O S 1 E z N H l D a X N R R E d G a X J 6 Z m Y 5 b E F L d m R 5 T E 9 L T 0 p P S V Z 2 R G F q Y T V U W m o 2 Q m l D Q 0 V 1 R k J L T 1 R F c 0 Z t R 2 R S N l N V V V J S V U d R S 2 p X a G Z x N n V x c W l T Z 0 d Z S n B T N n N X V k d h R H Y r e k 4 2 c n F Y U j l J N 1 Z L d D J t S m R v M H F 3 a k x z a X d F O T d 4 V E F C e E 9 S T C 9 y c H Z v R l J I U k I v a 2 J E T U R J Q T R x R 2 h a V 3 J Z N z J s Q 2 l L T U J 2 T 2 c 0 e n N z Q V l O d j I r L 0 Y 0 Z k l X N V R E S G p m S G w 1 K 1 Y w Q X h r c 3 B w d 0 E 0 a 1 l q K 3 p N e j l i T n M r b T V r M 0 J U Q U l R U l N R U V V T U H B G S 3 A r b k E r R 1 h F W k V k M 2 5 P T T U 4 Q U p C U 0 h r R k V s e E R S O F E w T k R S O E N R Q m g x K 2 d N Q V d k d T I 5 N H N h M n J a O U d J Q S 8 r c j Z m N 0 9 a Y 0 Z N U j E z U 2 J M c 2 c 0 M k R P T 2 p q b z Z P Z n F a c F B 0 U l R H e U s 2 U G Z m b k l Y e i 9 Q c k Q 2 N W J h W i t a S 0 Z D e G Q y R y t r Z E 1 X R E F B R n N J a 1 o r V E J n Q W d o T G l F a U t w O D M 3 O E F B S l J T b H h E U k p N d X l E a E Z D W E F t Z 2 1 a b m p 6 S H h K T 3 A z K 1 N X N W J L Z V Z 0 Q 0 J 5 R k R z c V h Y V z F v Y U 9 p d 2 J m c 1 V J a n J J Z G Q z M 0 F W Q k 5 U V T M 1 M H F W T D U y V 3 o y U j B I R F J w M G 1 C R G k 4 d E R B d z B R M F l j R 0 N C U T h B U U U x T l R S d 0 l v b T F 5 K z J 4 d W J t N 3 I z N y 8 v W V V x c E x 3 S D R S T F J D R H N G a U V O S C t B S 0 s 1 d E k 4 Y z J U a D l M V 2 w 2 a X p i e W F E U W F q V W F 6 Z 2 R O d k F w c D Z K Z D B X U G N z R X R S U 0 F w N W x 4 Y n F X V 2 F O T 3 N 3 e l E y T n J v b 2 t s c 0 R B R k t w M U R a S 3 F S V V d 6 d k 1 l M 0 t O d G p 4 R 1 J L d E R G Z W V I c j R x Z 3 F R a m t R M H p U M 0 F R Q W k r a E 5 L a 0 F o e F h Y Z W V i Z H U x Q U p Z d l h y e j R s U n l 2 M G h O Q z d Y b 0 I 0 S G t p T 3 M 4 d 2 p Q U H k y e l B 6 V k d i K 2 h J a E 9 L e X N y T z F C S 2 V T e U E v R V M z V z R a M T l 3 M 2 x z U U F B O F h q O F N X Y S t B Q U N 5 M m V 6 V 1 p X V m x T M 0 w 2 L 1 F 5 Q V I w U 0 h w Z F B w Q m F s V W F 1 d l c x b F l S a j h j U E F m Q U l N K y t j e V d T b T l l b l R K O F B N d H d F N F B 2 e n J O V V Q w c 0 9 N N D c w Z W Z F N G x F b l d t Y T R 3 S E F z c X d m Q T V C R W R M W G p P R j J T T V V z c E J 3 Q V l t e U 5 C Q n R 1 M l g w Y W d 5 e j Q y V 3 Z n S j Y y N E o 0 Q 0 l B U H l T a X p a b D V D W U F H W n A 3 Z 2 V k N G 5 1 Z j F h b H J X e k V H S W l N K z l D U k l N U l B M e C t v S l M 2 M 2 Z P O H Y r U 0 5 Z W H N p K 2 h l Q U J z Z H h k c E J T b m t 0 R V p 6 Q n p E U k Y 5 e G N 3 U G g 1 R l R Q Z 0 I 4 O W R W W G U y M n l 5 U 1 p H T E J Z e m l h Z 0 Z 3 R H V a V E 9 a S U F J a k Z Z c 2 N R M G R I T W Z B U X p W d 2 t o N 3 J k d C s 1 e n c y R W x L Z V Q w U m 5 R c m d G Y y 9 6 T G 8 z R z R M c n V a a W p S Y 0 c 5 W l Z w M F F 3 b F Z L W G V C N V h y R 0 Z s e l V p T F Z a Z V h q N H h 6 N 0 R h S z R R U V R 6 Y z B O Q n p a W F I z Y n R u M W 1 M b z g r R i 9 x d U F 6 a V V p Q T R z c 2 8 v T n d u W i 8 4 V H l 2 Y U Y 0 Z m p X W n R z S H F r M j d S R W 0 y Y l Z R V V F Y Q V F B e l Q r d m 8 2 S m d i a T h Y e X B i U 3 V C N 0 F w Z 0 M y W W V R R 0 N S Z k d U Y 2 l z d 2 M w b k o z W l Z T V T R q b 3 I r S E h v N G 1 v b X B s e k k 0 W k J S S l V J S k h 3 a j U 1 Q m w 0 Z X U r U k x R d k J 6 Z U p S U W l r U X I 5 b T V u O F M w Z m V W V X J j V D B S U G h l T W E 3 c n Z 0 O D N o a X J p Y 2 p 1 N k 9 p b 3 N H M T d O M l p 1 Z F Y z M z N 5 a H d Q M l Z t U V V S R 1 l E U G 8 v V m Z X O D d 6 b 0 d J M U V J c k Y 1 c 1 h w Q 2 l Q R k N p Q X V W V X J z c X B W W n c z R W l u M D k 4 c G l y W V h Y R m h W V l h W b U t S V k R o N G 9 1 V 0 p h M X J S R G l Q R 2 E r c z d H e D h l T l V L c l V G T T U v R n p I O F Z R b G p N Y k N t b D l n Q X c z R E N N S n k z T E 9 0 M 3 p 2 U H V C S U 5 J W n d P R U F y c z Z k Y S t Z U z V p S n N D T 3 V Q Q l B C S m 9 Y c m h Q K 3 Z P Z 1 F N S H J u Q k 5 O V G M z Z C 9 r b j V 1 Y k J j U n l u T E w 4 O G w w U W l r V E p O O D M w Q U Z 6 b U 8 4 N X R 3 T T R m a j B k Z V N a c V h R U m g 2 T l J x U F J h R F l D e X M v R 2 Y 1 Y m V n Z k d D O E F D Q W J 5 V V J H Q 3 N 1 R W V h d m d 6 R 2 V 6 R 1 l 3 U V V m d 2 F O W U h i T n M r a U p t W F J Q S W F 5 V 1 J 5 W H l I R V l i N 3 Z u e G R L Y 1 h 4 Y V F q Z F B G K 2 g z T E h L K 0 4 0 b E V Z b 1 J o R 0 t O e n F o d 1 d l d n F W U 1 N s L z J G M 2 5 V Z k p Y W n Y 0 U m d M O X R z c 2 t t a D B n c H o z T m Q 5 L 3 R o b F d W S 3 F R T T d P a n B t e E d L e G l r S j l L S 1 U 2 M H V u M E 1 z d X l u a U 9 p a S t i T m 0 v Z E t T M H R M T k c 1 R F N u b H p q a j c z W G R s c z l y b D B P d j B S M E d u S S t C R U F a T F B a M W 5 R N l B S O E F S b z B h M W E 5 d j M 3 N z l t U G 1 U e U V P M W 9 h R m h P U U J J S 2 R 1 S U N N e m M y d F R V d E R R O E p 3 R H d h d 2 9 T R m 5 m Q 3 p H Y 3 d z e S t F Z U R B Y z Y 0 K 0 k 2 S 2 R L c V l J U k U v a 1 F r U U h n W m 1 a Z U V C c V N p d F d C R U N K V H F E d 2 l t V X h L S X B v S 2 9 C O H p 6 M k R t d D R o b 0 M y Y m V U d 2 l 4 R F h J Z T Z L V 1 V G d 0 c 0 S W V p Z V B n W H d M b 0 F 0 Q U J 3 b 2 h E a l F 0 d T N M S G N l N X J 0 Q i t 3 a W l i N H d E O E c w R W s y R W d p d X N L e X J F c l A 4 e V l C Z 2 V 3 R 0 F G a V d 0 U X N S O V F Y Z 3 g y S X g w L 0 8 4 U l Z M S 2 Z R Q T g 1 c n J 1 T T J G L 3 V 4 S F J u V k x L U 2 l L e U V F a l Q v S G 5 C Z 2 d W U n R F O U V T U X R n N F R s Y k d K N n p T c X p s U E R I U j R 0 L 0 t v c F Q 2 T U p G S U x E V k 4 4 e E R I Y 1 g 2 T H d C a 0 J V c 3 A 3 a U 9 o M X g z R 2 U 2 M G x u U H F U T G R 6 M 0 N O T T N O d 3 J k Z m Z K Z X h h a l N y a T F D N j d S e V l a Y X R B a 3 B j V k t U e l c 3 a S t k d F B Y e l g r c j V u d V k 3 a 1 V n a z Z n Q W N G W D J l U G 4 z N i 9 3 R D h M L 2 9 z c F J 4 T V J I W E 1 m Q W N S b l V k R W Y w R n d u N X N Y T H J 6 M 0 N z L 3 p P b k 8 v U 0 N s M 1 p P W X k x M 1 V 2 L 2 4 v M j d q M D h q c X I 4 Q S 9 q M 1 B U T 2 J U Z E l r d l V D T F F K V V V B a W x M c 3 p 2 b n J J T D h R Q V Z C M E h J W E J M b m Z C V V N R T z h o R l V C Q V F V V l N 1 S 2 9 M Y 1 F V Q 1 F p N E p 5 V l J G R W R t W T J h U U 9 s R V F K V 0 x 1 W F N L M D N T M 1 R u d j c 0 K 2 R q W n R 0 c m k w R k t 1 L 2 5 l W G l h T 1 h O b T V z e D J T M 2 J u U G U 5 N 0 t 2 d G 9 y V G N n b 2 1 N Q j l B R k F G R V U v S U t K N 3 J M V 3 Z S M U g w V m 1 k b j U x d W 8 r S j J h U 3 F W c W t z b W t E K 0 F O Y T I y a 2 x D c i 8 v a H l B a U Z v Q l l Q S G l 4 U z l O b W p U c E w w U z B r Z G I 2 b 1 B M d j g x V X h m Z n I w d G V y c j Y y K 2 9 h S H J G O S 8 x a k F V U 1 Y 2 O F Z V T T h h O E F R R E 1 2 S E M 0 Z n F z V E V m M 2 V X d n Y 3 V V h i Z m l J Z 3 V y V z V V U 2 w w V F Q 5 W l l h S X c 1 a l p s M 1 J P a 1 o 5 c W t B N 2 d k d 1 d U N m Y v e H R R e W 1 4 U l N s M X R q S G t I U U J 1 Q T h 3 Q m M 2 Z n Y r Z 0 p K e D h l Z k M 4 U l Z O W V J p R y 9 S b i t 6 U H g 5 S W 5 x N l l 2 c 2 F B S E 9 K N k 1 j V n g r d 0 4 0 T k R 5 U m p x Z E 5 x N 3 J U a W x 2 O S 9 Y M V B U d D c 5 d X g z Q V J S b n p K a n h 5 V 1 F 5 U 2 J s Y 2 J v V j F G a D N I a V F E Q V d t c 3 g 4 S E 1 a Q W J o U z N r d G l a V W l R U n d n a G h Q a V l h R G d l K 2 I 2 Z j R k R E l 3 V j F n Y k F T Q 3 U 4 S W M 4 U E k y W X p t Q W U r c 1 V U a U l K O E l n M X g 5 a 2 9 Q W l I 5 R W d B Y 3 g 5 b V N t U T l S U 3 Q y b n R i N X V q T 2 Z x R F l L Z 0 d h V k Z n O C t 2 b k N u b n V 1 N 3 V H T G l 1 V E h r a T l Y M G p 6 Y W l i T U d I Q 3 R H d z I r e D l t M 2 h i Q X V j d z h r W W c y Q V F E Z j k y O X V h M n Q 3 c 0 t P a m 8 3 e U c w R W p s e U F w S 3 F R U E x B W V Q 0 d 2 N u T k F E N E g 0 Q 2 9 B M 3 d S d 2 d 1 T T R a M 2 1 l Z D N R W W h u Y 2 9 w Z m 9 Y Z z A w b W s 5 T U F 2 Q U V B T l R V M X p Y S H p z R 3 Z z V k Z t V 3 k r V U c v U D l C Y T c w R G d H S X V s L 3 R o M 0 h S Y i 9 O K 2 9 N S E 9 T b W U 5 V l N 2 M m J p T l p H S 1 h O c V F H Y V Z 0 V G F o b E V L a F V C a j I 5 W E V j N T d z Q U d n R m N H Q V J C L 3 l L N T Z Y U z Y x W E d j L 3 V 5 b X V P V G N 4 Y 3 o 4 S G 9 C O U t 3 T U V j V W 1 R M j V q N W Z L M z F Y N E 1 n K 0 V 2 V m V H Y 1 F V U T B 6 Y n h R R X d X d n g r V T R G Y 0 F r U m Z U T 2 J 6 W D Z 2 c 2 1 h N V V t c T M r T G d 2 R U Z G S E 5 w d m R a d E d p U l l l T U h 6 K y t 0 d H d u Q 0 l M R D R n Z F N G O F Y 5 L z Z p V T J x M j d 1 M 3 R V Z 2 J M Q k x G b X l a R U Z U V X h O U V d 1 Z m 9 R M l d 0 b m J a O C t m S 1 Y v c j N T M m R u W l k 0 e j V F b 0 R M M j l y Y W 5 1 e m 8 2 T 2 h B c W J U T z R R Q m U x V m 9 m Q z J E R 1 d N N U p S Q m R V W m 8 x W m E 5 Z F J T b 0 d J U G 1 l T W F S c m p F T i t L e X p r S 3 N W c H R l T i 9 M N 2 E v c z F u S 1 l W Z W 8 r c k d 6 c H R 0 S W F Q S G V 4 T F p 6 Y W V y O E V l T V N x Y 3 h 6 b m g w U 2 t o d W x 5 S U l B R U V k M E Y 0 R 1 J y N 2 R O R X R D M k F n e E Z u V n F 5 Q 0 J n R E x x a H V 0 d F V u S G N W R E 9 B R z V 2 Y j U r b n R m N n M 0 e m l i S k J L S j h z U 1 Z B W X J G N G t I d D d l M S t P c D J l c X B T S 2 1 Q a 2 N Z O H d H R l J s R 2 s 0 b m 9 T Q U F 2 Z E h k M 0 w 1 d z R j Z U l 1 Q V A 0 T T R F N n Q 5 W m x C R U Z 5 O E t q Z F N W M W V u b U x u O E 8 z c 3 p B T T N E O W E r N D E 2 V k t L U U F Z d H l y W E g 2 M V V L b F Z U V j F l M 1 l Y a z d p c U p E b W Z r V j E z V m Z I O D N 4 e l B 4 d m E r M m h T a W 5 P W n J Q V E F h Q 2 5 w K 2 N s Q U 1 2 a U 5 K V n l L Y j l H Y S s x b F l S Z y s x O W J X d H N P U 0 p V d j Z K K 2 9 z W H J 6 N D R N Y k d 4 b l V C M 0 V s R W l w b C 9 I Z 1 R C d D Z 1 d n B a U z Z u S W k y S 2 0 5 Y m E 3 Y 0 Z V T T V x Q V R N S D V Y V X d B U 0 R P T 3 Y 2 U D c v d V Z i V j d W Z D R M d m 8 1 U k p E Z 0 J J S k J M Y k F u a W l w Y V V s b V V n a 2 5 t Y m 0 r V k 9 u V H Q y c S 9 G b D l k Q z h K Z n l 6 Z l M y T F Z T W k J I Q 0 N H R S t C a E p m a H V 6 b G w 2 S m J S V G p I Q W I y S j J C O G R S O W 1 2 Q T d n e X Z v R X J x Q 2 p w T m F 1 V 0 h N d z h 6 K 0 l x S E l C M F k y S m F H N F V S Y y s 3 c m 5 2 Q k l J Z j h n S m 5 m S U t M T H E z Y 3 d j e E V B U E 0 v N 0 Z o R m x t U G t 1 S X R v T E F Q c j Y r b T U x S E 9 j S k F I Q W N a d 2 N p K 2 p F e m 5 4 O U Y w V z l I R 2 1 N a W t m a V B 0 Z m J 6 U k 5 S a 3 J Y M l F p T G F y M 0 8 r N j d q N 0 d t Q U c x N j V u N X p T Q U l Q b U d N e V Z w c m R 3 a k Q 4 Q 0 l B S U t M N z R 3 V n B y O V J h S H d y Z 1 I 4 e E 0 x d G 9 k S E 1 k c E F Q Q k 5 a a j Z R a U E 1 V l N 0 M X N q U G t D Z 0 N J e i 8 0 U 0 l U a U t p T E l D b j Q v d k l 4 d G R x S D I 3 O F d 1 d l V n Z 1 V M W G 9 y N 2 V w N 2 5 I V k s 1 b j R n K 3 d j e F J k V H N B T E Y r K 2 Z N a k 1 p U X J M d 2 p D O H V L M n R y U z J S U 0 x R Y l k 2 N z B m Y i s 2 V m 4 4 Q 0 d E b V R o N W 5 Y a n p P U S 9 s Y l p Y c z V x c X V o M 0 R o R 0 J p Q z Z x e m d B S n c v Q m V 6 L 0 9 1 V m t x Z E N P Q k V B Q U 9 D U E Z S Y T V Q a 2 I 1 U U F Q Q V B p K y 9 4 T 3 Q 5 Z k Z F T k 5 W Y S s y a 0 E 1 V V Y 2 R l R Q d k Z 6 O G N l Q T V B U F R N L 1 h s O W Y v N F Z j T H Z j e U F N V G x T Q z V r N X M 4 R F d C e l B Z d j J 5 d G Z i Z V R D Y n p z M 3 c r L 3 d q a W 9 G Y 3 F s Y X F w c m E w O U V 5 T m c 1 b G V E S U x q T 0 d O T U Q 0 Q k 1 q O V Y r T k N B Q U t o Y 0 x p Y 2 t i W X l 1 c n I 2 M 3 M y b V V 6 Q 2 R k M 1 B B T 2 d 3 e G t 3 R D R E T H p u R G d U Y T N K b C 8 3 Z 0 U z O W N C L 0 J T R F p Q U V Z p O F c v V j I 0 V F V m b D c 4 d T d 4 Z j Z Q R 3 p N O E J r Q 0 N Q K 0 V C c z h Q d X V 6 d X J T Y m F X a 2 J B W l Z 6 K 1 J o a m h P M k N h W C 9 E W l Z L d E x t M j U 4 U l A z Z m R 2 S 2 R F b V Z w a 3 h a a D h B T T V u N V B p T G F k W k F 1 T G 9 C a m 1 Q b l p 2 c j Y r N 3 R y Y V d z U U J s R H N B N 0 o v T l p z O V p s Y 1 h j a V d n Z F p s N G g 0 N E N a Y S t J L 2 V 5 d j Z u Z 0 l n e T h 6 V j c z M l h p T m F K U z h q N m N V R G 9 L Q U N u T S 9 N W m l I K 1 h F V k V Q T S 8 v R F d u c 1 N B Q V J C O E V v M m 0 v M k N 0 Z l p S Q U x z M k 5 6 Z V B h a z J h b 1 F S Q j h C Y U F y U U h B R 1 B N U U 0 w O E Z n S F E 2 U G N W M T N X O E 9 j Z G d 5 W m k 3 L 2 p 2 d E F K b l h V M W R W d H l N e l B s N 2 Z q b 0 1 C U V p W S U h W W D F N W F Y z Z H B n R D J 5 Z V Z 5 e X d H d 0 1 l Y W Z 6 T H h P V D A v U H V R Q V F U K z R v b z h i R 3 h y M k p x Q m 5 4 K 2 5 z Q V d q S 1 p 6 Q 2 I 1 Z l A 3 R n F r d n R V U 3 d X a z Y 3 c n p n V H d p M E h H Y 2 E z V 3 V u L 0 N C N V h X U F p 4 V 2 1 h V l B S S T J W e H h T T H h l T 1 V V b W N E M k Y 0 c D l h T n l l M W R Y V j U v V y t y c 0 F m a j F s e X B T c j V z M m J k e W h H N m V Q N l h o S 3 J U b 0 k 4 U W d n a H h N Z E 1 3 N 0 Y 0 W S 8 2 V k 9 M M 1 I 0 a z R 1 M V N 2 Z U Z Z U l B N d U 4 1 T U 8 0 Q T Q 4 S D Z k U k h T M 3 F N d k J T V E V S M E V j N U R s Z W F 6 M D V D S U s z b U h s a k l 1 c H N i M j k v R 2 N D Q X R W M n k y Z X g 0 Y S s z U E F W d z c y T G 9 2 Y 1 o 5 N l p q N m Z t Z W N 5 O D J Y b E l F O W N o d U Z k Q U R E R 2 5 B d 0 F 4 V 0 x 4 T n g w Z E h T K 0 5 a c H p H b U Q y W S t U O E F D a 1 M w R m d E b G V W N X p z V m l N N H Z 0 N G 5 w b G 5 B b 0 J T Y W 4 4 Q X h 3 R 0 F 0 V l l y c F U 1 R 3 F h e F l Q O C 9 6 d G l l a V g 4 Z D F 5 Z z h P Z 3 V E Z m N R b X c 5 N G h v Y V J B R S s z b W U 5 e E l S M m I 2 K 3 Z w b W R u W j N 6 d G R h S E F O a X E v T G 9 R M G V i e G Z W V F h M b G R F T k R Y d T h 3 Q V J y V D k r L 1 B n W k t H V k 8 3 R V p F d T F Y M V J 4 d 3 d X V 0 V o M T V x Y W 1 p Y 3 F O b y 9 5 U E c v b i 9 v c 2 9 O Z U N o Z k V k S H h 5 e G p 6 S 0 1 B V H R G Y W R 3 U k J j R 1 B G N 2 x F R m V Z a m 9 X U U N m Q V h D c D F u c G h F Q V J Q V i 9 k c G F X b H B B d k J a Q U x E V 0 R 2 c G d Q b 3 F p N j V W U 0 o 4 Y U J s d 0 d Z K 2 E x N D B k N E J o d 0 R v Q U R D V m 1 m d U R L c 2 F Z M 1 p s N V B J Q i 9 F Z E Y 3 e k x 3 M 0 0 v L 0 5 j U n l U e V d U c W x W S k h N Z k 9 S e k Z 4 R F J E Y 3 N Y N z c 4 R E t W V X d u R 2 N z d 0 F j N W p q T 1 R L M z F R c F F 5 M W E 3 c j Y r d D d E T U M 1 d z c w R 3 N h Y 0 F Y Q W Z n T l F E c m p h T C 8 2 c E l B Z 0 w 2 K 3 Z s V X V G e m Q 3 O X V 4 M 3 R k W n o 0 M E R s Z G Z H L 2 R S Q l J w K y 8 3 e j F m M 0 4 4 W n N 4 T X h X S 1 h Y Z W F C N G d C a 0 Z 3 Y l N x V n V u b X M 0 N n F 0 c l Y w Q V l N R 0 l I W V Y 0 S H p Y Z k 0 v Z j V s L 2 J Z N U R n a X V w Y X J T L 0 l D L 1 Z u Y U t 6 e H l a Z H h S R 3 k w O W Z q M 0 o 0 Q k h 2 R T J Z K 0 g 4 Q W p B R z R D c 0 V L U X h 4 a H p H S U N X S 0 l y M n F X d 3 Z G b 3 U v U 2 l R U 3 h 6 S H p h U U R P c W o 1 d W x C e V V K a k w 4 c z N x S D Y 3 c k p l S H k 5 b G U z T V B D Y 0 l n Z 0 d a b i 9 F Y W d m M U J o T G E y d G p Z Q W 0 w W l J 0 R X Y x S k p G c X V W e n V k Y T M x R j V p N T B O M 2 Q z V H R w M H F U S 2 E 5 V V F F U k t K U k R H S 1 Z 2 N H J s d X U 2 Y T h V V G Z C Q m 5 U T l V C N k k w e m p O N W 0 1 a 0 9 J Q 0 V x c H R W Y j Z J b U 9 R e S t Y b V p y U F p 5 U U J n c l g w V 3 d K L 2 l v R W M v W m 4 2 S W 1 W O V d T a D B 6 e W 5 N d V F G d y t 6 L 0 8 4 Y j Z P M F R 1 T l g 1 O H l a M D c r T 1 p I T n p j K z M 0 O G V O M 2 R S e m 5 E Q U N h b V I 4 b G 9 s M E E 3 Q X p n W E t Y V T g x c n J C N G p v M W t L a D h L Z U 9 q b z R G Y 2 J B R F d 1 d D N o M G g 4 L 0 I w U l Z V N T J P a F B B c T N H V 2 Z Q b G V 2 b F F a d 0 l 5 L 1 k w Q n I z V k o 5 c 2 l B S X J 0 T m F i M G R F a D N p Z T k x U V l o d G V P N X Y 3 a j E r Q m o 5 M T R T c T A 2 Q 1 B F S U l J Y 1 R I M E p S a n N S U 2 w 5 U F F u N X Y 0 Y 3 A 2 e X p C Q T J O W i t K Z E d 1 U V p n Q k J y Q 3 N k e G Z H W U d N M 3 N B L 2 t 4 R X J j e j h B R k J h U j B j c D F m L 1 p 0 M W d z Y n U 0 N E R q S H p Y T S 9 6 V m l o Y k V J W m h k e T Z Y V z Z h M W 5 t T 3 R Q V k V w T l Z S c H N K M l o r V T N Y Z F R m V V d t O D R S Q j h R M G R M e T R x L 0 1 Q S l d J M W l l a W w 4 d j d s V k l 2 S n h L S k 4 x R 3 F J N z Q 4 R E 1 O d U F O Q m F 2 e l B T Z l l k a C t H Z l A 4 M 1 l P d y 9 B U E F G a H J m V D R S N 1 Z R b 0 Z E N V p M d j F X d l h o O H Z G Y k 5 W M U t w V k U x b l o r Z H l J d H F K b W J 0 b X p a c j F K Z 0 I 0 b m p k Q k t Y V U Z n Q j B C c k I w Z j l q W X p Y O E h N N V Z J b 0 o v b S t Q e U F M U 2 1 2 O U t C R V Z m Z C 9 m Y 1 p D a E Z p d E t v d X h E U k p W b D J L c E x 1 M 0 J m W D k v Q n l X U X l B U E J M e i 9 Q Y X d 6 Q U 0 0 O W N x Q 1 F D R l F x R V h 3 M k R t N 3 d I W W 5 J Z y t B K 0 R 2 V 3 V 1 b k F m d z h D S U x m S X M 2 R 3 F h d X I y e U Q r W X Z 0 M l p W M z J T b E V V d l p 4 S U p F Q k V r M X B h V 3 B K Z F h W M z l 3 U 1 V p K 3 Z k Z 3 g 2 Q z B l R E 1 R Q n p i a T h a e E J S U G N 5 c 3 l Z a U J F S H d W a H o 0 d W R a e G 5 Q O E R F R E h 6 b m R i Y U N 5 b 1 g 3 d 1 Z 3 V E R h Y n Z T a U t v b T h R M F g 1 R X R C c 3 o z O T d a M m J r M G x V b 0 5 t R k Z h V z F 1 N 2 t K b i 8 y d G Z Y d D B 1 N W J m S G l 4 Z V h n N G N 0 R X R O b H d y O W 5 x e E 1 4 S k l r S l h W O W N 5 Q U s 3 b m V l Z U 4 4 U l I v a j k v a k F B Q W k 4 d U 4 v N n l D a T Z j e m N G d 1 R C M 0 Z R c T F W Q l R V N 0 4 y N V l I T X Z F V 2 M x V G Z S O D d 5 S l Z l Z G R P T W p m Z l h H c z J V Y n B k S G 9 j U 2 p Q Q U I z M G Z D Y k U 2 Y l h q U G k v b F g 5 O W p v M E F q d V h T a X R j Y k Z D U 2 Q 2 S 2 g 1 c k x 3 W H d 2 K 3 B h Z n R O N G Z K T U F q M 2 o v T W Z J L 2 p P T C s w M X V y c W Z W T 2 5 U c T F q N X U 4 Q 2 V E R 2 Z 6 O S t W U 3 F Y N j F 6 S H A 2 T 2 p v M E Z v L 1 F r U W 5 h S z J 2 c k 1 5 T 0 h T M 1 A 4 O X B R K 3 A z Y l d i M 1 B X c H V N M T l X c E x w b l Z F S m R z c m J S Q j V Z Y n J 1 c T F F Z E x M c n V v O E E 2 Q S 9 5 T k R j M z E w N m N P U E d i Q U 5 Z U G d 1 R G t j b n M 1 a 0 R D S W N R Q V F S Z E d 3 b j E x R 0 V r O W t h Q U N B V E N h e n R l T T R m d 1 d 3 U j d u T V d E c W R i b z N M a l g 1 U W 1 i d F J 1 W F N 2 T W N Z e U 0 w Z F J O R 0 F 5 Q n h G e H V W U m V G R V Z E b G x N b G 9 2 b E J F U F Q v L 1 d X e j J Z M n N 0 V D h B Y 0 k v d i s v Y 0 F 3 S X d a T T l h c H F h b T V D S 1 d K a W s w Q T V q R H p Y a F Z y M T d S N 2 5 u Y 3 J F W j F I c G Z V U 2 Q z V m R s N 1 h X U n d S Q k 1 H e n B a b X Z 0 S D h J d 3 Z M Z T h y Y l U r R 3 N B T F F S Q m N V Z E h X Z 0 V F Q 2 1 F T m g 1 b U 1 C Z k Y 0 c G R i a 3 g 1 b G 5 m O T R m T m 1 L L z B N W H d 2 a V Z V a 1 F S N G h o Q k R p W T I 3 a j Q 5 R 0 h l Q 0 Z T S W R a d y 9 3 S l F K S 0 s w M W 5 v M l N 1 V U k 4 d 0 R n T 0 0 0 e l J M U i s 5 U U Z F Z F B V U X M v a 1 N B S X B S R k 8 w U m w r c j Q 5 R 0 N k Q U t 3 Z E g v L 2 4 0 U W J H e k x N U n J 4 T k N S T i t K b 3 V q U 2 V G e T d N Z l B S M X R x d k F G a X V s R E l B M m 9 3 e D V R Z k Z O Y 3 k 4 Z U x o e m E 2 M G 5 N L 0 8 2 b n V j Z H J w U l N 6 S H d p T T c v d U 9 N N m V u d W R W M 3 V 1 T D V U V m x t U G t C S X R x a n R y W j J a M l B N Y X d B K 2 h Z b 0 1 v Z V h M b H h k c m E y d j N a K 1 k 4 R W Y w V n d C N 0 1 m R W d Z a G 1 G Y l c 5 d U d B Q k J G M F g 4 d 2 N M S F k r T l R N Z z d S W C s y S m x C a 3 o x e k Z t Z 2 x L M l J 5 V 1 F P V V V v O V N r U j N w R k t w Y k d k b j U 5 T H l E R W J Y Z F l m O S 8 x Y j g 1 Z m l 6 b n V k O V h T b D F Q Q k Z 0 Q 1 d C T H J m W H h 4 V 0 p 4 c D Q 2 T 2 p n V 0 8 0 e m h 4 O X l I S D Y 3 c H V m L 0 I 3 L 1 B q e H R t c j N V S U h 4 Q W U y W l R H W n Z J d n B N R k V V b l Z h N k w 1 U H Y r W E s x M W d w b X Z z Z G J l d 3 N 6 Z D h l c 3 h 0 Z k w 0 U X F G Z 0 F W e m p P T T V W V V J S d D Z M c X V E d 0 R W Z 1 l n N G l C W U 5 G c U F n b 2 h j Q m J K L 0 5 a c 2 V 2 U 2 p t Y 1 Z U Q U J R Q y t B W W 5 O e m M 2 M V M 2 a X h t N X F w Z z M x Q W N B R D h E O E l l S z F w N D Z F d 0 F B S U F C S l J F R l V 0 a G V J Y U N a S 2 V R c W J F b E V u Z 0 d K T l R j M 1 h s V k s v R 3 V 3 a 1 N x b V h x O X Z p Q j B o b k Q 5 S j l U S W l v W E 0 1 R U 1 u b k V o K 0 p U O S 9 4 c j F z c 3 p t N 2 R C V G M w N U l P d 1 A w Q W 9 s Z W N I O E 9 v T 3 Z a R G U 2 W X F O N 3 V x V W t y M 2 h m a F d I N E h R Q l d h N z F D a 0 d m S 2 x D b V h B b G l m b V E 5 R z F W c D d B R U J F N T Z C V V F 2 W l d B T n N C W T Z z b 1 V D N S 9 H M m Z 4 V m h z S E F N e G N I Z V Q 1 S k R N U E t D V k x 3 N j h u a E p h V 2 x t U l R V O V B C Y 2 F u W H F j e T h Z T W F N R 1 p k V V R K T F p q W W c 0 Q 0 l J S H F z N z d T U U J Z d W 5 U c H V 3 M E 5 E V 0 8 1 d G J F c W w 2 d j c x T 3 E 4 e U Z D S T Z H Z 2 l P b n F R W F h P a U t O c E N L W F V u T T l j U z B Z R F B 0 c 3 p j Q k 9 B T 0 F Q c 0 N w U 0 N h d G Z a M k l 1 b 0 Z j R j R t a z l s Y U t i V U p N L 2 N 5 O C t j Q S 9 B b k F O V U V R U E 9 w N T N q W X R M U z F O W F Y x Z G k 0 S F N S Q z B B a D Z S U 3 F U T n F h M n N Q S k t K Z G x 5 M W I 5 d n R S R F A v V H h w a k t 6 N E 9 O e k R 6 V k d O T 2 Z l Y z d N M D h m e W V v U m h 1 T k R 6 d k 1 N Q U h O d l Q w L 0 9 m c 1 J 6 N 2 N Y O H Z p Y k d U S U k 4 U V F n Z 2 h o U G l m a 0 1 2 b E N z Y V l m O F h a Q 3 V V d l l m b n l m b W I r a V Z M c V Y 5 Y m E v U 3 Z X c E F F e i 8 1 V 1 p i N H o z S F V S R T N 5 a 2 Y w O T d l d m t K d D k w c k Z Z c k Z 0 d V A y d T Y x N k t V a l p N L z Z L d G x l V 2 t 0 T l l 6 a U N q S z U v T i 9 p N 2 N O U 3 N H c W d 3 R E F X c n N I R V I w O D N E V 1 l 1 W m 1 J Z m h y L 1 h J O V N n R 0 h k Y 2 h z Q U V O R T R B T D l C d k t i T X N t W E w 3 c X l 2 c i 8 4 N U V a M 0 d 6 U D h t S W h T T H h k d k s v V H M 3 T z V k N m 5 y Z E p H S V p 6 d G R a N 1 V j V m F S M H F w R m d C d 0 h P Z D F y Z l d C e k 9 4 V V h H Z X d O W G 1 X a D J G N D Y z R D N N S l I 4 U H Y r N D F 2 b 2 F B R E 5 k M T I w R 0 1 J d U k 2 Z 0 J n N m R L b G 8 x b k U x c 2 J Y d n R Y e n Z Q O G p v d D h R M F p h T z Q 1 d 0 Q 0 Q 1 F p S 2 4 v a C 9 r U n J h M n R q W l N t U U N 0 T U F n S m 4 v N C 9 0 K 1 l X W H V 3 M 0 d j M H d F O G s 4 L 2 4 v M W I x N 0 t z W U J N S G 1 4 c G p 6 N G h t V U k z a 2 5 u O C t 2 U F h L M 0 Z W b H J R N l V V c k x X Z l F h b W N 6 Z 2 R 0 U G Z 3 M 3 c 2 b n N P d C 8 z a n h q d W 9 H d z J 1 e l l 6 c n p D Y m x a b G Z J S 0 x H Y k R i N 3 l m a W h T K 1 c v O W V W S 3 F R d 0 F X R 3 V m W n V a Z k 9 v N X p Q V F B 2 d z h 4 b m x 2 Y 3 h j L y 9 E U U s z M X h m a H Y x d H F Z R U 5 I V n h X S 3 h M e j d u a U 5 s M 1 F x d 3 U w L z d R L 2 N i c 2 J T Y W Z Y a j l o L 0 o y a 3 N D Z k Q y U l h N b n d U d 1 B H R H Z p S m d m M 0 N q e H I 1 R H V s S k s 4 W X J V W U 5 H a n Z l Z D V N b E 5 Z S i 9 I T l Y r Z F Y r d n U 4 L 2 8 3 V y t p W W d P T k 1 a Y z V Q d i t h V U 5 l e E 5 w U G V K N j N 2 M U p x T z J a K 0 l 3 a U N N N G x v Z n d E T G l P a l I 2 d j V L c W Z L V D h P c l B E Y y t Q V k s 2 d H d y c G E 2 K z h E T 0 F y Q U Z D S j Z B O E R w e T V Z d H U 3 c n l z d 0 1 S S F V w R X U y V 3 o y Z l d x M X F Y S k 1 Q T 0 N y c T Z 1 e F p V V G N G Y V N p e U V t c D d T M 3 Q 3 O W 5 q S G t k d 0 1 h c m V w R 1 Z k T D I x O X Z 1 V k R V U j B E e E V o R E 1 N S D A r b j B 0 c T d y U G x N c 0 Z y Z H V i M i t m Q l F E W m J I W T Z N O D l t N X Y 3 U H l o T W 1 U R G l L a U 1 v V H J Q T C 9 u W k 9 E b n d S Q n N D b m k r N D h 6 O W Y v Y z J O a G 9 q V E Y v d H R i Z U Z V W F I 3 e n M 2 T 2 h a M G R u Y S t B Z U J I O F g 4 a l V r c X R V Q 3 F R a U Q 2 R l V 0 Q 3 h 2 R D N x R j Z J c 0 R N T S 9 Z N F R K W U l P U j k 1 S V l L d 2 5 5 Q 0 N H R U V F S 0 k v e V Z Q T S 9 N Q 0 F K c 0 J X Q k F F d 1 N z V i s 5 N 0 s 1 W E l 2 R 0 d Q Z V p H Y j J m Z j h G Q U 5 C Y V J 4 W D c 1 b y 9 s W X E 3 c n F x R k t M M m l 0 e X d H Z T Y 0 T W d P S F c 0 O D J T e j J Y c H I 3 Y 1 p F V k 1 m T X k 4 c W w z Y l R X S T M 1 N 0 M 4 U H d u d 0 F h d E 5 a Z k F Q Q T R F W j N p K y 8 1 b D V m M 0 d t Q j B C U E 1 U T U Q 1 Y m I 1 c 3 l a c z B S c m Z S M k E 0 N G h v Q z J a K 3 F H b 2 h X N F J o T 0 h l d z Z 6 b U 9 r N G 5 Y T j J s b j V q O H J w V n h t T G d M L 1 h U U 1 h p S z Z K L z N R Q k x F V n B a d T V L N m V 2 c k 8 y M z U 4 d V Z u b E d k b 0 F o a k h 6 R n h a T m 0 w M H d q R D h 1 e k h t S k F E M 0 U 5 R V d B T W 9 s M D l v Q n B N Z U 5 H M 2 N N Z 0 V 1 c W o z T m R 0 e H h r K y t Q S z N n T 0 F 2 e k R 6 U F N O M V l 1 W m p p R 2 l v T W 1 I S F l o V y t h Q 3 V s L 2 h I L y t I b D h P R U d l R n E 1 W W 5 I b F Z 4 W m s 3 c 3 d x R l F w U H J 1 c W 1 x M m R p Y 3 k r V m V B Q U J q V E 1 U T W I r V n l 1 U m U w M W 0 5 V z d h d D h J T G t M c X N y M G p K Y T E 5 Z 0 V p S 2 1 k R l N Q a 3 I 4 Y U h h N 0 l t M 2 x n S n Z s V X J 5 Z n F Y b G x M c m F u b 2 F w O S 9 6 b l h V a E p Y d k V o U 0 t m V E 0 0 a m 9 K Z 0 N M Q V J 6 c G V k N E V v R D l 6 Q X d E c X l t M T l m W D J u S l p Q S n p 4 U F J x Y 1 l Z K 0 w 1 L 2 V p c V Z T a V F T Q 1 U 4 c D l W b U s x M F l z W j J z e W N 4 O H p Y e F Y v e n R I T W Z K U H Y r O H V x e D h E T U R m S E Q r Z m N x M j R u S X J j N m N k U n h u b l N G d T V U b 2 l B a l A v a z V t L 3 M y R E J n b H U 3 d T d 1 c n k y V V J n T T h 4 Y z k 3 M y 9 k Z T E x c D F F M U p O S 3 B S c U l h T n V L a V F X d k 0 v T 1 R S R F R t a V N P Z T V 4 M E 1 v R E R j N U J s b T d p U 2 k 5 R m p Q L 1 Q 1 c F l P W U J y e W t S M V p S L 2 J t O X Y v N G N 4 c H Q x M T N a T U F I Q V l B M X R y e k F i d 1 V o d U h O R m N l R X p Q d 0 l n T 2 Z q U 1 I w d k Z n c U Z P Y k 5 t e l p x S G l 2 K 1 h 0 Y m U z L z h m e n Z H M k l h Q j h B W D F O S z d h U 1 V L a G h q S G 1 Q b X M 0 T W d l R z R N W T k v V D k v M z d 5 a H R h N n h C Q U x n a U N 3 O H R 0 e H B q V E F Q e G d E T 2 N j R k J H d E c v O D V W R G x v Z V M r S k 1 a T W d q e E J D Q 0 N H R S t K L 2 g r L z Z o Q U t D M X Z w c U l Y d k k 4 Y n p l b G x L M m F B Z m U r M E Z y d k M r Q l d y Z l Z 0 Q U U 2 c H J D S H Z l Z D R G U k h R e W d E d D k z e j h T R l Y 5 S V B j O D d r b 2 l t e G V V V 1 B n M W d 2 T F Y y S 1 p X Z V F K e E 5 S S z N 4 R j B z Q U d O V m l w N m x V c W d i Q X R R Q U s x d H B a N W Z i c D A 2 Z X Z C Z U F x Q U V G R n Z Y S U F B R E 5 m V G t U S E F Z Q z E 5 a k t N V X J 5 K 3 l h e G N M c m R J Y X c x c j d j W F Z h L z Z V Y W E w d k p h S m h N e l Z H V W w x N m p K a 2 J B S 3 p 3 R U t l Y U 1 l Y U V Z c k Y 0 Y T N 0 N 2 U z L 2 d q c G s 5 S W t K R k J n O E F Y Q W p n Z G 1 Z K 3 h 4 a l Q 2 Z n Y r Q X h Y b j J B W E F 0 d 0 Q w V 0 d 0 S E 5 S T j B N T D I 5 d m V l T V p v M F h w Z F J k N W R y M m c 5 e l B 6 b G l G S U k v d i t 4 M W E 2 e m V K Y U h j Q T N 5 M j N a e k t a e l p W U 1 Y x a H J U e X B u b E p W N W 5 q Z V R p T k x N Z k h 0 N W 5 h a V Y 0 W G 1 l U j B R V G 1 I b l V 0 Z W h I R W d k W D I y Y k 1 t T E V P N G 4 4 b m 5 1 Z D l V e W s x Y m 1 Y K 3 Z R Z E J z R X J y R l J s a n l n d U p T N U J I Z k d S c y 9 N Y 3 V L Y 2 t y U G t 3 d H J 1 d G V o d E x u b k w y c 3 R a S H J 1 d F V s T F M 5 U l N s M E N B T F c x d F N k Y W E z Z W 4 w c n F C c D J x d D V 3 S D R N a E Y 5 S m U 1 Y l l P Y S 9 B S G p D V 3 Z 2 R W 9 r V 0 x u a T R X a X p S b H l w U 0 F t Y T I x O W 9 k R G p H T m M v T 2 Q 3 V m U y d H J 1 c 0 9 0 Y m J l Q U 1 4 O F Z 4 U k Z G N 1 c z d C 9 2 b H R r d 2 1 z N j F T N m x o c j d a b j V m U D V G e i 9 N e V J E U 0 p t W D h G Q U V F U W Z C O E F q R E Z u Q V d n a 2 9 z M D h 6 L 3 R T R 0 l Z U E F u Z 3 c z c m N l T T c 5 W G 5 p d 3 p I T S 9 6 O W l l a T Z 3 Q U 1 t Z V V V Z X c 3 Q W R s c n I 5 W U l n Z U M y Y n p h N X J y Y j N S V 2 5 0 V 1 B w O S 9 0 c V d s S m R u W T J I a D J Y U E w w V l d 2 d G F V T k 4 3 R m t K d X l 1 b F p s Y T E x U U V J e W h 2 T W Z E R 0 F X N H d 4 Z H p E e k Z D T G F 5 M X E 3 T 3 l w S z l B V k I 4 Q 1 N B S j B k e F B R N 0 Q 4 Q 2 t B V H d F N D B S Z 3 p F N l Z z c X g y V l V z Z U 9 a Z U R X V 2 9 0 Q n l o Q 2 4 w K 2 x r Z T N 2 N 2 U 0 a k x 3 e k p 6 O W Z 0 b 1 J G c n J m W W 5 v U 0 d a Z V F r U z l 6 T H h 0 S E R R Y 2 R Q S 0 x 2 S m Z F e X B B Z 2 p 4 Q k N D Q 0 d F V 0 9 O N W 5 y Z X h V b X B 2 W n Q 0 T V F K c U l w Z 0 5 3 a U 9 o M 3 p Q e l R r W T V m R 1 V 1 V 0 x I b X d z Y k h 4 Y 2 l M N k p q U H Z v c l c r b 0 s r d j c 3 T G E y d H B U Q V p 3 R j R N R z R m T W l B c 2 p o R W R D c E t w Y X Z t b 0 Z R N n B B Z k E 0 V k V V L 1 N 0 Z W s r Z E 5 B Q m Z I M 2 J j S F V L N E Z Y b U R t U V F N R m 5 a M m R 5 e k 9 a e k t H T z Q z e V B p U D V r a k 1 r Q i t D b U F F N W g 1 W X J 6 b V Q r V 1 R i N G V J Z n R 5 L z R U Z 1 h 0 Y l M w U E Z P U k x U T 2 8 x d G J X U m l L Y W F h M j l m R l F 2 M H V v e E d T c y t x Q m 5 N M G E 3 c l h x S z F E b E I 2 O E w 1 Q l h N c H Z N W U F M e X A x O D M 3 L 0 R H U E 5 w S W p v R n d Q M W E 2 N 2 x F O U c 4 d W x U a m F t S m 4 3 Q U J 5 U X o r Z G Z Y T m t C a n l i Q T g z N G h v a 2 5 H b U F P W W V S T U F H e F B S S n N 6 O F V o Q U V Y d 0 5 3 R D R D a l B j L 2 J L b j R v Q W l K c U l h T F B P S T R 6 W V p C e m 5 R Y 2 c 0 e m p P M W F z N H B n U G l I O S t Y R E N L d D l V R k V a Q U M w Q W N q R T E v Z 1 p T d X Z o L 1 B 6 O X V N W l l N Z k 8 w K 0 l I T j Z 4 L 0 c 5 W V V R N G l P b 0 J r Q 2 R 0 Z m J 3 T U F 6 d l R h Z l Q 0 N W o 1 R 0 F B Z 2 9 p W U F Q d 1 J 3 Q n p N L 0 F R R E Z Z d k d w a m 8 2 T 2 p r d 2 0 4 e V h I Y 2 M 1 W F N s M 0 x 6 T y 9 H R D h J Z m l h T G 9 M L 0 h E O W p M U 1 d 0 O E 1 v S l d J Z n B i U D U y Y 1 B N W T R K Q U J C R l V m V 2 t r U m V a Z W N l c X R r M G N 4 M 2 0 0 K 2 d S R T l P d k t B Q T h B T 0 k 2 e l B v Q T l I Y 2 U 1 Q 3 N D T F N x b W R B T U J h M j M r O D U z b G J N Z k 0 1 Q U 4 0 a 2 9 r N G l l d G d Z O D d Q R m l 4 Z W Y w Z F h W M V J l W D h C M T J Z U l Z t Z G 9 s b 0 d v Q W J B Z n l q c j Y v d k Y 0 U D F t e j U 5 K 2 x y S l p Q S V R S U F F F Z 0 5 P S m F F Y 0 E x e G V M e F V t T z Q y e n Z P T T R O Q U o 1 d G F t c j Z N W U N q b W Z s U E F M W W t v a i s x d E x S T U g y d U c 5 Q k N 1 Q 2 9 M Z 2 h N b 0 d Z M H g 1 R F V Z M 2 0 4 M U 9 5 T 1 Z 5 d D J t d G R 3 R n d T N X p C Z m 5 r W W h z T 3 V t W k 5 P c D Z j N W p y T T F F V z F k T E J i U F V V c l Z F O U Z a Q U I 1 U 1 N q M F N y e l V Z K 2 I 1 L 1 A 0 R D d z O W 5 z M m t O T W 1 u S E x H V 0 V v Z l o 0 Y 2 t l d T Y x e H R q d n N y T U V Z Q W F J a H F 3 U n M 3 V X F W U H J B Q n d h Y n c 2 Y U V V e E V T d 0 J z V z F I d X J Z K 1 p y N D V M d W E x Q T N r d G l a V W l R U n d n a G h C Q k N y U E d J Y U F O b S 9 q N k F M Z 0 M r d G Z Z M 3 p K e n I 3 Z T E 5 T G k 1 T n R z O U k 1 e G l y T 0 N C e W Z E c W Q v b z N q T 0 5 j U T B j W E p a U E o 0 b E F J N G o 3 L z c 3 c n Q 3 Z F h k M 3 I x Q S t v Y W V u W j h z W F h u a m h Y U U N z d F Q 2 Y W l D N E 9 n d U E y b 0 g 5 T m 5 v V k J F T n d l Y j A 5 Q U h P U U p 3 L 0 F H Q U R j T U 5 a N D R D M k 8 3 V E N h e n R l T T R 2 d 0 Z 3 R X d B U T B X O W M x N j F j V z h p S j Y 5 N 3 Z 3 c 3 o z Q V Z o R V J B Y z J O V F U 5 M E 5 M U 3 N u T j F v S W V a S n h B U m x G S j I z T G h 4 K 3 p K e k 1 v c W l R Y j h V a n N G a l d 1 d i t V b G s w d 2 t M S F p k b H M 5 b F B N b k F M Z 1 Y r M X l B U 0 N L b 3 Y 2 e U Y 5 Y m F T N V Z T a H d Q W W h J a m F B T H p L e k Z j Q X V M U 3 F q Q j k 4 M 3 o v V j g 3 e k g 0 O H l t e l F F M E E 1 a l B 6 R G N D K 0 d F U U J K M H J j W S t y V m J 4 V z B o W n h j R 0 V h T T A 4 R D R B R F F B R z R x U D B p S T E 3 T j V Q U D c 1 R j B S M H R G T H F V Z 0 J i Q T R q S 1 p U a V l l V U M 1 d m 1 3 M l c 4 L 0 1 I a k 0 v R 2 o 4 O F d T b X R y Y T J O Q U E 1 a z V v V k t x V D l V N 2 l P a U p t T k 1 5 M 0 R I U j F F M F V h a 1 Y z a D d m Q U R D R G 1 V T U F O e k J 6 a n B t Z n k r Z n p j e j N Q T z N 4 b G F 1 Y X Z p b l E 2 U F E 2 b G U 3 U 0 8 0 d 1 F q S G l D R U V C O F B u Y 3 l j Q 3 N Q d 0 5 h Q z B 4 Z 2 V B Y X d B Z 2 x V c D l v c m E y O W 9 j Q S 9 o W U V 3 V F d W Q i t Y e i t X Z F J L b m N M Q U R m S C 9 3 M l F T c V Z x Y W 1 0 c m Z 3 R m d Q d 0 E 1 S W p w e m l E R V F n T z J a b V J P S n h M K 3 E 5 a F d x c z F T M T F 1 T 0 I v c X d P R U Z F R U F N e G N V M 1 V z b U h r V E l v S z E 5 c V Y 0 K z J z Q W x o W U t o Y W V B L 2 5 L N X Z 3 V 2 d B Q n p z K y 8 0 a l d 1 c 0 x t U G 4 w e H N i R 2 J U S 1 p 6 R D Z E V E N C c E t G O H p w Z 0 J z Q 3 F D Z W l Q N U J S R j l 4 W F h l Q z F u b 0 x a d D R o N 2 5 P S k 1 l W T Z B T 3 N 5 O H l Q d n Z 2 d n V M c E 1 t V F Z y R X p B Y 0 J 1 R j R w d F c 1 O F R 5 L 0 g 0 O X d C d 0 c r R E l O a l A 4 N 3 l a U 3 F r S G 0 1 c W F X Z 0 d z Y 3 J Z d E 0 0 O U x w O V B H Z G Q z b T h 1 Y 1 R B Q z B B M H N h W W Z h e T F 2 d 1 d 3 Z j V 5 d H R T O E F F T k d M O F g z M m Z 5 N D B 4 b n d S d 0 d j Q m Z B Y k F G Z 0 R X a m M v L 2 J o U k Y z M U Z L Y l E v Z 1 F D S T Z n c G 1 M V 3 V 1 b m l P a E J J c m 8 v b D h 1 O U 1 G a U F a K 3 J V c V h X V E o w K y t D O E J N W n A 2 b m x M b z Z r O G t z S 2 h R S y 8 z U m Q 5 e H h t S H Z C W n o x c T d E e E c 5 W j Y y Z H B w U 2 F 3 O H c x e l B 4 Y V Q w L 1 B k Z V U r T F M w d F R V M U 5 U U S t p O U p u S 1 Y w c G R v N 1 d 1 R D R M Z 2 w 2 a V k 1 T 1 g 3 L 2 g 5 Y V d s c k d q e D g v b n V M d E p S a G l E Y X Y 0 U G o v M j d 5 V X h k a E x r R V V J S U l Z U V F h e n l s M U p P R l F x R 3 B h b 2 J u c U J H U j B W c W Z 6 Y 3 k 3 e G 5 X d F I 3 M G 9 k V H l 6 O D d O Y T Y y O F I w Y 1 V B d 0 1 5 d l Q 1 Z 3 d v U l p B Z G I x M n Z Q R E N D M k 5 h b U o y S U J x c z l S V V N r e W c 4 a H l t M W E 2 K z F R e W l M Y U N F Q U h T a G t 2 a H p E e n p s c n J m W m 4 1 T 2 F Y V U h R Q j J B U E R 3 a 2 l W T D l 1 N 3 E 2 b 3 F N T V J N Q j d O e l k y T m l 1 d F Q 0 N E N J S W 5 q V E U z b 1 R R a j h I T W 9 C U V B l a X h m V C 9 W M U h S O G R M R l F N N T B 4 a H p 4 b U J q W j J h R l V 1 W k 1 0 W W N B V k s 1 L 0 5 C S E E z c F V k N G 1 5 V W J l T 3 l G a 1 V B O W R i Y V h Z Z 2 9 3 Y 3 d E W m x F a W 5 v M 0 p 6 U D F m N n N N d 3 Z C Y W x F b m F q R W 9 i a E h 3 R D h Z Y 1 N P Q U 9 J Y T c w T k d F b 0 l n T 0 F U Q U l h T z l k c G 0 x O W p 1 Z T U x V X Z E Q T B B W U 9 h M n F 1 R E Z W d 0 F j R n J j d E E v Q W l n R D h 4 O D R 0 R T l L S z F k b z d q T 0 M v N n Z 0 O G Z v Q W 5 E T U R U R z N B R m d I N j M x e m R i Y V U 0 a G 9 O d 0 J 2 V k F l K 2 9 p a m F Y Q 2 1 W S U t J U j F 4 S W F 6 c m h 4 N D c 0 T F l J c T E 5 c E p j T G x k Z F p 1 O X I 4 W D l E R 2 l U Q U E y Y m V P U W l D a F N z N 0 p x M z F T U U N t Q U J o U F J D d j h H e D B D Y W E z L 0 Z M O G Z s d 0 I 0 a j R p V 3 g y c z l m Q W 1 s Q n l K M 0 Q x V n V U d 2 d o U G 8 0 c V M 5 b S t Y O X J h M n R w Y z E 3 M F d 3 T 2 J N U E x 0 U U t P d z B h O W F z W l F C Y 1 k w e U F V b G J u W W d E T F V T c H p P Z 1 B B W T B O T l d F a W 4 w K 1 B p R W 1 Q T E V I O F d J Y U t Y N D k z b H d O R H B X d X Y x R V d k R k U 5 R W t B T W N 3 O D V 0 a E d M N F N U M W p J T V B Q O U F H c T A x a G N 4 O H d r Q W V w a j V h M k V Z U G h 5 L 0 h 0 L 1 J X a j l I U k R j c X B l N H d 4 a H d E N E N o b V h r c E V 6 U U E y W U 9 i Y n l t U F R X b T l M U k 9 z e G M 2 a V U y a k d L b 3 A x Y z E 3 M G x I Z 0 1 B Z 0 p r b k V W R U h n R H V J N k x I d T d 1 N 2 V T W k 1 t W F U 5 R U o y a X R 0 e T h I b 3 h 6 S G 1 S T W Z G O F F a N k Z l a j l C b H Y 4 W H Z 2 d l Z l K z N 6 S F R X d j g 2 U G s 4 e k V S M 2 h 1 d T R S Q U F v Q V h t S G 1 1 Z k h u M k x 5 M T l u d 2 l X b X F N K 1 M x S 3 Y v d n Z a R 1 l p b 3 N 1 T k 1 Z Y 3 k 4 M C t Y T F Z 0 M j c 1 d z V j N W F n d E 8 3 T l o 1 b j V Q M F Q w c U x Y M k w w V D B W Q k F F e j h k L 0 I 5 Z W 0 w K 2 5 i W E 5 m O U l q U H Z o d E t F c U M 4 d z h 5 V m E 2 e T R B O X d H N E x 3 a U N 2 e U g r V E Q 5 N T h 1 U z c 0 O U o v N X d H N G l w b W Z j Q n p u W W N k e E 9 w a j V L Y V h V Q W N h W X Z u a n N o Z m l 6 W j V G S z Y w c 3 V W R W 9 s Q V V 5 c 3 I 2 O C 9 V M n R k d z h 5 M 0 s 2 V k 9 S a W 5 B Y z N w d m I r O V B r O G 5 r Y l V S M G x k Y j Z Q Q 0 o 2 Z 3 B u b k 1 Y T 1 B V c W 9 B b 0 1 q T W h U Z 2 9 S V V J V e T h 5 M U F P c m l u K 3 N L a G N L W k 5 U V T F q U i 9 Y O T V K W U 5 S T G t F V U l J S V l R U W E 3 e G N M b G R B N l V 2 W m l J c k Y 0 d D h k e C t s Z m s 0 U 1 p i e U N p d D R u b 0 V n Q V J N M S t M c 1 M 5 U W J Z T W c r S G t t a z N s S U t Y V V R F Z T F I U k 5 0 b U 1 w b j k 4 L 2 4 4 N D J N O E Y 3 V F d L U z d W S 2 Q 4 S n d G c 0 F r T W x r d G x a S 2 J V d E V D K 0 p z b G 9 S U z Z 0 L 3 h 3 N D d q a V d o b k F K O W c 1 a m N C b k V o R V Y r W n l 1 W U x X Z W s 4 a U 9 o W k F n b 2 h D b E w 3 M D N m W F d X M j h k T k c v Z X Z E N E F t R D k v L 3 Q 2 V E o w L y t O U k h 0 e T h 5 U G U 1 N W 5 V Q X F j Z k J y Q V F t Y i t I d U w x W V B y N i t v N n J I Q 3 N S M 2 N 2 T X Z 4 M 3 N Q c W h V c n U 1 e m c r e T Z K Q W l D Y 3 Z r T 3 B O U H B H Y T d y R G d q e V d H d H J s V k t I e G V j c E 4 v Y 3 k 4 O V Y 5 Z l g y W G x C d F N x V l F E Z 0 9 r Q U N v b E U 0 b 1 h S d k w 0 Z l l V Y 0 5 s W V Z D U k V r Q S 9 R K 2 9 v a W k 2 V E N s M W U 3 R l l m S 0 Y 2 S W V M a E Z B c U Z Z e E t K a E V k R V g z Y 2 M 1 K 3 R 4 O H k z V i 9 a U l N X e k d 6 T F J R S 3 c 1 W l F H U W t 6 N z B W R W k z c D d l e T h a W k 4 r a m l H Z D F E N F d J R 2 d G Y 1 Y 5 a 1 d o d U d v Q X p 6 T S 9 I M W 1 m a V k r M T J 4 b S 9 o V V J i U T F n R H d D d k Y 0 d k Y w Z D R m R T F F d G d H M 2 l C e j d s O F l H W j V 3 T z R W a W w x e W 1 q S E p Z U V F Z d V V r R W 9 s Z F V N c T Z m V U F w Z G N D c 1 d i U E t 2 e H V M S 0 Q y Y z M 1 c m l Y N m J N M 0 V k R W Z 5 S 2 l J N G M 2 W D N 0 N 2 U 2 L 1 c r a 3 d B U 1 N M c U F m Q 2 p J Q W d l Q W t y c n Y z b W U 5 d 0 1 p T 2 9 h S X J x b z R M Q U l 3 b D V s U E x s M k d h d 0 E 4 V F V R U E o 1 U E p u W W 5 v S k F E L 0 l L S k R j c m 5 j Z 0 0 4 b V F S R G N u Y 2 x r W G 5 K Z G Q z R 2 h V S 2 h 6 S E 9 m Z 2 V M d 0 Z a b j Z 5 V U N q O H R L T H Z v O G F Z U 3 d 1 R n d z O W 5 6 W n E x U 0 d 2 O U J E T m Z E Y U N k b V R z Y 3 g 1 b F Z P W m 1 q Y k 5 t e V p S Z l U x Z F h 0 V F V S M 2 8 x U V c r S 1 h 5 S k l S a X N Y a W M 0 e m h K Q U F l Z 2 x P V z h a e H h Z V 1 N s e F V L Q V h 3 R n h y N 1 l 1 T z Q 4 e k o 1 W E t 2 S U Y 3 Z k p p N 1 g 5 a S t s M U c 0 Q U R t Z m 1 Y Z 0 R I Q j B G d 2 V i e C 9 I d 0 F Y R X R H T j l m W D F i N m J U N l k w Q W Z D d U t v a V h E b G N x T k o z Y m R I L y t u d E 5 a Y k E v Z 2 F F Z T B K N E N S b V B z S H p 2 T 2 t W Y T h U a 2 1 Q b V Z J Q W k r Q n d B d E x T M m 1 v Y U h o Y U t Y V W 5 r U z B H e k 9 2 a F Z L S n d m S j l E W F c v W U d a T F J E K z I x d D V O U k F 1 Q 0 l D a C 9 4 d G 5 U O D d 5 Z H F G U 2 0 x Z 1 B 3 S m F W V U h U U F h s T F B X S z g 5 Y j l i T S 9 h O W F z T j d Y V 2 E r R m o r b D R T c S t h R H p X T V h R Z 2 d o a E J E a V E y Q 0 1 T Z m Y y O X M 3 d j d P e D h Z N W h 1 N V p T Q k Z j b 2 5 h S z A v V F V U L 0 J I Q 2 M 3 L 3 R Y a k h B N U o z N V l j S U s x Z H N 2 a H Z x Q 1 d 5 N 1 g 1 d m o 4 a D N q N G N 3 T 0 Z V V 2 w v a 1 d B R E x t U G x I U V J B O H F y W G V I c 0 R E U k t T W W V U b U F C N E l n M k N l Z F R t L 2 t 1 b T R J N E M v V z J o d V h M b D E 2 M T J D M X N O U H A 5 Q m F P N C 9 3 U n d I b E J F Q X k 2 Y m 9 u V y t o Z 2 k y d H o z L 1 V N S D I 1 O U t w U n B X W l g y W m J E W T d u c G t u T D E 2 O C t O K 2 p y T m V 0 M H V s M F h T S 1 J x Q 3 N V Q 3 F x O X Z m M H R B T n p T M H R K V U x p d m 5 l Z D R Q b F Z L b k 1 m U H Z n a U R Z Y z J Y S D l r S F J X b 2 N B W G d t Q 1 l M Z H l t e k h t U E F E b k V 0 S G t v V E p C a k R H M 0 E 5 a m U 5 L z I x V j N V T T J X e D J i V 3 Z 0 a n d G O G x Z a m 1 X V 3 Q z c l Y 0 b 1 Y y d j l C d 0 J O U V J C c 3 Z T c l g 4 a n h 2 S j Z W V X M r L z d W N W J i b X B 1 Y m F 5 Z E 5 t d F R E e k w 4 T 2 d 1 Q 0 l r Y 1 l h b D V 6 N 2 1 l L z d K d 3 p Y d D l 5 L 1 V D a D h x b n J 0 a E V F N E d F U E c z a U R Y U 1 F C S T l Q V D B G R H M 3 T z V l U G V J Q V F R b n h N R 0 d Q M l l P Y m J v a W o 2 d j Z I K 1 h 4 e V h h M 3 N k b y 9 0 Y 3 R R S 3 Q 5 Z l p C R U F 5 N X p s c z J t M D B z V 3 J S S W R Y V j F G V E J N V 2 F 6 V n d B V l E 5 R H h 2 b X p B T W 4 4 V G 9 K d z J w d U 8 5 W U p 4 a 0 5 L W l B K Y k 9 Z N H p r M E F O b 3 l p N k J 2 N W Z I N 1 F D V G 1 y V 3 h 6 a z Z X T G 1 C N G h v N i t Y T G w 1 O C 9 h O W F z T j Z 1 N k t j L 3 p k b E Z L T 2 I 3 d i 8 y N F Z M N m 1 N T W R z Q T J M V H l z M G R y Y T J 2 a m 5 E b H p s b U d F M y 8 z W m J E W l J L Q l J x b U x t b V V D Z 2 9 4 M 0 Z Z S 2 N X T z Q 3 R G p P T H h v M F N L d X I 2 K 1 A 0 a U F U b 2 Z S N W 9 q a W F j V T J k T 2 p W W l c x d W J j Q n l I R 3 h v Y W 9 r V 0 x G a 1 Z k W F Y z R k l j W W s 3 e V V 4 S m h M a 0 V V S U l J W V F R W W p X S X Y w e X V q d G x z R G t v U E x Q c S 9 2 R T J k T 3 J W d T N y e D V n N W I 1 K 2 9 E R z l J S F N X d j h L c F N 5 a j h W U m F q M m F o d F h h T D R R S n F R Z 2 d o a E J C Q 0 N Q R y 9 5 U G 1 3 Q n l D R U V F S U l J Y 1 Q v b 2 5 m Z W V X Z D F 6 Z T V m W V d i Z T R z V 0 x S e k 9 E Y 0 h X T z Z R T z E 3 c n J y Y m t K R W V 4 Q l J Q W U J I c k x Y N z V m U D V O Y j F V b X h C Q 0 N D R 0 V F R U l J S V l R U V F n Z 2 h o Q k J D Q 0 N H R U V F S U l J W V F R U W d n a G h C Q k N D Q 0 d F R U V J S U l Z U V F R Z 2 d o a E J C Q 0 N D R 0 V F R U l J S V l R U V F n Z 2 h o Q k J D Q 0 N H R U V F S U l J W V F R U W d n a G h C Q k N D Q 0 d F R U V J S U l Z U V F R Z 2 d o a E J C Q 0 N D R 0 V F R U l J S V l R U V F n Z 2 h o Q k J D Q 0 N H R U V F S U l J W V F R U W d n a G h C Q k N D Q 0 d F R U V J S U l Z U V F R Z 2 d o a E J C Q 0 N D R 0 V F R U t J R D F N c W x X c V l N V 1 B H T 2 t Q d H o y Y X o 0 O X Z h M n R x Y W 0 1 d H J S e n F Y M X Z w O H J m W H M 5 M 2 V F U T J 0 c m E y c 3 p 4 b n h y W l k 0 M X h x U 0 5 N W j h G b 0 F i Y m 4 w N m 5 w M m 1 0 d j V K S 3 B S c F d h W k N y U 1 R h Y l R h e k 8 4 M 3 V l T j l Q e n Z H M E F P S 3 Z 6 T 2 t J S U l Z U V F R b 2 d Q a i 9 0 a E Q w Q U l J W V F R U W d n e E 5 0 b H N O c 0 h N b i 9 W O S 8 2 O E F r R X d t e n l h a V V 4 Q i 9 2 d m M 4 c j V t W k 4 4 b m 4 4 M z h D Z 0 N p S 2 R r N G t F a m R Q b U R C a G J 3 Q j N E b m R 1 S X B v S V l Q M 3 l k a 3 R M U z l P N G N l U F N v e D B i R V M w T n d 6 Q W N i Z j l F S W 5 F T 2 d L O X B y W H V D S V B q M W F J O E R B R 1 k r b D R p K 2 1 r N m 4 y O X J i M j J k V j c z Y 2 M 1 e W d p T 3 I y M n R 2 Y X J B T z R a e T d u Z l Q 4 Y V l o d 0 R z Q 0 d B W D M v Y 2 Z B Q U N 0 O W N u T W Z Q R D A 2 Z E 8 z Z m V H R k Y 5 N k o r K z N D e k p t e G 5 K d U k 1 d n E r Z j B k M W U z T n p j e T B S W F E 4 Z z B k c m F 1 c 0 d j T 1 h P V 3 Z B K z N J b 1 F R U W d n a G h Q a U l r U 0 N Q R U V J S U l Z U V F h e G h t U G h Y Q T k 3 V F c y d 1 Z C O E p m S 2 Z j M 0 5 6 Y l Z L c W J 1 W W V V T 3 R k V 3 N R Q k c 4 U j B S W U F v a W l L S G h u c n R j Y U 5 H N W Q y S E 9 l d l l 4 a G J I b 0 J Y M 3 M 1 b X M 0 b W V u c D d r T V A x U E l L S X N F U j J a e l d i d j Z 1 b n B p U W J y d D J 6 W n N t S j N k M 2 R 2 Z W J 1 d H J X M G l F Y z B F O F B o Z 0 F a N 1 l W d 0 c 4 M D l 2 Y i s r Q m 9 4 L z l C S W F J R 0 F H M z E 5 Z l V Q d D d T M G Z M R 3 J x M n N 4 T S s 4 R T R J Q 0 t Q a 2 t B T G p P L 0 4 5 U j V t U G 1 Q Q U Z Z S T h r e W F O T 2 t n Q U Z P W S t m c 1 M 0 Q k Z D Q 0 N H R U V P S i 9 s d 1 I 1 a E J C Q 0 N D R 0 V X T V B N b n o v L 3 N z b V R K K z h Q N E x m W m J G W m J h L 3 Y z V F p 3 N D h R b 0 F H U U J m Q 1 l M Z 3 J i a D V P d 0 Q v N 0 9 q b 1 d M Q 3 k x M l R t Z l p u N W 1 l S D Z F T k Z W Q U 5 h c k 9 1 N 1 k y d H J h e T B a e G l R M l p l V 0 Z 0 N 2 V B V j V a T E o 1 S 1 B k M 2 Q z Y l o 3 U F o r a W l L Y W 9 q b 1 V B Q z F 6 U H d i e i 9 N b W x Q d U Z Z Y m d F U U t T M T N w S 0 l O b W J t M j J w c W F 0 Y n p Q R y t G Y z R a a C t B b 0 F I c 1 h Z M 2 5 l K z c z O V B h N z B o R V I z V T J O a j Q r N W F X b G k 4 S F F Y Q T B n S 1 B M Z l l 3 e D l 6 R H p a a 0 V R Y k R L V 2 M y Z X o y W H B y N 1 R s R U J D T G F W R 3 Q 5 e l d p U E p h S 2 k 3 L 3 N y V l Q 1 U E N D R 0 V F R U l J O G N H V E l J O F F R Z 2 d o a E J C c m 1 I b n o 1 d l Z N b V R K b F h 3 Q U g 5 d l Q w d k p O T T l p Z k t L Q U R M Q V p 3 U U J N R W p B S k R O W n F j e m M 0 c V o 3 O U 5 h N z F W O U x p S m F h c T E 5 U m l s M U F B Q X d j e H N S M V p U W H l X S G 1 W K 0 0 v M 3 d q R H N I d T R j V 2 1 0 b H c y M W o 1 b C 9 R a 1 Q v c m 1 x Y k J H Q m R J a H B 4 R F N B a W V o V U F y T F U z S 3 F Y M n J H a S 9 n W W o 2 K 3 h s a n R 2 U j k v e G t B a D h m N z l 5 V 2 l m U W M 3 W j B 0 T F M y M V h W M W Z m U 0 5 k Z V h a W X N X Z k t O c H F h b U d R Q y s w T l R V d E F P Q S s 2 d T Z i R W h F T D Q v M X Z N e D h L a E Z O W m V i b E F I W W R 3 N k U x e k x 3 T W d B U j V o Q k J D Q 0 N H R V d F T k l r R W N J S V l R U V F v Z z F p T 2 Q 1 e l V x c F E r T E 4 5 M n B y Y T g 5 a z V x M l p X U m x q d m d 0 Z 1 B v R E p X d X N 6 Z 2 l D N G 1 K a 1 B C Q U F p M m h X R F A v R C 9 s K 0 0 0 T 3 p Q e j V Y R y 9 j d n Z s O F o v S E F J Q l N h b k 5 q e k 9 C c E 5 2 K z F E d k 9 R a V R H M y t i N y 9 Y R 1 d E T W V Z O E F F Z E V V Y l J Q U H A v L z d R a m 5 y b F J r N X U 5 V k 5 z U W w 2 W F l H Z 0 J r e l p x e E R S U H N 6 O H o r S j Z N W k J q a j h X d 1 B T d X J x N 2 x Z N 2 p t K z Y 2 c n E 2 c 3 Z u V T d 2 N W J x d T l u M y 8 v c G F X b G 1 S R F E 4 T n g 1 Z j N N d k J H Q T V a N 2 5 u V E x Z O F d F W S 9 o a F Z t V W l a V E d Z e k F H Y 3 c 4 N H R M b G l 4 S m p 5 V 0 l a W X p w W U 9 i M V I r N H B o Q k J D Q 0 N H R S t L a V F J S T h R U W d n a G h C Q n J F R 3 Z 0 T 3 V X c 0 d 3 Q m d a c G V J T m 9 n M 0 s 5 Z H p X W n h P c H k 5 b j V t T 0 l x S U 9 J d m x q Z V Z 5 d 1 c y e H p I Z V l 5 W k x 5 N F d p N W Q w Z E h R c 1 R L V l N q U U J R V z F 2 N 1 l 3 R D c 5 U G I y V G d X Q V p E S n A 0 c 0 4 r T 0 1 v a D V v Z m E w Z H J h M m x o W F Y r Y 0 F R R z l 2 c n d Q Z 0 t H W i t 6 W F h k e H l w T H J s V n p I R 2 Q 1 T H B m c n p 4 S m k 1 a W d J Z 2 d z c S s 4 U 1 p S e n N E U U U x T n p j a 2 9 s W E k 3 T F F p Q 0 o 2 c l B w N 1 h l b l l n M l F r V 0 F w T F c x d G J H K 3 Z 2 N V l J d H F Y b V R j a 2 9 v a V o 1 e E R S K 2 I 3 d l A x Q j V m Q 2 F U M l Z 3 c G R S W V J i U V d n S G t B b m d B d X R 0 V T F L c W V z Q j N P T D c v Z 0 V Z a G Z i M j l w Y 0 J 2 Q X d B N D h l U H I 3 W F d u Z 2 N B V k l x M j F j Z V p W W n R X S G t O R U 5 R Q V N B S D R L b 0 Z o d V Q 2 V l N O V X F w V z V n N U N l R E l z V 1 l w T W J O R F J C O W F a c E 1 R U W d n a G h C Q m k 3 Q 1 R J S T R R U V F n Z 2 h 4 Q n F r d m I z O U h 3 Q m F B R 0 Q 2 O U 9 s c j F k Z l g v e G J B Q m d B a W E r M T N s a T V k K 2 5 C W F Y 5 Z G l B R E R H b k F s Z 0 l v R D V 1 V n p 1 N 2 Z J N W p E R U 4 4 W S t k N V h W N k 9 q c z d s O G I 3 Q 3 B Y Y m 1 V e k d P b z R E Y S s z d W p 1 T T h W V G t X Y S s z R n p Q e X c 0 e m l Q e D l 2 S E U 5 R m F R N D I 5 d n I 3 K 3 I w U 1 V p W D h H V U 1 v Y 1 l 1 Y T N s R k p E M 3 J P M T l t N E F L N V N h R 3 d 3 e k 5 4 U F J j U U F l R D h O d 2 h R Q l B 6 R 0 h t L 2 1 C R 0 h P R D V C e E Z 0 e X N 5 d k F m Z 0 x N M D h t b 2 p a b T N o c E F m N U F u a z h u c z d U a k 9 y U U F j Q U s 4 e T g y d 0 F y V V I w d D F M c W d S V 3 V O Q W l 0 O W F l W n V m e D N B T W R 4 b n N y b G N v V m N M c m N J U U V Q Y 1 o w c 2 k r a n V B L 1 l N Z 3 V M d n l l T S 9 6 T G x C S 2 5 W V j k z b V F 5 K 2 F 2 N D l i M l R p T 1 p u c z l u c H c 0 M G p s O H U 5 V U 5 Y a 2 9 s V H V U d 2 d o a E J C Q 0 N M R 0 d r Q 0 N Q R U V J S U l Z U V F h N k J N S n F N Z H g 3 b U x t U l d B d X d G O G x Z a X V i R 3 B x V 3 B 4 T 3 A v Y 0 d z Q U R B M l h I M 0 R W Q m F y O G N D L 1 l F U U V O R 3 d h K 3 h V V 1 Z R W k t B S U F Z O H p o Q U x w e n V k e W R j Z E 4 z U n p q S E J j e T h O a 3 B a S 0 p j Q 2 V C M 0 F 4 U 0 5 k b U p u L 0 5 k c E J X b X V 0 V X V w Z U F C Z W 4 w K 2 5 X O X Z i M k 9 Z T j B T N k F p b U Z G W F Y z Z F l I T 0 I 1 b 3 E r d m I 4 Z k 9 6 c z V h W j M 2 S k F B Q U 5 X M G x F U V Z U b E F M R F p a c H R O U 2 l h V D A 4 c j l a c 3 l Z O F V t b D F I V U F I R 3 Z 0 Q 1 d F W S 9 p e m V w Y l R X N X h M U l N Q Z G Z k c T F T S 2 x P e F B S b k F n T m V X b V Z 2 a n Y 2 T z V v e m 1 o T W V Z M E F B Y 0 I 4 S z I x T H l x b G 5 o L 0 Z Z U W x V W k F J Q l N G U U d 2 N F F R U W d n a G h C Q W Z m U k x r R V V J S U l Z U V F Z Z z J T e l d i c m 1 m a z h B Q 2 N D N k Z S S 2 Z k b G E r M j B p c 3 N 6 O E d X Y i t 2 Z X U 2 V D Z G V V h t M F p N L y t L a U k 1 U H A 5 T 3 A 5 d m I y V 2 V Y V E 1 E T V h p O F Z a U T E 0 S V V K N 2 5 w Y 3 R y N 0 J E U m x 6 M 1 B h e D Z r b i 9 Z O D c 1 R E t C a U p h R 2 d U Q l h k V W R 5 M j F h N i t P S n F J Y V p 6 d 2 1 D N E t h N G J W Y 0 E v N 2 R n d 1 l M e n V y d T d l O G Y 0 c 3 Z S e k h P Z F Y z L 2 Y z O V R 6 d k N N Z H h m b U d N M m Q z M y 9 m d X J 1 a V V x e T V J c H B k W U h B R 1 o r d G h 6 Z 0 F Z R F p z M m U v Q y t E Z C 9 v T V N p V 0 9 J Y U J 3 e l A x U V I 0 Q U V B R 3 d U Q n V W c n J y W W h v d T F F T W M 2 Y T F 0 a 1 l w Z F F L Q W J 3 T k F T M H R M c 3 F t c D Z X c 1 Z m W F l G Q U d 2 d E Z z Y V l k T 1 h C e k R 3 R E F M V F c r e E d S Q m Z C O E Z F V V B P b z V 6 c U x W M l R 5 S T Z B Q U N p S 0 5 y S G N a e k Y x U m R u N W l P S W F N O U J 4 c F V B O E 4 0 b 3 h p K 0 V F R U l J S V l U N G l K Q W d q e E J D Q 0 N H R U V H c 1 F a a j R M d 0 t r Q X J p S 2 l V M 0 8 1 W E k v V 3 V n L 0 E w a U F J W G t t b F V s d l g x d G J l R H V B W l p 2 N G x F Y T B O N E h q W G R i Y 0 N V Q T d x Y k U 1 R W M 4 c W w y c 3 F t V H A x Y W g x S l d 5 V G l 0 O V d z Q U l t W S t G Q U N J N l B U U 0 1 q R U R F Z E Z Y a W V p c l Z X T j h C Y 0 N B S U k r M U 5 n S U F y Z l Z r Q U 9 j e T g z T k J F T n h T Y 1 o 0 Z E F C d z d Z Y 0 t F a X d F T U c r U W h J d G Z 6 d k F 1 c W 1 q O W R 1 V k V v R k g 2 W F R D Y l B B W E J M S n B Q W k 1 w L 1 B 6 N j Q 0 Z m t E R 0 N q T S 9 T M F J R U 2 g z d G V W N C t E T V B i R V d j O V Z k a y t Q d j Z Y U X d 6 d G p 3 Q k d E U E l F U W Z B Y U F C a G p G c G J i e G 8 4 Z j M 4 a k 1 O M V g z V l V x d G N L M 3 k z d 0 1 S M 1 J B M y 9 T e W Z 6 N T h B b 0 E x Q V V X c 0 5 B S E J k O T d I c T d D c 0 E w R n B 2 U D h U U W F v a G 9 w U U 5 z U W d n a G h C Q k N p Q S t l Q k h t R U V F S U l J W V J Z Z 3 h T T H h R d G Q x M z N V O S 8 z S E F N Q V k 4 e G d 6 e i 9 O O W Z 3 T F F 2 N W J P e m h X S H Z H R 0 1 l W n V a Z H d m d 2 k 3 Y T J 0 Z z N q M G 1 U W G x q d W s w M m 5 q T 0 0 0 R l J M U U 5 n R H B t W m l J S 3 J i V z N L Y V d h N H V 0 b T I 5 d m I y e X Z I W W 9 3 c E 1 Q T z V R U k J j V 0 R W T X J 2 a T V Q d j Z 6 b k N I e V l 5 S 2 F a S z A 5 U j J 0 d E t 2 c E 5 q d i 8 w d E 5 a T E s w K 2 1 s R n F R e S t V c V M 3 W T V S S F R D Z 0 F z e U p 5 c U R V T E 5 u e j M 3 W E d M T V B n T D h v c G U 1 c G J X M 0 5 6 c G t 6 W j B u Y 0 4 x a 1 p 6 Q W l D N E h m R 2 1 P c 0 J I S 3 F V d W t W c m Z R R V J Y Z j N l Z S s 5 Z F V 6 N E d B S W h v U X d B b 0 Z B c G R H Q V F 6 d n p O W U l H d z B j c m 5 j T z l s c 2 R 2 T E l Q V m R V S 0 J S N j R o K 0 x 3 M 1 l j Q V J F b H B W e W J F R U l J S V l R U W F 4 W U o 4 Z 2 d o a E J C Q 0 N M R U d j V j E z S T J 2 d G h w N 2 5 i V W h F b n d L d 0 x S R T k 2 S G 5 l R V Z W Z G 5 3 e k R j Q z R B e T h 4 L 0 p L S 3 Z w M U t w V D d p d X V 6 Y 0 F X R 3 Z 2 c k R q b m V n Q j J Z T 2 J I a U t p U m l E Y j F m Z i 9 M Q U t D M V B p e n V O Z y t E Q n h I c 0 V P M E F B R 1 p 1 a U x O a 3 l v R W J B d 0 J L c V N z S D Y 2 K 1 V l b n l G Q z F q N 2 V 3 Q z d W N X l 6 T H d p Q 2 h z b y t 4 c G h 2 Q W J p O H N z M z M v V 2 V N T V J j U z B i b j E 5 Z l c v Q U x C Z n Z L d U d t U 3 Z M a 2 x u Z j l 3 L 3 p Q T y 9 Y U 3 F t V G l X Z 1 h B S m V N R 3 p m d X h I U T Z 2 W E 4 3 Z T d z Z l h 6 Y 1 p C M 0 d H S 2 1 t M k t 0 K 3 Z l T E N z b X c 5 U 2 R m Q k x D Q 0 d F R U V J S T h k R W 5 R U j R o a E J C Q 0 N D S F d J T X k 4 U F J G O W 4 w c l J o b m 9 B Q l d i Z U p z N 0 N B U k V w Q U h Y V z J r T U F 6 S T N i Z m d Q Z 3 d O c m E y d E 9 a K 1 d 2 T V B E K 2 Z 6 e j l h U H F l M T l t L 1 c y d l h h M j l 2 b k c y T 3 V B T E J w e F N W Y k F C U 3 R 0 V l M 5 O W s 1 c 3 d K b z h T c W x Y e T F s R z h i W E h B O E N 5 W m N 1 V 3 h O d E h N S F B E a X F m Q n Q 0 a G 9 O M n Z 0 N 2 t R M E l J a E N S U F B I O G h w V k h m c 0 R h K z N 1 Q U 5 a T H B W S U 5 j Y V p U S F J H d E V G Q U p 3 L 0 F w Q U U 5 c H J U Z E F x U n p l V E 5 k M X I w V W N t Q U x 3 R G 9 D R 1 J D T F J E T 0 N s U V M 0 M z J K c E Z Z N U x K W k x S U z Z x K 2 o 3 U D d I S U F p K 0 5 u S z N V Y X R o W m d u e U N D R 0 V F R U l J c 1 F h U k l J O F F R Z 2 d o a E J C c m t D Q U l m Z 0 x n S j h h W W N 3 R 2 N Z N j N k S 2 d 6 R G Y 1 Y j N h N j B 2 Q W 5 D a X R i W S 9 p T 1 A 3 L 3 V Q R 2 1 I W U F K e E F S b V B r T U F G R j V m e G l H Q 3 p H M E R J R D J t c H F h Y V F D d V J 5 b W 9 a S U Z T U m c y Q W 5 Z a G 9 w N 2 h 2 R F R Q Z k I 2 Q S 9 5 T V B N c l F E Z U t w Y z k 4 M z M v b W N F d V l v d 3 B a K 2 8 4 R 1 F U Q m N P T V p r M X d 1 V j B p b F V s L 3 U 3 T 3 l j a i 8 r d X N 6 T U 9 R T T l R e H d S Q j h F c H J h K 3 Z Y N i t 2 c k Z 3 S H d X b H B h a 2 w x Z F h Y M E F u Z 0 9 3 Q V R Q d m k 0 c D d q T G x L c W I x V 2 R i e E t L W W V J e G p I e j d R Q m 1 E O V A x T 0 N L c U c r N W M x d H A 1 N W Z W N U t o S F J D d D h E b T V 1 Y m E 0 b U l K T W d q a E J C Q 0 N D S E V t a 1 d D U E V J S U l Z U V F R c X h o c 3 R u c 2 R H d n R t V V R V W m E x Z F h H N 1 B a R E t i R T l I S j F 0 b 3 I y d H Z i N T F V Y 3 d 0 Y m F L N V J T d j J U b X Z p V k x s b H c 5 e W t z c E F K O W 0 1 d H Z M Y T g w d z g 4 d 2 d D Q j R a c k x N e D V q b G 1 I d E J H U k N r Q X M 3 V F d H V 1 l l T X V 1 R W 1 i Z U l 5 N 3 F k N V h u Z V l P d k N k S V p o Z U 9 z b 3 h 6 M 3 d 3 T T d P T j Z y R z F B Q m d X W G 5 i O D d 6 O W 1 E b W Z 6 K 2 Y 3 Z 3 l x M X R i V 1 p P T 2 d 4 U H c 3 d 2 d K b X Z K N k k 5 a W V n U V k 4 d 2 Z m Z C 8 v S F F D M H R M U W t t N X F h Z n N M T T A x W j J U U j R B e U d R e W 0 x U n M z a D B F d 1 Y x R D l k V m F m M z B V c D d 3 R U Z m Z F p W d k Y z M U I v b 1 c y d X R 0 U n J p O W h W S z B X b X R E d 0 x 3 R F N L e U F D N z B m Z i t o V V Z 4 Y k N D R 0 V F R U l J O F F H U U l J O F F R Z 2 d o a E J C c m 1 G d 3 V O M W R y Z l F R e m 4 r M D R 6 d l B H b U 4 5 Y m E r O G t v c 3 V a T 1 h 6 N z d i Z l B x d X l m V H F l b k V O R 1 p B R U J F e W F h b X B r c 0 J m R 0 9 r N j N p Z X R 4 M F J U V 0 h t b F h x b 2 4 4 M W 1 w e l B 6 d W d E d U l L T H B B R T R Z c W k 4 U j F R Q U F N e D h 6 U k t E a 2 Z n Q X J G Z V N w N U h u Z U J K U y t C L 1 V I T T R q b z g w c X B X N 1 R X b l F D N k F V d 2 t v c z J a b V l u b 2 p I S y 9 N Q X d m M U Z y Z l F F U U h B N 2 h i Y T k x S l J H O E N T R E 1 6 Q W J n W X d I Z F h Z b G d K W T h 5 U G 1 I a 2 1 n S U 5 Y N W Y 1 a W J 3 T 1 l 3 O H c v R 1 N G T H E 1 K z F k d U 0 0 e S t 2 M X l u Y X Q 5 V j V F Z E F N e l A 4 M 0 1 F N G p v d n J h M n R t e E h S M G Z I K 3 p C T 0 l Z U V F R Z 2 d o e E N x U 0 l J O F F R Z 2 d o a E J C c m 5 p Z 0 l n c H N B M 0 9 w N T N v R k V k S l Z T c W x 6 d T d N e D U 4 K 2 I x b D l 4 S 3 A 5 T l R Y T m Q 5 R k V B e k 0 1 O V B S T H N E T 0 5 J W T g 1 N 3 Y r e W N C N E t w e l R 5 a V h Z e U 9 p U T V u N T V T Q U l I a m J H Y k Q 3 V 1 F U T H p Q Z 0 F R U m R G O S t Y e i t j U U I z R E 5 V M 1 h n d m 9 X R 2 F l T 2 x K Z 2 d v a V N X d X V s V m R k S 2 p D Y U x o b 2 k r R X Z k L 3 V h T D V O Z 0 J U a W N n d z g w W U E z b U R t Z T R u b z B 1 c n l j a 0 V R S E t h M X p o S F J O d 0 J z e k 1 5 V G l l a V J Z c k Y 0 c H V N N G 5 4 O W p K c z k 0 Q U x E V y 9 w b U l O Z 1 B 3 N k F q O V J 5 V U l n b X N B W E R Q Y S 9 x b F V x b 2 F J V G 9 3 M 2 4 2 d m N S M F E 3 T V B O c l F S Q n N s V T Z u N n g z S F d l S z Y 3 c l l B S k 1 n a m h C Q k N D Q 0 h F U j R B R W V Z U V F R Z 2 d o a E Z n R H h T W E M 5 b V B t T X d I V U 1 m T k R j Y U R n R 3 E z M X Q 1 V l M y e F d M e F V s S 3 F m c 0 J U Q U 5 3 W G h B R T M 4 d G 1 z M W R i Y T U 4 a W 9 o T j B h Y 0 d X Z 3 d 1 R m d r M G t F b G V n d E t i T 0 Z 3 R j B l c D Y z R l l D d k U 5 R n g r T z l h T m d E d 3 N E R 2 1 P a k J V N W d D W U J 3 Q 3 B W S 2 9 C d 0 Z I T S 9 H W S t u M y 9 5 Z m I 3 O U N N R E 5 s U T N 4 d l c 5 Z D J l W j U z Z 1 Z F d E E 0 U j l U R n p C R 0 F 5 Z 0 s v R y 9 S O H M 5 d 3 V D N E V r Q W 9 4 M m p E W U x n Y 2 d D W F Y r L 3 d Q T y 9 6 Z 3 g z Z y s v N l h x O X R h V 2 x x U 3 p E e V R p R U J F b X p E e k d V R V E v R W h y Y m V J d W R 3 e n p P Z 0 9 s M T d w N 2 x H T X V q M j h i S X J v U X d D S 1 V 5 c m d 0 Q j F C U F J C N k F U e k h 6 e T I r L y 9 m W U R s Y 2 N 3 Y z B C R V J 4 c G p i b V B t O F h F S n U v e F l y a X V F R U V J S U l Z U l l m U 1 R J S T R R U V F n Z 2 h 4 Q n J F R 0 x N T G d F T 1 p l U W N B N H d E a 0 F l d 2 F C T U g 5 e m M z T n R a T W 1 U V G 9 l d 0 d i T X Z J d m p P S m N C U 0 R M e m Q 0 S W d 1 Q m d B Y 3 J u Y z Y 1 N 2 5 m W k d J Z m t k R V h 3 R H c 5 T H g 1 O D F M V H B r M z d M Q k U 1 e k 5 3 S j R B U W k y a E h B M z M z Z k g 3 Q i t E e k 5 m Q k d E V 1 l H T W p v a C t V Z j A 0 b W s 4 Y 0 N X S m V J e n N i Q U l O R X F Z K 1 p p R U F S S F Y 3 W V p Z N z Z G c W l D U F V x b 1 p 3 U D d 4 M k 1 y S H Z z W E 0 1 d 1 p C O E 5 m M 2 M w e G p W U 3 d X a V l o Y 0 F H O V l h L 2 N L d y 9 D c H F p N D N X M n V I e k p a U l N w M D g x b X R H V W Z T c T Y 3 b 0 d R Q T B O V E R s N m 0 1 b H Z W V X A 5 W j k 2 O G V U M l Z 4 d 1 J C O E F 1 d D l V W k V k Q W d S T F F k d 1 V o d 1 V F M E l J S V l R U V F u d 0 V T S k J I Q 0 N H R U V F S 0 l O W W k x Z G g y b D F C Z U o 2 Q j R B M X d k Q j h E a m l r b X Z k M 2 Q y O T N k M 2 R s d 0 N B T W V a W U F J d X R 0 Z n V H W W Z o R T V U b k N N T 3 h 1 Y m 0 3 K 3 Y w b V R K d j B j d 0 h N T E Z 5 N W N H Q V R C T 2 x X W G V q S 1 Z T b D J D T 0 V B V G x 5 M G J x U m J a N 2 V V Z m x G S T N X b X Q z W G J C Z 3 d Z O V g 1 W D Z y O W Z Y M W Z j d H h u T k 9 x M j M z Z n Z 3 T E F G V l Z 0 Q j J T e j J V T V h M V n B V V j E 5 Z l h 4 d E Z V W E g y N 0 5 u d n Z w L 2 p X V m 5 k M 2 Q y O U V 5 Z E 9 Q Q U R B S z J F W X Z q W k l s L 3 Z E T U x 4 c n F P T z E x b 2 V N c 1 R R Y 0 9 q b z Z Y Z 0 p R R z I 4 N k x T M H R i b G R Y V n d T Z 0 9 N e G h O Z 2 l D V X d D Y 0 1 x Y U x D U 0 d F R U V J S U l Z U V F R Z 2 d o a E J C a U J V N D J t M D J N c G 1 O c m E y d m o 2 a D d N Q 0 Q 1 V 2 s 4 b z h 6 e n Z F R 0 1 Q R 2 1 K d E g 3 a T J F R U V J S U l Z U V F x K z V q O W F W T E N D R 0 V F R U t J L 3 d G U k x w Z U x S d E 5 4 e n B 3 N V M x Y j N Z R V l 3 W E l h S U V F S U l J W V F R U W d n a G h C Q k N D Q 0 d F R U V J S U l Z U V F R Z 2 d o L 3 I 4 O U 9 D Q U F B Q U F B R V B M L 2 R V T U N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I c 0 J o e U p G N W J h Q k R B S U F B Q U F B U 1 V W T 1 J L N U N Z S U k 9 I i w K C S J U a G V t Z S I g O i A i I i w K C S J U e X B l I i A 6 I C J m b G 9 3 I i w K C S J W Z X J z a W 9 u I i A 6 I C I x M i I K f Q o = " / > < / e x t o b j > < / e x t o b j s > < / s : c u s t o m D a t a > 
</file>

<file path=customXml/item3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E C B 0 1 9 B 1 - 3 8 2 A - 4 2 6 6 - B 2 5 C - 5 B 5 2 3 A A 4 3 C 1 4 - 2 " > < e x t o b j d a t a   t y p e = " E C B 0 1 9 B 1 - 3 8 2 A - 4 2 6 6 - B 2 5 C - 5 B 5 2 3 A A 4 3 C 1 4 "   d a t a = " e w o J I k Z p b G V J Z C I g O i A i M z E 2 O D U 1 N T c x N j Q 0 I i w K C S J H c m 9 1 c E l k I i A 6 I C I x O D k z M z I z M j M y I i w K C S J J b W F n Z S I g O i A i a V Z C T 1 J 3 M E t H Z 2 9 B Q U F B T l N V a E V V Z 0 F B Q m 5 r Q U F B T m 1 D Q V l B Q U F B M k o r N 1 p B Q U F B Q V h O U 1 I w S U F y c z R j N l F B Q U l B Q k p S R U Z V Z U p 6 c z N Y b D h Y R l h a Q i 9 E Z m M r N m R M S 1 V O T G F X V U p V S k x B e T J o b W R 4 e l I y U m Y 1 V 1 V U W k V l U V h W R l I x b G Z j U U V I Y 0 t x Q 0 F R S l V k V 2 x s R W l x e G x V M T Z x Y k x K b D d p U X R B Y V R L W W x s a 0 t k Q T F U V 2 J P O C 8 2 U k 8 z R T Z u U 1 R U T m 0 y U z V 2 Z j F r N C t a Y z g 4 O T k 3 b V R T Y 2 1 j W j g 1 e k F D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J a U l p S W l L a V F V b j Z P d 0 F p S W l J a U l p S W l J a U l p V 3 J m c E F 4 a U d h b 3 l B a n k x a H N C Z z V 2 S U 9 s V 0 N n S F l G b C 9 4 M F k w b U R I S l E w U k V S R V J F Q k 9 D e U 8 y d X J h M G N Q M i t E S X Z m N 3 h q Z 2 k w d i t N a E l p S W l X a G Z v a F R E W l B m e m R q U 2 Z I a T J C S F F D W k J 0 U T J D b H d U N l p J Z G 1 w e V Y y U l l 1 Q W Y z O F J y U W 9 t Z V l p S W l J a U l h T W k 2 K 1 o 1 e E l 5 c 3 E v U z h Z T V V j c X N C T W d Z M V R 4 R m t U L 0 F y Z 1 p y M V h O L 2 I 4 T D k w U z J 2 K 0 1 r S W l J a U d v e D B G b 1 k 3 M 3 o 5 Y n h K d 0 t Z T E 1 T U F J U Q U h J S D d C W G J P M 2 N r U D J o Q 3 R Q Q 1 o 1 a U Z i Q 0 h o Z k 8 4 c k 9 W a T B m N H l J M k d r U T J 4 d E d Q Z V V p e G Q 4 Q n p t T H N L R k Y 3 c i t q b y t J a U l p S X l u Z m 4 v O V Z 1 b G 0 w Y m R o R U 1 E Z 0 p r L 2 V X U H F r T H h E b 0 E 3 M U x Y O T R 0 Z 0 Q z L 3 E 0 W D R J a 0 l p S W l H c V Q w U l F 4 e l N 4 U F h p T W p 4 b l E x e C 9 p W S 9 J N T F Q N T B o b m c 3 c n N 0 O D B p O X p 1 V 2 J 5 T m F P V X p 5 R U p W c H A x O D l 1 b E Z D b H g w c m F n N k N h a U N D V W F w N E Q 4 R G Z J Z m p U K z B 1 W H p t a T k 4 S 2 o y L 2 8 2 V G l J a U l p S H I z a D R m c X J J c j V x e X F H a T R q c H Z x Z m 1 G S G h D M V o x d z N B R n o 1 N j I 5 Q 0 l t S W l J Z 0 d M M z B l R z d 0 b G l T a 2 l j b k x j V X B E V U t l e V l i K 3 R z R k h Y b k k 1 R z l V b m J B Z 3 J V V k s 5 R m d 4 e V F Q V V J s M i s 5 W D k 0 e V V u M X h q b 0 x o Q V p W b m h N Q V J Y Z 1 l 3 Z D l W S m J L b V g r O T h L Q V A r e X R P S W l J a U l 1 c m Q 3 U T l 2 d l F z Z 3 Z 3 U F E w R l V Q U k R V L 3 R 4 Q S 9 S d n h 1 S 2 Y 1 a 3 F l c k 1 S Q 0 o 3 M m x I L z g 2 K z M x b W F z U k V S R V J J T 0 5 Q b 3 V 4 e U h x L 1 Z w a G p 1 N 0 k z S l R N O G N i d W l v S n N 1 V k 9 q R l p t S D I x M X p S U T F R Z U p u b U l l b k x r b m Q 1 d T I x V i 8 z b E 0 4 M n R X b U N z M S 9 1 Z 0 F v b U F B Q U Z N Z z R 6 W j N 3 e E E 4 T 2 1 i M 1 d Z e V V p S W l L a V h 0 M z I 2 S V N V N U x 5 Y k l H Z 0 F S T H F i Y m x o e E l r S V Z 3 S 3 h z e D d K V F R 2 a m l t N i t 2 a F Z D S m l J a U l C a D J k a F p G S W V K Y 3 J 6 S W x Z L 2 l N M E t 6 T 0 t F K 1 I r Z 0 F Y d V N p W j Z p S H J Y U T F r Q 0 l 0 c k 5 W d T l y R k Z N Q l F M d i t 0 e U x W e m k 4 Q k F p U G V W Y n Y 5 N 0 8 1 d D F u S 2 9 S R V J F U k 5 T T D I v N j h W U 0 E 1 N y 9 G O G d n Z m 9 U T 0 d V b m 4 w b 1 B p S U N Z R T h 2 V V h u Z D l B Z H F T M n d h V E V S R V J E U z A 2 V F B Z R E J Y Z W x R c H p 3 c W 9 u Z U F C Q W p N S z d D R F g r R C 9 W W j F Q U m R o R V R y S m l a N W l M c X g y M F g z N 1 d h T S 9 o W k E z W E l I U k p a L 3 k 3 L 2 l m N 0 o y a z B U a W p 6 d G Z m T i 9 F T l I w a k V S R V J F W l h u M W 9 l M z N F N X l 1 Q U V p T m F z K z Z T Q W l 3 T 2 N U L 3 J E T G J u b G t p M D M 2 T m t L a T d s b H J 4 d 1 J C O E 9 W Z S t w e F F X M X R i d m F y W G F H e H M z R G 9 N d z l P V H l l V D R W U j B q Q 0 l L U j F 0 c m Z K W l B K c 0 5 U e H l a T W 5 q N 1 h X W G o x N T h 1 V F B y T 2 8 x V m x V c W x V c U V Z V m l Y V E N i W E s z R l l 4 b z B i V j R X a W Q z Z X B W Q 3 B S W D E 5 Z n N i c l h i b X h z M 0 N V S W d t Q j F 4 M W x W c V Z S c V d C Q U U 0 M U t w V k t L b m Z w T W 5 U e D Z i V E N a c j E x W m N Q U W 1 D N E 5 o a 0 1 y b m E 3 N m 1 U e V d S d E d J Y V B o R 0 Y 0 V U Y v R V Z T d 0 1 3 L z J z d F Y v c z d i b n Q 0 M n R 1 c 3 p M U G p i V j J 0 M l F 5 d V Z H c F k 0 M k 5 q Z H N H U V h C Q T M w V k h R N W s r a T d G d y 9 o V 3 E 1 a m l n c C 8 w T 3 l 5 V k d J Z W U 0 R H Y 4 T W Z R a V Z x e j h l M G J y T D c r O E F p Q W F j S S s v M D l n a U g 3 U 2 5 p S G d I R X l 6 Z E x E O V V O Q z Z j S n B Q U G R m M E 5 D N W R h Z G Y z c i 9 T V T l m O E 1 X W D F t a T h S R V J F U k 5 T a j J 4 O G V u d 1 Q 4 c V F C S 1 R q e X Z I Q k Z B a n p D d V l 0 Z 2 Z I a D U z e G p I N 3 Y v S E c 2 b z l K M U R N U i t i R 0 l u Q m F H W V d V N m 5 i N j U r T G k x O W h n U m 1 U N W 1 6 S m g 5 N T g y Y m Q y e H Y 0 M W x y a n d I d 0 R l Z m N h Y z N O e l M 4 Q m d P Z D V u d 0 5 3 b F R G b U h v Q l Z L a 2 5 Z M X R i b V Z W Z F g 3 K z k 1 M 3 V G Q k V P e V N 5 V 1 J l S 3 p o c 0 V v b k V O Q U Q 3 S k J L S k p 3 R D h v W m Z o V E Y x Z F h h S 2 l v a U l o S W h X K z c x Z D d u b G Z k M G R G U m J Z e X B C c k N l a U 5 R W V k w Y W 8 2 Z 2 d S R 2 F X c W 9 3 R n N D T 0 N S S 0 l x S 3 g 1 O E E 0 R 1 h Q O D Q 0 R W N G Z l I 4 N U V T a 1 J m V 1 g z L z l Y W n V i b T U v S 3 R 6 d m 5 a b F J X V n R Z Q m 1 M d 3 F 6 M G V l N T N r M 3 F P b 2 N B R W V z N m h q Y m J y d n R C b 2 x F b 3 F 4 U H M 0 d E l l e F J G N y t R Z k 8 r Y 0 9 N T W J N N k 9 q b 2 F B Q X d w O V E 1 c V Z S c W 1 L c S t C T 0 J K Q U l l d W F w e D l v Y k d 4 M F J w a m J q W E d 6 Q U J 3 M U 9 x T W x V Z 2 t o c X Z x d m d C b W x q Z 3 N 5 V 1 J 5 b U h O d W V F V k Z 4 U W h W S F N r a W 1 3 R F l W R l U z Q m J B c G d F M X p 1 Z H h Q V z F w Y W 5 p c y t 1 Y m E y d G x w V m J 4 Q V J i O U d p U l Z z R D Z G a W R X R k 9 w M U x C b H k 1 Y U 5 U a V F T W T B W a z Q x d 3 U x O T d j M 1 B 6 b k V s M X Y 4 V H h 2 R V l B O W V o c 3 p U b E k r N k h u Z V h B Q z I 2 T E F 4 e H R 3 S l l J c 3 d E T G R M c D l N d n I w N z h O T F R w a X h q b W x u b y 9 G W k h E V m 0 4 R l R 6 R V p K c 0 J Q T U 5 4 O H F u Z T Z x K 1 V v N V B w d W J L S j F C N U 0 4 U k V W M n N 4 W D d p d V F 1 Q j R 6 W G U r O G V p S 1 Q 4 Q 2 x 5 M T I 4 L 3 V Q d T J K O H c v a k g w d E V S R V J F L 2 V E V 2 g 3 Z m N E d W 8 v Q n N H S X Z w d D B F Q 0 9 D T H p n a 1 J r O S 9 v U G J J R X c r Y T k z Y m Z q R X R V V 2 p h Y i 9 i N 2 5 l Z n N B d U x x a G 9 l S E Y y Y k 5 u Z C s w Q n V 1 M j I y M j R B N E h K V m 5 a Z k w 1 Z j Y z e k N G U E F Q R F p 0 c m E y d D F Z b n J p Q U l E Z 1 l 3 c H F q N U F S R T V D Y 0 R S U V J D O G 0 y O F V r Z T F G W k Q 5 V m Z V e F Y x d 3 V D N E p U Q 2 t 6 S 1 p 6 S T B B M U Z w N 3 B v a G N C c U R r K z d G R V l z V U Z F N U x m T S 9 X L 3 Y r S U d 2 U 2 V S V m x r U U J P T k V w S z Y 0 U F U 2 U X Z l d W M y N j d v M E R B U j J j a G F 1 M 2 R S L z B 4 V F U 5 T 0 h B R 0 N 0 M 1 Z G V n R 5 M T F Q U k Y 1 W F V R T 0 F u Q l d P Z k d w Y W p P Q U h s Y 0 9 X V 3 Q z R k p I M U M 4 N k J x a j R s S W 9 j R V F Y Q 1 N N Z W E 5 b 2 h o Y W 0 1 c W F W d X Y x V W k 3 U D g 4 N E V n R 3 c y Z T l H Y U d E O E 1 3 N z h E c U Z m V j R T T C 9 Y V z F R O F B v c C 9 E N W 5 q T G t Y d 0 F w S m 5 q R m p 4 c H d u S X B 1 c D Z u M 1 Y x Z F Z m S 2 5 P e D F z d V p U T 2 J w Z 2 x q T 1 U 5 V X p B W X h V M W N x S 2 l 2 O H V I S X R m V D Z 1 M T Z x M n F x b X B Q Q U 1 N Q l R D O X g y T 1 Z 5 d W E v N H Z 2 K 1 V x c z Z v c m E z Z G J 0 N j h l V X R Y N T N v M E 5 P a 3 o y Q X p M d k Y r S 2 1 H U D d O c 0 V U R S 9 G V X Z D d G t V N 0 9 S e n N w Z U p u d m l r e j Y v Q n R F Z 3 h 5 U V B V W U h k T H J w d k 5 3 U D V y W X B z c 2 J y L 1 Z a T E 9 4 V D k 3 S U p I N D Q 4 N F g z W C 9 N M H o v Z 2 l o N G l J a U t p d G V u V 2 g 3 Z m N 6 c 0 M v d W J O R V c x O F R F V 0 N I d U h U Y j J j Z n Y 5 K 2 E 3 d l o 5 R D F M c 3 d E S G R R M W I y T D I w V m t q c X F 1 b j B n a 0 R y Z l d I b H h 3 Y U R j U k d h d X F k M 3 V l O T N W c m w v K 3 d 2 b l B 1 c j R X c l U 2 e T F X N G p J L z Z q c X J h K y s r d X J D M V l s V l J M N E 9 v T E c 0 W F Z X W G l N a F B S Z V J U V l Y x V T B Q N D J n R z F F N U 1 J U 3 c 5 M E 1 J Q W Z n R 1 Z W O V N F U 1 d x b W 9 i Z 0 t V a T B x Y X F T K 1 B 2 d H d K d 2 5 L c m V L Q 0 l Q c X V w Q z U 5 d 0 M z L 2 N Y W k x Q W m h X M X R i U X R l Z m Z Y V l J T W E d Y M D V E U T h N b z M v Z n p 5 Y k l F Q U J o a j d y Y l d 0 a G Z j M z J n Q X Z y V j J Y c 0 d w R n N C e E l 2 S 3 o 0 a k d k Y z l l a W N 6 T D k z c U x u W T V p S W J K c H Z q e E 1 M M W F w N k V P S V Z K a U p 5 c k l p Y 1 Z p c F d W Z j J U Y y s 0 e U V Y b W x v S G t i R V R s V F Z l O E E 4 T G V p V X o 3 c z d m N U Y 1 R 0 p W W F d G M W 8 2 b 3 V G c E d w c W l 2 c 1 J 2 d H R B T m Y x T n U 3 c V N x V l N r M V Q x T 0 F E d 2 Z m L z V N Q 3 h 2 Q W F h c X p v c W k 2 S C 9 L N 0 h z Z m d E a 2 l z a W g r Z l M 0 Q 3 N K V 0 l m R l Z W e j F m V n h 6 M 1 B t N z k 0 O G V J U F h u b m x s Z m 5 B a W x 2 e k 5 q W T J m a z V F e m d V Q U V U b F l S Q T R 1 N 3 R Q T n R h O E Y w S l h r e W V W e W Z 6 Z k d i Q z R p S H d I W V Q x W E h p Y 2 l Y b l h Q L z h U e n Z Q K 1 d N M m N 2 M U R o R 1 J q b X c y Z X p 0 S 3 p B R z J 0 T F E w V 1 d 2 U E I v R H B 2 S G 5 6 T 2 t y M U F l R G l M N k l W N k R Q W U R N N i 9 R d E h Y S z N p S 2 l W S G d I U E Y 5 b 3 k 5 b X A 4 a G 5 z V 1 R O W F l 0 b z h G b U R 2 M 3 h F Z z R u S z d o Y y 9 1 S W V C K z B 0 a G l i Y S s 0 a F N 6 T z R 4 M z Z E U G Z P K 0 N m Z l Q w M k V S R V J F Y T J v c z B S Y j R u b 0 E y N j N a U 1 F k M X F 2 c V F r U T Z X Y n F N K 1 l h M D l F O E N V W H J w V m k 0 a F I x Y 1 c 5 a l N j a V A w M m 4 w N W Z r S D R k a G V E b U F z M V c x S G N 1 W G w v S k Z w Q k p B b T Z w M l Z 3 N 2 5 3 e W l L e H Z W M n p U Q U 1 U d 1 p 3 R T R E Z D B 1 b j B r N z M x W H h u V z J p T k V a S V p 6 N 2 1 1 W l R P Y U c z d m 8 z T k R R M E p C S 0 p 6 W n h 6 d G N h W T Y 1 M X p 2 e k R H U E 9 X Y 1 c y Q 0 0 y U 2 Z 1 d G l t Q X I 2 R X o w V l M 0 V 3 V W b 1 Z k M U F S S D Z Y Y j J o c m E v d D F k W F c x b D h 2 b F J 1 W G J q R E Z U Q W V 5 W H k r V U 9 L R l Z l S 3 d 6 R F Y x U j F U a F J G U n d C Q U 1 w b W N I Q 2 V Z R G t x b j B 6 U G p 0 d l V T a V V R M U F E a m 5 i a E t S M 1 V W a 0 F n Q X N X c l J v V 1 h G Q 0 x n e k R T d 0 I 4 V j F X M 2 p h S 2 9 0 W n p u T E p 2 T k 5 y U z B 0 Q 3 h Y c m k w S W d t T k Z a S j h v a W s 0 c 0 d 2 O T d B R F p 0 Y T J 2 N 1 V X d H J h N j l K c z c 1 a X J i M F B 3 S U V B T G h H U l p X V 2 U 5 b T F W Z l R h S 2 9 2 e l B F M k V Z S G 9 m T y 9 Y V T N C S E N h c W o 0 c 0 l z O D c 1 O T d J W k R M V F N s e j N D Q k d a Q V d E L 2 R E c j l T R T h Y c T Y r d j M 3 a X l z d k p a Q U t O R l p M a X F Y b X V N K 1 Z G M y 9 W V T F x Y W 9 6 Q U F 4 M 3 p 1 M 1 g z T n c 4 c T F R L 2 E r M D B B S H R I V W R T M U w x S V l o b l d x d X R 3 U 2 9 U a E I x d 2 J n e D R Y d H k 1 W X R l N n E x d G J W c k J k Y T R j Z U 9 x U m 8 w Y T l h N k l 6 R l R W K y t M N 1 c y b k 9 1 V j l r T X B s d T c 0 K 0 d M c D J G a 2 F q d 3 J v e j M 0 R m x M Y z h 6 c X h P W E 9 S Y z V k S m 5 z a X U z Y X V T V F R 3 Y 1 N V U E V Z R G R w d H k z d j Z q N U x h V H Z F e n d B S U l M S k N a Z T d u c V h i a U l p S W l O Y T h Q L 3 l s e m 1 y V 1 B B a G c 0 e l U v N l p B d j N W W l J m Y 3 N q V 3 h 6 U E Z U M j B 1 c U l v d W h M Q W x U M z F D Y 1 B 3 V F F B Z l J W R z B V d n R N V F o 0 O C t U T U F 2 b 0 h P V l F 6 L 1 Y z U j R F b 0 I 5 Q V R 3 b U l p V S 9 u T 2 F j V z J H e T M x c D d L W U R p Z l l C R 0 F J Q 3 E z b V d 0 W F d F V l J D R V J P U 3 V k V H Y r e H p G d F l h Y j d 2 b n d Q Z 1 J H T T Z x M 0 l a W T M 0 W V g v Z F A 2 W F Q 2 Q 0 F D d z F u N V d S T D Z X e S t W d V V 0 V V B m T i 9 m S 3 B 2 T l p q e l B D d 0 R V c G R Q c F V p d V B Q b z N Q U F F m Q U Y x V D F y R n d 1 M X h 3 R X d T S E Z I V l Y x T 0 l C T j g 4 Z E V a S E 1 B Y 0 0 3 d E V B U 0 J i N H l a a z A 2 b j V 3 S l l I S S 9 a R G t E e n B k e E t V Z F V q Q V B 5 a n R 3 U l B i M F N r V W t S T 3 N O Y T J S R k Y w S 1 F B a 2 s 4 b G F W Y j F B U k t M V z F 0 Y T I x U m w v W m N T S m x p K 3 E 2 b F Z S R k o y N 0 V 1 Z D l F M W h o c 2 5 k Z l Z k M F R u Y 2 x M Q U 5 o U l Z a T W k 4 b m N B S 3 l S N X l q V n g 0 c 1 F S b F p X V k R 3 R F l S R l g z R X B F a l J P V H N Y Q z c z Y 2 l h V H V h S k V i S H V M e U o 5 R V p G Z 3 V s e n U y d X d S U E R 3 N F V r Y 3 V M R y t O N 1 d p N X B V M V Z W M W J V e U R B Q k d q a H g 1 b U l p T U J Q Q W J B Q j g 2 N T A 0 d U 1 j N z N S R 1 F i V m Y y e H F w W X N 4 e G V Y L 3 l O Y W p 2 N E 5 u N E d Y K 0 p V c W p s c D d D U j R B R U t Q R y s 2 W E N i S 2 l 6 c 2 x O W X V v M m 9 F N U 0 4 T k 9 U b F M 3 U k J a S X M x Z F E y V 2 J p T W l J a U p h T z I 1 L 2 V I e F N P O H c w Z E c 2 Z X Z a Y U l D S F F 2 b z V V W D M v N 0 F w d C 8 r O G t I d j l G b 3 F p V 2 h W V F p 3 N G N Z U 3 F m Z 1 p G R T d 6 b F N D U V N G d 0 9 v e n V W e V g y M X V i b j Y r O E Z p O D h t R m Y 1 O X l O b V V 6 b T N 0 S W p y R W h W L 3 d T Z 2 E 0 O G d F W m t N N E J 3 Q T E 2 d n F N N z J k T H l K T l p k L 0 F L b E R W Q 3 d G T U J i Q 0 Z p T n d G N F B 1 c S t u Z z J t N T J m N z V Q T l p 1 Y 2 5 F b 2 s v R 2 1 O R 2 l N a T l B R W I 3 d m 4 r a H F q N H B J c T k x T j N Z W W h n Z X E 2 a V V B c m 9 1 a T Z N b 3 d E U G R U M V Z 0 T G R C M G 1 J a H N E d U J Y b 0 t 0 Y 0 d Z O H c 1 c X B w V D F m U F F T M k t 2 V U J B R T I 0 b k l l R l h 0 Y 2 M r Y U 1 B e H Z V Z F Z E S m Y 0 d 2 8 r L z d 6 M X R y S F l C d j R y K 3 J 1 S l l B Z U V 0 R U R y R F c 1 d m N Y T 3 g 3 Q U 1 G V z l 4 M X A 3 U k g 2 O F h D N z N R R X R M U z Y r c n g x W k Z L c F h h U k Z X d k F m R H V 3 b 1 V M V j N i V m l J K 2 l K R T g 2 b l Q 0 K 0 h u Z V N x c j R z S X V l b j A r b X B x V l J x d z Z E R T V q b H h t V F E 0 N T d Z c 2 R m e k R E e j k 4 Z G Y z M T E 2 K 3 V x S 2 g 0 R 0 V C S 1 Z V K 0 8 5 O V o 1 T m d 6 R G J V V G t j b X Z 0 N k N p S 2 Z n b 2 d X M W R Y V n p s a X h J Z 2 Z p c 2 d Q Q U x R N T V 3 N X V i b T U r c U h o Y 2 E y M G o 0 b k t C S W p K Y V Z S U F c y c z h D Z 0 h P d W E z O G N W U j F u a k Z r Y 3 R 6 O E d Z T E V 4 N W 1 B Q X l H Y X p r e n p Q V z J I R m 5 J a W N E d U R U Z E R x Z C 9 4 M W J M c m t W Q k 1 G M j Z F e n V R a 1 N l a T Z M b z B k S l B M O U h 5 O U J s c 3 B q b i 9 X Z 0 Q 3 c m Q w R V Q 1 N F l F W n d K M z I 5 b j Z U Y W l U a 3 p 5 M E J D M l p r d T B G W l B P Z C 8 4 T n Z z b 2 Z k c n J r S V p a d U l 5 S W l J d X B q Z C 9 4 b H E y M W N W c V p D M E x E M n J 5 N G k w R 1 B o R D Y r O D l h R z Z j N D Q 3 W U 8 2 O D N z O G g 2 b D R 5 b V Z 5 d j F K N G M w d m t S Z m x I V j A 2 M j F w M 1 o z Z m p h Y l R j N m V Q Z n R m K 2 N m V z J z T k Y 1 Q m d B d H h V b m V G W k h K c E 4 1 Q m t C W E 1 p Y 0 1 3 M X N B T E 9 u b z Z Q a i s 3 T m 1 6 U D E 3 W j h S b 2 F H c m I w Z m I r b H U r U D V o S V d J V E x Y V y 9 x Y W J i c T F S R k g w d W p 1 O E 5 B R y t r V X F s R n F n c F Y v V m N V U l M 4 V 2 R w N D l l L 2 E v N n V 2 c n o 2 N n F x c H F s c W d h Z E N a Y 0 x W U F h 3 L 0 9 x V 1 l z b G t j a k t B M j B Y a 2 I v R m t P d U l 5 W D h P T C s v W l F y d T N J S 0 l w b U F r Q X F s V n B m V m N j Q W d L c X V C O E N F W V Z n S E F P M 3 Q 3 U X Z u e k p u V D l W b 1 F r Y T h D Z 0 h Q d W 5 1 N m V w M 2 l j Q j F Y M V R R Q 1 R S T 1 J 3 Q U x l b z Z n Y 0 F x a 1 R r b H d Y O U F H Q W l n R j h Y b l A 0 T 0 9 2 Z m h L Z l F V N H R W R 2 Z h b S t 2 c j V D V m U 4 R U 1 C c E F 0 c W F t W m 4 0 d m U v S H N r M D Z u S D g 4 L 0 V C R S 9 M a i 9 Z S z F V O T J o a H p W W G Z I a l R H L 0 x k V S t a c 3 l Z N 1 V S a 2 d x c H V w N n F u W n p L W j Z m R 2 g z U H o 1 O H c v W l l J T U 5 i Z 0 J 3 d n J W M m J 3 Q 1 h 4 W H M y V F F M U W t z M W 1 q M n B w Y V h t M W 0 w c y t L a U p q Q y s 0 R k F G N k l Z M 2 t K d 0 E w Q X N H e l p z b y 9 5 W m Z Q Q 0 1 N e X F h a 2 Q r c F Z j e W 1 W e G h K W U 8 x O X Z N a X N p U G l G V 2 V s Y m x W R X J o Q 1 J I R H I v U G R r T 3 d I S k p u a 2 1 U S m 8 x K z V a V l h Q d X J t Z k J x a W R C W k d R c j F m U X F T Z k V q d 3 h r V W 9 G e n B V b F p v S E 9 Z d W s y S W l a N W F N a G E w e V h h d X N Q U 2 J V U k V S R V I 5 N 3 c 5 L 3 F i T X V L M n V w U k Z 0 M 3 h B Q j Z w S W d a e m R K d H R M c X k y Y X o 0 d n I r Z X F 2 N U Z W Y n Y y Z V l r b j V M c 2 x J a n V J e U 9 H S l J N S V V 0 V H R W Z m J t O X Z m M 0 1 2 b 2 d 2 R E 1 Q R E F O e F o 0 c E F I Q U l s R T R v T m V K d X F M N 1 p O T 3 B 4 L 1 A 1 W E p M Z k 4 v d m F V K 1 V 6 U U R z S U N K e l Z M W G t Q b G p k b F o z S 1 N 5 Y V R 0 W j d u a F Z F V T N R O E F x V l J x Y y t m Y 1 k 2 c T Z P W U I 5 b 3 l q N l d 4 a U d t N H Z J a k R B T V Q w N m 4 w O H V 0 e m h r M 2 J s e V Y 1 M 2 t Q Q V B C e X V k d z F 4 c G p k c m J Y S T V Y T C 9 U a V F T S H p u b j l p N k t a N F N J M U Z w c m o 0 N G Y x N k t J c W g 0 U D R D c W d h N k l m Q U Y 0 R G d J c U t p d H N B S E J m S H V x R 3 F u Z 0 F n W j R 6 N V l X T m o 0 N F d l N T I y M F l N R 0 N 2 O C t k T z N k Q j R a a F J G T j B C Z E p a Q k E z Q j R O c H U 5 c W 1 C U G 5 1 d D d l b z d X c H N y S 3 l o c 0 E 3 S 0 t x b H d J N E d w M n J p e T R y N 2 l j a U Z z R F g 0 M F J j R j F X d E J G R F c v a j N P d V p u R 2 1 C V m V O N n E 2 c z R q O F F G V i 9 M Q 0 x w N H V Q R 2 1 O Z W F t c H B l d E 5 h K 2 t z b G t s a X R m O X N Z Y m I 3 U z k 4 Y 1 l i e D F s c l B S R T V H d k V x T z F X Z G J v e j V X a 3 R M U z B m e G V B W F h Q V X h W S z F S V l B N K z d E O E F 5 N T l 5 U j h l S E Z J c k p 6 T 2 Z k V l R F U i s z T k 5 4 Y S s x N W N S T G 9 R Z 0 F I a W N q M l J j Z V B B W E I 5 R 0 l i S H A 5 U H B I c E 9 K T k h U M F g 0 b T I 3 a F N V Y m 5 z b W U 1 S H N o U G 0 5 b j B P M G J t S 1 N o N G F r d F Z H a X J U c 3 M z V V p F U k V U V X Q v c W 5 S R n Q z V 0 x x T i t w Y U l Q Q k 5 G M G E 5 N z c 5 a 3 B Y d D F 6 Z U Z H e j E 5 Y l c 5 c G Z x N n V y S F Z U V l h Y M S s v d 2 1 v V F Z h M F V F W W h J V m F u a m h W c G J X O X Z h M n R x Z X F h c X F L d H g v U n R C W k Z t M D k 1 O X h Y a l R H N W N t T U d B Q k Z w a W N k K 0 Q 4 Q V I z Z l d M O T I y W j R a e T d K c F B K M 0 x B e T E 0 a W Q 3 W G 5 l W j B Y a 0 x 3 R H V 0 O W J 1 N 3 B 5 N 1 U w U k d B R G c 0 b l U 3 L 0 x Z N 2 5 X T 2 Z j Z l F C K 0 g 0 Y m h q a U x 5 M 2 F h b X B p V U F N S H I w N k 9 H c U 9 n N E F Q T S 9 y M m s v S T g 3 e X B 1 V n p 1 O X l L e T N N O U x S R F l D T U F y e F N o a 1 J X V 0 V 1 U m t R Z X p r L 3 V p O G c 1 Q U p L c W V p S U F 4 S 3 R 4 Q U F E T 3 V X K 0 t T T F d x M 2 k w a W g z b W U 5 M W R W d m J T b X B 1 W j J 4 S W 1 n Y 2 9 S a C t B d F Z Q Y X V j d m l K e V Q 3 N z g y U n F 5 S G 9 C S G 9 5 a j Z m c H d J Z X l l S 2 9 t d U t P O F U v K z Y r W E 9 E O G h J b V V s Z V V T a 1 B a M U 9 6 e X h 1 d D l a V 3 h j Z W Z q M W R r b F J S R j B Y S U p u a m h o Z U Z p O H V p b 0 p v Q T F B Q n A y S n l C T l Z k V 0 l Z a H Z k a 3 M 5 b k h X b H B h b W d F c z k z c 1 J y N F J E W T J Q a k x n Q k d x T 3 F D V E N i e j E v e n h N Q X h Y T 3 N r V E J N R 3 h B S G F O e T l S d F d u d z h E T U 5 k Q V Z 5 b 3 F z O U h V Z l N M T U F 4 S E F m a D Z N c G x j c j Z X b F p V a 1 l o a j h I Y 0 I 2 Q U Q z T z V I U G M 3 S V F D Q V B v M H Q x U G x Y b z k 5 S 3 R I V W 5 M d D J X O H o x O U 5 2 c 1 Q y U U V M Z W o r S G F O M 0 R K Q T h O T V d 1 M 1 J G d D N X T H F O a U l p S X F H L z B i N G 0 y N 3 J C M E c v V W R W Z D B v T G c x V 3 J o V W 1 k Y T I x a D R y S U R G V k Z W V l Z W a n l l T H l C O T Y 2 M k 9 0 U F N a Z U p k S T F X U j R F d 1 Z u R 2 1 N M V Y 5 U T R S U 2 F o c W 9 w e G d j N 2 5 j d z J 0 c W 4 1 Z T h a R E s 1 d l h Q d X U z R V N L N l d x M T Z u c X B X R V k v a E N k S 3 h s O E F I O E V z R l V Z a G x z Q l h T d W 1 I b 2 x Y a j N 6 T E 9 i Z C 9 F Q V E v e V d R e X R 6 W T F O Y z N Q O T R z T k E 5 Q X N J a D l H V W Z R Q 2 d P V l c 2 a F N Y Y T V z M G F k T G 9 x c X F x a z N P N V h H d S t U M U 5 U M H o 4 Q i 9 C T U F y T F Z I a T h n M l V S V G R W V G h P b k h 3 N 0 R j Q y 9 S T 1 J P Q U l j Q m V C b W R 5 Y l V 6 c k x X U F J s R j B T e m 5 Q U 2 J 6 N l p a R 3 F I d D F U U H h I N W p h c F d s e l B t c W 1 w d m I v O W F J c E Z 3 S 0 V x Q W x L T z J 0 c l p h U k l 5 c W x u d 0 5 P Z W M y R X h H b z Z q Z X R 0 Z W N E U 0 F Q W W Y x V m p U Y V Z T R 3 p y b n R s U F Z Q V V J r T H d B c E V S R l Z m U j N B Q l F D d W l h T G 9 n e k F N a 3 d E T 1 J t Z k N k U W Z m O X h H R z R W S U F y Y X I 2 c W 9 p O G s 4 M W 0 3 M n B w Y V h r T 0 F J d 3 g r U V J k d 2 x w N 2 R U Y W I v Z D N z M m J O b m w 0 c W h O O G F Z W D Z y c V E r a D h i W n h T Z U 1 4 Y V d 3 L 2 d I Z 0 N l Y y s 0 T U F O b G N M d m V R N T N s b k d X T 0 9 E T V B 3 W U F D S E F F a X I 2 b U h O e m M x d n J u Q U J H b k w w Q 1 l 5 Q i t w Z j J l N G 0 y N 2 5 T V 2 J q d G J P d n l G T 2 l 2 N 2 M 1 W n V v N k d J U 1 I 0 Y V V 2 c X J S R n Q z V 0 x x T m l J a U l h T l h k L 3 Z E N H B P d V F 1 e U h Z Y 3 V C T k 9 z U 2 w y e U R E Y n I 5 d i 9 D b G Z Q d m o x R m Z a V 0 l T c U h p S H p U O S 8 x d n J z N F l 1 V n h 1 d H V k N T U 1 W V k r d 2 g w Y m l K L 0 F Z Q 0 9 n d m J 6 V m Z V Z E F E Z D J F O U 5 5 c X h u Q 0 1 O e F Z W U y t K a n g y a X F n Z V Z F W l l 2 S X B X K z c y O E Z Z T z V L M 0 0 1 S 0 N Z T G d Z b V B N O T F U V k F Z Q n o 3 c X V M R m k y Y V d W T l R N d 3 R B c U t w L 0 Z a R V h W U F Z i Q U E 0 c 0 1 j U m Y w S m 5 z K 1 p X S V R B d k R j T D Z J T k t 2 c W F k b H M 5 a 2 N 0 T F M y T G d 5 R F l 6 a G d E N T l 4 c l F S Q n N a W X l a V U R p Q X F x N G 5 J b V B E T U 5 5 d m 9 I b U 9 N V 2 J V e X R 4 T F p X W G x E K 1 A 5 V z c 2 a X F y b D h X Y m N Q U H Z q Z y s y U E d q T m s z M 3 F m b 2 l T a U t 5 c H F Z R n h F S F l G R X Z m W E s 5 b F F o Y 1 h T K z k 5 R k p 4 a W F W T m d p Q T R w V V R Y V k h I R D J M R m o x N H Z q V 3 k 3 S k U 0 Y m h 6 U U Q y Q m J B S k F J a k l a M V Q x S 1 J H W l h s Z F h W M U 5 U V T F O Z j J O O D V 0 M V g 4 Z k U 0 S 3 c 3 Q n c 5 Y 3 F T Z E R y Z D B 0 R F F N T X I z L 1 N a V k h S O G 5 D N k d x Y z B Y a 3 l s d 3 V k M W R 6 Y y 9 Q V E F M c W V x S F E 2 M 1 F M Z 0 s r U E d q Z n Z X e U p F a j l 4 T 1 J m U X F T U W l r Q U h 5 V V N p W X N C b 0 s 2 d X J n Y k F z U U N 5 N l B 5 O T J D Z V J T Q n l j U 3 F W M l d K W G 5 Y b F d m T T h i O H d E b T M z T D h i e V d S e V B E c G Z 6 N k 1 C d 1 B P O C t R R G c r L z R z N T l 4 O E V i a 1 J n Q U Z 3 M 1 l J R k M 4 N m N P M 2 R 1 V 2 F 1 a m F O M m 1 q M k d z a z h U b E F o d z I 4 U D d X S 2 l S R 0 J l Z X I 3 M E 5 u W l g 4 a m U 0 S 3 I w R 2 h J W V p L S G h v e i t M T k h X S F p a d U l 5 S W l J b G 8 x d H p 3 O G Z p T F V u d 2 F S Q 2 I z M z d p O G l J d m l D K 2 9 s Z l h I d m 5 s d W Q 4 N D Z o L 2 R i Y 0 J O b E c z V l B W Y V Z W M m h k R l V Q a m p E R y 9 M Q 3 d J Z D c w L 2 F M a W p t R V k 3 Z 0 t n T F l x a W 5 4 V z F m d 2 Z B b T F F V X J Y Q k 9 z V l F x T l V s V j d 3 Y l F E c U R D T 2 J k L 1 l i b X A 3 Z 1 J C Y 0 p L S T N G e l V k c V F 4 W n Z l Z X p s U F Z D U U J n a l B s e U d J W k J M N W Q 1 V W x V W H F 1 c F V B U G N D Z U V 4 R T J 1 Z k 9 u Y n N n R E 1 N L 0 F i Z 2 x p c U l y M E R r N S 8 3 M m V C c X F 2 c j c r d n F x c n F p K 2 w w K 2 9 G a 0 1 o b j Z 2 b i s y T W V Z W k F E T 0 1 N W l B q M k Y 0 M H h o e X R x d D h 2 T 2 4 w W W d F M V V k Y m 1 W T 1 h I S n V F T j d 1 U W N B U U V O R H c 1 W U E v a G Z B N 0 h R N l B k M W F l M W o r M k x 4 N T g 1 W n V 0 T k Z H S n d K N E N z Q j B B S H V p S U 9 I U U h W W G R H R U N Q U D Z 0 N E Z j L 3 I 1 Y 1 R Z V j B S a 2 F 4 R X B h O D h n V l I w W m Y x c z h v Y n V i c X Y 0 T H d M M G k 4 a z B B N T B W U k 5 C V U F n a U R Z Q T h D c 3 d z N 0 d k R z N 6 Y z N u U i t D O E J t R H g 3 O X V 5 U H J i V T N 4 V 1 g 2 b m h H U n p 3 Q l l w c W 9 3 e H V 4 a X J k M m x s M U R m V X R W c E F C N F d r W n B j T H J l c 3 V i b j V R d 0 N v c W F u N U J v Q X F W W D B N U U V N M m 1 6 M 1 k 5 L z N u V k h X b X F 0 N H B J c W l z c k h 6 U F d w d V B x U m 9 B c k x X T D R 1 Z H J 1 V D J L b G l 4 W j h w V l h Y M z E x W W I 0 L 0 F E U T J O b H B q e k V 3 Q U d 3 T j R G c 0 F P K 1 d O T l R V M G Q x d H B w S X Z K d E F E O U 1 w O U 5 U Z X J r W E d p T D B X Z F J x a D M r M U N M N H d z Q k 0 4 Z V d J R S t B R j h m d 1 J M d D l G U X d 5 U V B E U U V E b z B S Y m Q x a T Z q W W l J a U d q b D N Q S G d s b H M 3 Z U 5 k Q X B M Y 0 o z Z 0 Z B U k l 5 Z V B H S 0 V Q N E t s M j J o V m l N a D d V U l J s e X U x d n J k M m g 5 M T V k a 3 F x N n l 1 O C 9 r c 2 5 r U k Z W O U h F Q l d S T T R F Y 0 p N e D V t R n J i V G x s d D F h W W o 0 Z 1 R Q S 2 Y x Z E p M O G Q 1 N X h 6 L 2 l y V z Z y c V I x R j B L d E N W a k 9 v N m x w L 0 l E c 1 B 3 U z g 2 N V h z d V J l W j c z Y k Z O V D A z V U E w T k x T a 3 J i V 3 Z t Y U 0 r V E t B R 2 V n c y 8 v V m V j M 1 B 6 U H d E O E x Q N 3 F V b H l 1 c l V 3 b U R N T U R B Z X p 2 b k h 2 S k d M T S 9 n R X B W L 1 Y 4 Q X J y a H p P c D E r M W x y N 0 9 4 R T V 3 M X A 3 U m h S R l Y 1 W n h q Y m V p S 0 J y W F V 3 Z H J i Y T h K d T c 2 b X F u K 0 x v b W l Q T X Z 0 d U Z h K 3 E r W G R o K y 9 2 d n Z 6 O T U z c n g 1 U y t P Z m U 4 b V Z j T T Y 1 O D R 3 e H M w b 2 R p M T B P W U V U K 1 F S U k Z Q O D k v Y j Y x O V N r U l d l c j h j V l g w e G 5 V N C 9 s b j g 4 Y 2 V M R U V l a E 1 N T j R E W U F t Q W h w Y V d s a m x C R U p 3 V 3 I v a F p H b m U 5 Q k o y Z D F U M T l B Q U F n Q U V s R V F W U 0 p W Q U E 0 U G Y 3 K 3 V 2 a n h X S F N X a G d N Q X Z Q c n F x d 3 N M c n h t R z R Y N X h n c k Z h V m I r c X F o c 2 F Z N W I 3 Z H l L W H k w M z F m Z j h N Z E w 2 V 2 Y 0 a 3 l r b 1 M w Y n R O W j J C Q W R p V X N 4 Y U J J O E 1 a W n V v e U d L U 1 I 1 Y T U r M y t p L 3 Y z R U p Y c k J r c U p 0 d T Z J W U h L R l p x Z n V k T W x E c H p Q U l E w U k V S R l R h d F B 2 c n R z M k o z Q 0 9 R d X N F e j Z m R G Y w b T N U S D Z n O T l j U 0 Q 1 c j N k M 3 h I U j R L R 3 F Z V G V s c T B v c W Q r S z V z Y k Z 4 V 3 d D Z l F U Y 2 w y Y m 9 U Q k 1 F a G 4 z e n l 5 U 0 1 q U j Q 1 T U d X U H V R K 2 Z x b m M r T H l Q c n h a U H Y z b k h O U m I r T j R u c m M v T 2 p k M z c 5 T F c x d l p 0 Q U Q v b z Z i e X F x c X B E Q U 5 3 Q z R Q U z J 0 c m J w U G Z W d G I y L 3 Y 2 T 2 s 0 Q U t q c U Z j Y V l z V 1 g w T 3 d Q Q U t 3 V k 4 x N m p x c j h N d z N B d k F R Y X A 2 Y 3 l x V l d s O V Z k e X h 4 Y n F s e W J m b G o 3 M F p S M U F 6 Q W E y e H N U S W 5 J N T B Y a 2 M r a E 1 M a n l n c X U r S V N E M k F Q U U R j S E V Y U i 8 z V V g 0 O E t G Q z M 5 V V U x T n p K S U F w U V J E Y 2 4 4 b G s z a W c 4 Y m 9 6 W k l n e k R u Z V A 5 Z U N B a X c 0 T W d P S 2 1 u K 3 h h U m p W W D F 3 N T c 2 c k V W K 1 k y U G p S R 1 B N e C s z d D d X M m U 1 M j B L N E N l c X F z Y V k 1 K 0 l W V m d l M X R i V m Q y O X J h K 2 w 1 d m c 0 b k l h K 2 w w K 3 R u d W p v Z G g r Q 2 t L a 2 p 6 R l Z Q V 2 x L S X J L K 3 J C Q l k y U G p Z W j d u L 2 J H N G Z k a X d Z V k 1 B Y k J p W E 9 6 d z k z N T d K W k t Z Q m 1 C Y V h R c n g w M m J K b E Y 3 V z J 0 c m J I Y 1 I y a H F v d n l L K z N x N i t z M 3 J x e X N 6 S W x J e V h r R V Z S M F R y L 1 k 1 S W 9 x a W U 0 S W c r R T V 4 b j V h V 2 x 0 Z X R 0 V m V M e U p s a E d K N l d U c W V u b G 5 O Z n R H N 1 N K N 0 F K S k h H e E N v N F l Q S D l y R m V v c T N W Y X B q M l I v S m Z 1 a H V D U W s w V H F I U 1 I 1 Y X A r M C s 1 W U V k W W Z S R 2 l Q V D Q 2 Y V N C U U F C U n l M N E p s N 3 V I c G R 1 S W l J a U l W a l R 0 L 3 J w d E t 4 S m 1 H a U J i O W Q 1 N 2 9 P a 3 M z Z V o 3 M V p k Y 2 U r Z V c z M k x w T m l x W G l P d 0 h Z S z l 5 K z Z 1 c U w y W E 1 5 U m x q e m d N Q T U 5 e W Q 1 W T V k W D E 5 Z l l Z e T V a N E 1 O T n J o W F Z X O V R W Y U 9 x K z J j e W 1 S Z X N 0 W H Z I M T g 5 N W 5 0 Z n J K N m R W M V J Y S E d V O W l 0 N W M r b z V P M X R r M U U 0 S n h i M X R y Y T J 1 T i t N d V Z T M W J 1 a k t Q c F N x V 0 9 O a l k w V F B j K 2 J V O X h 1 a k x s R 1 Z i K 0 x 6 a F V Z V l F C d X l 1 V n l X N H Z J W F N z T T B r M j V 0 d G h k Q U U 0 S 3 c v Q W h B U H Z F O G N 3 V G t T d W N j e k 5 F W k p H S V B L d X E 4 N 0 x a N 0 R r O T N j Z m N 1 W E 1 Y Q k V G d 2 p q S G 1 O Z 0 Q 3 T l R Z M l B t b U 0 y V j V F R G 8 x a m 5 n a 0 F J b k t i c X I 0 S G 9 F W k V 6 a G F S V 2 d B a l Z Y V U 9 n Q W 9 S M l V a V j N 3 R H d x Y X J X Q W x q a C 9 2 T 3 N 0 Y W V L U 0 U w N m 5 i N F V R R G t y d U Z h S G V w N z N Q S U J o b F p X V i 8 y M V V u W n B P c C t k Y W E 3 O E M 0 T U t x c X F v V 2 R Q N W M x b 2 F 5 V m d r W V k x W l l m U l U 3 V U Z Y d m l L T G 9 4 Y 0 x 5 Y W 5 u c G R Q c E p B R S 8 y T k h h Y z B G b 2 h j W k 1 Y U m R G d D F 0 c V d P S m 5 Z V T R 3 W H F P c W h B Q z R Q Z 3 V E V l R D Y n p s N T c 2 M D d w S l o y R W N 4 T D l C Q l h z T n p n U l B u a G d C d n V P R 2 V T U D F r Z H d Q b W V p a G R S M l R Q T F N P V X R s O X l v T z d p T k h I U l d U U X Z N N E x T N 2 Z 0 O X J P N 3 Y v V E U r W W U 5 M 0 4 4 e E V S R V J F U T B F d j M 5 M G k v R 2 V N M W V o e E 1 i Y m c 0 Z U l D S T R l U H N K c n Y r V 1 J M Y z Q 3 Z n I 4 M z M r M 3 Z p R 2 h R b U J K R j B Z W G x k c m J X b m d y Z z Z w N z Z o R 0 Y 0 T m 9 B d n E r c l R 6 Y z N O Z j E 2 S l d E W U F 1 b G F m M 0 Z W W F Y v Z m 5 1 W F B u T H J m b m d U S G 1 O N n J h M 1 l S M k Z 4 b F l s U l l V M 1 V 6 V y s 3 N m Z L e X p 6 b H R m V T F M U W t E T V B 2 b 2 5 O V j B i K 0 5 N Y T F O V F U x T E F B d 3 Y 3 b H R P d V R i b j N B c 2 k 4 b 3 F x L 2 p H V H l m d z l q Z 2 x C R U p 3 b E l w N n F m b W 4 y N 0 5 r Z j k z W W p t V X p t O W p B T T M 0 d W k 2 U E V 3 R E I 5 W D F U M E F 2 S 1 N x M T Z q c W s 5 b H M 5 c 2 s 1 Y y t i O H U 3 N i t 2 c U s 2 d X Z x Q 2 R E c T l 4 R m 9 i Q W Z o W E Z F V 2 Z D N E p n b k l p O E R 1 Q z d V U l R k V l Z 0 Y l c 3 M 2 h o a H R X V 2 1 0 Z k V K S H Z w O V B w e C 9 Q W G 1 q a H g 0 Z 2 d S b V F y Z 1 J Y U 1 d F M X Z U Y 3 F y N k h R Q 2 J x M n F s T V d Z Q m d H Z W p L S G 9 F Q U V T a 0 F R Q n l 1 Z H h n K 3 N E a 0 p j d V d M V n Z U Q 1 N u W F U 0 S W 5 E T U 4 5 V m Z X V X B x Y W 1 J O E 1 3 U E Z a V k h 6 U E c z Q m V H N F h I c G R Q c n V O U n d i R F N D Z E s z a j h x M V J r a 0 N k N F l p S y t p U G s 2 a H N 0 Q 2 5 a V T l q N l h i Y U Y w M m F D Y S 9 p V m J H c m h j O X V B L 2 d y a H B N Q 1 o 1 Q 0 l w a U 1 S T 0 s z T z E z e T B O Z F l 1 b z J J a U l p R 3 V s c 2 V I a i 9 S N U J K M 2 l L Q n g 4 R T g 2 a U J I Z 1 J P T X E x N 3 Z s a 1 M z T 1 l x S 0 g x c W F H a G 9 a U n Z 1 O W Z B d U F V Q U 8 v b W N y b W p 1 K 2 5 h T G l J c k p D c 3 F L e X N u e H Q r K 0 J Y U 3 V I Q 2 5 1 N D V 6 Y k o 1 U E o 5 T H F Q U 3 h B R U p 4 b G p i a T Q v K 2 k 2 Y n g v K y 9 V c E 4 x S F I w Z H Z 1 L z d R T i 9 0 T m V L c D Z v a 2 l r b z F Y d T h 3 T 2 d 1 Q 1 h p e F l 0 d X J Q V T g 5 S 2 J U Q 2 J 6 b z I 3 Y X I w a W x V a k 1 6 b V V 6 W j d 3 d n p p W m h j T G 5 l c W M r N k R V c 2 1 o M X R i V z l s U X F w V 0 V Z W G c 0 Z 1 V O V 3 Z G a D U z e m h r Q W 1 E Z H Y z d E t O T n R w b 0 h J R F B P d W M y T C t 4 V F h W M j l B e n F m a D c 1 T V V u d 0 t Z R U l x b F V v M E 5 U V 3 R V R z R 2 a X F L U 0 N j e m E y d H B x V l Q w Q X d D Z k 5 6 Y z J 2 N W R z N 0 9 q c U c 5 Z k h Q d l U 5 M W R 6 O X J r a k Z H Q U V C V n g 0 V m g r Q 3 N B a H d E N E R 3 Q 1 R U c W V m R E l M Z 1 p C S D V 2 Y X J P Q 0 l M Z 2 l x V k x s L z Y 0 Z U o 4 Z l d 2 Z m 9 F O W d F S n Z F Y k J R N F k v S D l y R l J L a n d E b n E r e m 1 X Y n F O M T J h Q 2 N B Q 2 Z x e W U 1 V E h 0 a F J S S z h G W l B Q Z W V 3 O U 1 B Z 2 d F Z T d C M E d 4 R V J F U T E x Z H p 4 V U 4 4 R 3 B t U T Z S c 3 Z Z O U d C e E V S U F F J b 3 h X T H I z M W c w O U 8 r Y 2 R B N 1 M v b z d J a H J R e n J Q V 2 R s d U t x W V F W M 3 V l b l V x a 0 p x d m 9 W Q U t j Q l d C O U F X a 1 F P Y l d s c G 1 k Z k 5 H S z h B M k R N T X d 6 c 0 J 2 Q T h B c W x v c E l n Y 0 N n S F B 1 d W U 0 d U x p S j N X M n Q 3 T E x r V z k 2 d n U v V l p n c k x W c E V W b X F x b 3 R G e E t q c X p 2 S D V y N V p 4 U H F 5 M X U 0 b k l 2 Z 0 I y a U 0 5 Y k l l R W h J b H V Y M n F j R U F I S z U z Q m h q V E h H e m I 2 M j l T V V Q y Z H M 1 O V h V V C t C Z U J h W T h 6 M U k w Y U 0 r R z B Z a G k r c D Z o d 1 J t Y S t x Q y t J a 1 N F Y 1 l o d W N C R U Z Y M T B Q b H p T c 1 Q 3 N C 9 3 O W s 4 b k 0 2 T z R l b X B x Y V Z 1 b U R m O D N O e m Y 4 b 2 J x d X J x N n N j T V d K R U N H Q i 8 1 O X d K S X J L R m M r N 3 l U Q 1 p 6 V T N 5 L 2 5 4 c G p Z S X o 1 b H J W M k 9 B Q U I 4 R 1 V B T U 1 Z O F Z U a V d N V 1 p u Q U h E T z l X V 1 M 1 d 2 t S T 1 Z W V m 4 3 U F d Q a W N p N V p T Q U c 2 Y X F l M H B u b W Z i Z k F G Q n I 3 W m 1 x T 3 M 0 W X N 6 c 0 F 4 T 1 h w b G l N a X Q x a H J w L 1 V 3 Y m h X V z M 0 Z X A r U H h 0 d 3 p B c 0 s 5 b W 9 x Z 0 5 t M G x 4 V k o 0 Z 0 l S T 1 N S K 1 B I V T l 2 Y j J I d 0 5 3 U U 5 k c X N L V W l j c H V J L 0 c 5 M W R m V T d B S D d k b n p I V G 1 0 V l Z v Z z J E d l V S Y m Q x a T Z q Z F o 5 V F B M U U 9 x U 2 d S T n M 2 O E 5 w b T Z U W W l J a U l h N m 4 3 L z Z C Y m p j O D V j T D h E b i t q d V d 2 a W N p d 0 F u R C 9 m W E E w b T N V a T h m e m s 3 R m w y Z 2 5 B a 1 l V T n p y b H Z p Y 2 k z Q W J 5 b n F 1 Z k h x d 2 U 2 b l p 4 V z F k T k Z a S 3 F x N 2 l Z a V Z R Q W d J a D J x K 3 I 2 c V h 0 b m M z R H l y a C t 0 Z n A 2 c m R U b 3 d Y M k V W R X Z 0 c E x u M 3 p a d H g z e S s v Z U l 5 R W V x Z W 5 V V V J Y O H Y 0 e H B R M W Z F a W N s N z g 4 S E V S S 2 J X L 1 N i M k l s Q 3 l K S n l V M k 9 M T F d Y a U F p e D Z 2 c V J a b E 0 1 d n E 0 Z V d 0 c j d i N G l j c U N x Z m x a R T l r W m 5 R c T B x U D F U O G h j S W h S U V N x Z W 0 4 N T k 5 S U h 2 S n F h b X V j Q k p G V z F I Y 0 J N V l Q w b U x n O E h B S m c 5 Z S 9 i S D F 0 c W Z B e m h k U k c 2 T W 1 6 O T B 6 c D J Y e V d U b U Z n N F d K O X h h U 3 l X V F Z s V T J t e j B 2 a 1 V n T U I 3 Q 2 Z p S 3 k 0 U 1 U w M 3 B 3 R j R X M V V 2 T n N h Y 0 R 3 Q W l Z a 1 h r S k F B Z E F P N W R 0 b X p a Q X l Y T y t 4 T j Y y R z l J V l U v d T V i c n Z P Z W N 1 T F N m Q X V K V G N D Z V g w W F p O U 3 F k U X c 1 O X l 4 O G N O T U x w Z j d X b k 5 6 Y z F U Y 0 w 1 M U 8 z N U 5 L c F V K V i 9 V b 2 1 r e W 5 y S G 1 s d 1 d 1 Z E t 0 S F d I c G R 0 b 0 h U Z m 9 K O E t K O G d a N 2 l i Y n V z S F F i R V J F U k R V W H J W b 2 0 y N 3 J C M E c 1 W G w y W F E 2 L 1 p 0 e U 8 x d H I y M F J r d V N U U H d v V U x 6 e H N 4 W X N U Z m p U S D N w Z F B w R l V w Z 0 Z Z d W l x Q l h B W H F z U U s x V D F r V E x M d G F H T U p B K 2 l L T X F 2 N G p Q b 1 R K S 1 V z N 0 t q U z N 0 N y t 4 K 2 N j e k 1 Y T F Z x M F p O N j h l V X U 3 a W Z u Z T d 2 Y k x T Y V Z T a z F S M X V R L 2 N k W F I w W E Y 5 U l V m R 2 Z L S X A r V z l E c 2 9 p a D Z H T U R E W l l R b F J W O X J h N 0 l 4 N T V 3 N 1 V W V z M 5 b j M v M G F h b X B r O U x k W X F p N k h 3 Q T U v Y 3 l s Z 2 R n Q j F X O W 9 p O E R q R X Z M S G I r N j Q 3 U z F 0 W D J q d m I z O X J M b H o 1 e T V C T j g 5 d i 9 I T y 9 x N 3 N 4 d 2 p E Y 0 l 5 N 0 Z W N U t x Z n B U S l p N c G E 0 V 0 t 0 U F F L O U o z b m F B Q 3 d 1 W j d 4 V k Z l O G w 5 V X R W S F J 0 R j B i Z l J 3 K z l U V T F Q V E t 3 Q y t 0 e W J q b 2 Y 2 b C 8 0 Z k 5 Z Q k t Y c l h z b D J y b 1 R s M j d 6 Z k Y r Z n l m N W N k d U t L S G x w M 0 R J R m Z Z Q m 9 L Z H A v e X d J N 2 k 0 U T h B T n B k M T h I V 3 R n S 3 B p V G h i S z B t M U V S R V M w e n J 2 a m 9 i b 0 p E d V k y a U d 6 Z j M 3 R 3 N I Y W 9 L b l o 1 W X V Q U m J S e D F W Z W h L Y W F C R H c 2 d X Z y c T F 0 Y l c 1 Z G l K U k 1 4 U k d 1 W m 9 E T k p s Y 0 1 B M 2 F 1 S G F F M 1 R X Y W h U e i 8 4 O W p P d 3 d O Q k k 4 a F Z S V j N j M G 1 t e n R I O X N R b i 9 S M E 5 V V j h Z W X I v R X R P N H B L T k V t N i 8 3 S 0 5 L Z V l y U j B k T E 4 x R 1 J F U k U 2 N n h i S D Z x c k 5 X S 3 V C N 0 R 2 V U p w M F V G V W 4 w S 3 M 2 S 3 B i O D d N U z k z L z Z v d i t N a E l p S 2 l k W k 0 r Z 1 U x Z y 9 G c 1 Z z d W R R K 2 x 0 c m V l b 0 V l a k U 2 c 2 h l d 2 R C d X R D M W J Z U F p C b 0 1 O b j F v Z 2 Y z Z 1 h F M 0 R v V U V E O U J a d W s w U 2 l k L 3 U 5 c X Y 3 e C 9 k M 0 x F U k V S R V I 5 N 1 p i N 0 p 0 U U p 6 Q j B Z W W d r Z U F C Q V J v N U F 6 R X U z R E x y b n B v Y m 9 4 L 1 I w U E V S R V J y W H Z p R W 0 y L 0 d k b 0 p I Z 0 F R b 3 l y Z l E 0 W C 9 D M z B H R y 9 S M 0 5 F U 3 J h d 2 o v T X R O Z 3 Q 2 N l h h T 3 V P Q W d w R n M 0 a C 8 5 S 3 p 2 N y 8 5 c W Y 4 Z E R S R V J F M U J l R 1 h v b T J i c W c 2 R m R 5 a z Z z N D U 3 b 0 M 1 Q y 9 v N 0 h D S W l J b G 8 z N k 4 4 d 0 h z Y S 9 U a 1 U r U D d R V F B J W F V x Y n F y a l p l N 2 d I d j A w R 0 R H b F R 3 M E N L b n N Q b V h t c m 1 M d 2 h B Q m J E S 1 V F R H d B S U l D S U l W T E 4 z N 0 R M b H d h M z d P e D R p S W l L a T F Y W E h R M 1 V U b k p p c E V I e X V 2 M l B w Z H l K R 2 d K T U Z j d k g w e H p Z Y j N k L 2 h F Q k V S M G V D b l Q y S n p l U D R O V F B B V U V 5 T m l 2 Z 2 4 x T D l C b l V O M 2 Y w U k N 0 S 2 l a N W F K Q l J H V 2 9 s M n J v b G F Q U 0 4 r K z B l V X g 2 W T F O K 2 h F Q k V S R W E y c V c r N m J V T 2 R n Y n N N U U x O S F d Q Z k V B K 1 R w T H R 4 R V J F Z E h x M G 1 k U k M v R 3 Z a S W 0 y N 2 9 o U m x k T 2 g v a T l a d W 8 w R 0 s v N W k w N k N 5 K z V T W n U z W W 1 l S 1 J 1 c U s z Z z Z Z W l Q x U m V n Z X R 4 Z n p 6 M T R i b j h I U T B S R V J M U X l i b j J v c m x a Z z d o Q 1 J u Z n M 3 b G d H c H M z V G I x Z T F W N 2 Q 4 N W V j O D M y d m 8 3 S E N J a U l o c G M 5 R z h Z c j h h L 0 J T S T d N Y 0 h U R z V a d W 8 4 R 0 x 2 O X c w U 0 t q c 1 B 1 W E J Y Y 1 R v N D B O K 0 J V O E p x c 2 h r b m Z u U 1 U r Z D k 0 U i 8 5 S F F z U k V S R l J P Y W J m d i t Y b W Z z S y 9 V b 0 F 2 Y 3 R L a E o 1 c F R o e X Z i M j l 0 L 2 V 2 S 2 h i M 3 p T M z l F U U V S S F I 0 S 0 J Q W W 5 P S W Y 3 U E M 3 T l h m c 1 F 3 Z T Z r V D B L a 2 o y W E 5 r S l M v c z d H c U p 5 c 1 Z 3 Y k R R S X M w Z F l y b G 0 0 a k l p S 2 l R Z V Q z O T I 4 e F B w S H d i M m F D c H h 6 a V F Y Q l d W V 1 h G e j Z i Z n p U M T Z p S W l J c U h m T G w y a W o 4 a F d V Y m 5 z T y 9 M d U x C Z z I r b 2 F J Q m p 5 W G F 5 c 2 J T Y l V S R V J E V G d z V V R i S 2 1 M c E 5 p S W l J a X F E e m t L Z C t 2 N j B B V j J p V F N x Q W 1 w M G d t L z h J c U t 3 R l B 2 N H o 5 S z B w U U 1 k N y 9 S M V p U S j J x b T J Z M D l 3 U F p E U i 8 w Z H p S R X Z l R k t I a H J B V k h h Z k 1 u T l h N Z n E 0 R W R t S 0 N a N W V H U k h a S G 1 K b T d E T G x 3 Y T M 3 T 3 h n a U l p S 2 l Z d F B 2 M z N K e k V U T l Z C R H Y x Z H l 5 R G p v Z 1 I 0 T l N L S l J W V G J y N W 4 z T W o r R G 9 m V 2 5 t U X l P V E V J Z 3 U y N k 9 4 N E V 3 Y 2 h r T W h u V z E 5 Z F h y T T I 0 M W l H b X N i S H h L R 3 Z 0 b V A 0 T 3 B K Q z E 5 b 2 l l W X J M V 2 Z q R U 1 3 M j N X W m t 5 O U 1 N b G t j c j M r R H F J Y 2 t 5 W k 5 H Z z N B S z I 2 d n I 2 L 2 Z P S m x N V H V 5 S G t I b 1 V C T U Z X S l g 3 V 1 h o Q U V R V 0 5 q N D J a b E R H R W F H e H V Q U W 9 s N 3 B u V 1 B Q b z B K N n Z 1 M 1 F z e k 9 B e m J C W T Z x Q X N T Z E F 0 c D R H M U 9 3 S 1 Z J N E h O a j R G c 3 R X M X d I c k o v b z R 1 S m t i R W 5 P U 0 1 O M F V m U W s x L 1 I w U F V H N W E r b 2 d F c U x 0 R U d k N V d J O E h X N k 1 2 N W J 1 d T J N d j U 1 M z B D d j l I U T R S R V J F U j B G b W l 6 V S 8 0 T n d E W W M 4 Q k 9 P Z 3 g 0 N G t I M H J L c k t p c 1 Q w d X p l N z h N V E Q z d j Z v d n l P a U 5 j L 3 p 2 T z h D M k F I Q T V G T E h q V E V Y a T h p S n h w a E p B T j R v Y z F p L 2 9 h R m h H O C 9 6 V W l L U 0 F y Q 0 5 N V 2 I v c H F h b W p u T G p h b W h v R 0 N V a T V V d 3 d J N U Z J d k p m T D V Y Y n A 0 Y j N k T T F F V X Z R T U F 5 V 1 N 5 M X Z m O W 9 O d z R T b k h P e m N s a 0 1 t V T l G M E V R S E c r T W 1 h Y X E w d 0 d j d E N y W H M 5 Y i t E T U N 1 S W 5 K b U 9 w M X U 2 Y W J Q c j B Y a 2 5 M Y T J 0 a z F h V z F 0 N y 9 L a D Z R M E 5 E Z z R q T V V O V z d B Q n h a Z k x 5 d X J x N E d 3 Q X d B c n d C b z d D M i t N Q X k z Y 2 M 1 O W 9 h e W J L Y U t x R H p j M 0 4 3 L 1 V V N T l V S 2 p Y T U 9 m Y 1 F n R T F T c W R U L 0 5 E V T F 2 Y l V x M S t w a m Z q S 1 o z T G k 0 V V V T R 2 V a N D N K d 3 p E d z l M c D l N e k N Z N V d W b G Q 4 U 2 t i T n F h M n M z b m p k d j N p c n Z 4 V E Z 1 M 0 x p c T R j T 0 h q M G t r R W 1 O V m R h e U l i Q X h n Y 3 d C Y k F C a W 5 x c G R r T X B t S D h 2 M 0 R N T n h Q V l U 5 Z H V I R G h s K 2 J P b m J 1 c 2 V E e G p 6 Q z B B T m d S U W w y O U x w V k t q V k R V Q 2 N B V 0 F z M 3 V L S n d 6 R E 1 3 R m N I b 2 J o Z G V s M C t o d X J l b D g w O E 9 u V G 1 L R E 9 u d 3 F S e i 9 W M 0 x E M G F 1 U S 9 r T S t j Q 0 Z X T U x H a j F n N U 9 j a H B o c j Y 2 Z 2 t E W k V X U E d J R T V H V F h J N m 5 P N U g 4 b j I 0 T j l k T k d C e D h w d 0 d w T j J u U E x o T G 5 P Q 3 A 2 N z A z R l J K Q U l O a E x q V T d i N D V m M 3 N Y U W J F U k V S O W J 2 c E Q 5 U n U 1 d m 1 W M T R F S m 5 0 V W 1 J a 2 F C Y i 9 q V j Y 3 W G Z m U E 8 0 S D U 1 O E 1 r d T N y V 3 Z H a l J 0 W E 5 Y T G t 5 S 3 F D c G d v Q U p n a U N y a F Z j N 2 U z d D J k Y l c x a 1 Z C R U F T c W V n c U F m e H R q d m h P R 1 l l R l E x K 1 V U R G c w T k R R M k p S T 0 l i Q U 9 w V W R Z S 0 l q R U 0 4 S D Z D c W 5 3 Q m 9 S d W N r O U Q v T G p k U H p 2 T U 9 O T W R l W D A 5 Y z V k N j Z J L 0 V o R V N x N z B j T T R k Q 3 V C Z U F E R E c 3 Q T N n W m d D e l Z k W E Z Y Y X B G W k d z Q X I 2 a H F m a E x j R j V G d E F m e F R W U m N W R E p j M H h w d 0 p Z R 2 8 1 c 1 d V e W 1 W d k R N R H d I d 0 F s Q k V G e V h 5 V 1 N l S 2 V l O E l z Z U t 5 T V l p O G 1 h K 3 d W c D d 2 c X E y W k R L W i s x W j J N T i 8 z a j Q y L 3 Z h c l U 4 Z U h E a H g 4 b 0 l o V n h Z c W 9 j S 1 d Q T X J 3 Q X N M W G h P Z X l R a U J r Q z F j K z V E Q U Q w b W V a c W F t c F p Z Y T Z j Q 3 V N M D U 5 M G g 5 Z m Y z b l d s d G J G L 1 Y w e n B x V 1 R D W W 4 r Y j Q v d T d o Z F Z i Z F Q x Z G R F N U N z Q V p q W T B O R F F Z W T l h U E R 4 K 2 h x a S t N S G o w N k 5 Y c j B j b H R 4 T E c 1 d W J v N 3 l E N n k x U D B G b n d t V T l B T V B p L 3 g 4 c E l x T U F q Q V J R b m U 4 c n B m K 1 R s d 0 R R b G V S U j F X M U Y 1 T 0 N h b X B w T E F a e S t p c m R j a 3 J X M k V j Q X Z W U F d U a m 8 2 T 2 5 3 T k F H S V l I c W V x T W N z N F h r V 1 B T N m Z R O W Z S a 1 R y U m s 2 Q z N Y c S 9 G c z d F e n d E O V c 4 d E Q 2 a l p B V k k z R l V p T U J h Q k F i a E d R L 1 J p b z N C U 1 F C T E Q r c n B D N j M w T C 9 l U 2 J R L 2 5 a L 0 J 3 e E F Q S V g 1 d X J h a l F w O W c 2 V F l h d U p q a 2 9 R R k d a Z m N w R C s 0 a V J o L 2 5 D c D d W W W t S a 2 U 0 W E 0 y R 1 h L Z z E 5 N j Z y d 3 Y v S 0 8 v Q X l J a U l x S 2 g 2 W l p I d H R q R T A 4 c k x B S H g r N E U 0 N k R E b 0 p V W n h W T 1 R h e D l N Y j d O c n o 0 c X d k L 3 V M Q y 9 B N k s r T T J y V X F K K 0 x 5 R G 5 G N 1 N M e W N m N z d x c X F x S m d B N 2 l N a n Z S R 1 F o Z 0 E v U n V k b 0 h B T V l C R 0 s y c U R 3 S m 9 B W U N L a W 9 v b H F u b 1 l P c E 0 0 V D Z 0 c U F w M T d l d T V W d U 9 J b E R N T U R W Z l d P b n V J V G t W b n B k U H F n a m 8 2 T 3 V 4 T 0 p 4 S X Y 1 Z G 1 Q T U 1 3 Q i s 3 c H g 3 U D A 3 K z d P Y W N X d 2 d B e n J s M 0 F O e V V 6 V 2 F Y S 3 h s Z l d W a z V V V V Q r V 3 V v N m J X M X R P K 1 V U Q m R i Y X p 3 S j R R V V F P V G F m V H J 3 Q 2 R w Y l d x c X F y Z W R j N m R r c 2 x r d X N h d z F x N X M 0 a k 1 I N E h z a W N w M n F i c l N T N T h K Y S s x a 1 J H U S 9 n d H F h b X B r K 0 J 6 b F Z P Q U M 0 V W t Y c 0 J s S n Z r T V V F U T F I U j B k Q m d S T 1 Z G V l g x Y l Z s b n h 5 e n p u W D B k T F N z a G d B a k R F b n F x c m 1 j c m 1 u Z 3 l B W X Q 4 S U 4 1 W E t m e n A 0 O S s r U G l k Z 0 I 3 U l Z I M D d F c m M x d 3 R s e G 8 0 b 2 l 1 N E t n c U R D R 0 h O Y l p X W G x W S 3 p p c X F p K 3 B x c V h p a 2 d H d 0 Y 0 Q V R q Y k d m T 3 l j d X d Q Q S t R M E 5 E Y U 4 4 M z c r N m F J K z R i V H p Q K z N 6 U k d D O W g r W l Y w a D h j S n h p V n h n b k V 4 Z 0 F X c S t n O E F u N G p J e D Z v N k g 4 Q U g r U z h S Z V Y 5 V j M x M j R j T 0 Y 3 e G F 0 M W 9 p a T Z 6 R n E 3 d j R p Y z F 0 a l k r R V J 6 Y y 9 P Z G Z Y S H Z j Y m 0 v Z T F T M U N z Q X h j K 2 J N K 1 h k O D Z F M F J 1 Y U d j T V p 4 e n I v Z E Z M T F J t N m J P b z F R N S 9 H c 1 J z M z k r e G R F d D h Z T l F Y S U Z 0 Z U V p Z D R B T 1 F X U W Q r K 0 Z Q a j B D Y 2 h t W n d F Y k h B e k F B S 1 A y a F d 4 M U R m V D F j N E V s Y y 9 v M T d F N m R w Z H N n V 0 t x e m N 0 K 1 J Q Y 0 V Q M k 5 D Q X c w b D B H a 0 J Z b 3 E z U H N Y U W J F U k V S O W F O Y j d w d F E 1 N m w z T F F i b 0 N o N F J I O E 9 x e H F L e V l o U 3 F L e m R D U l d K O X F P Y l E z d k V w M n B a O W h D V n Q 3 N k t 0 Z l l C V z V o R H h W S E h 1 c 0 1 R R z Y w K y 9 1 N U t s M j l Z a E l u S W p n T U x F e H h r Q U p n R T R M Z C t R e S t V K 3 N k W m V K U 0 k 3 T 3 V j T 3 p H U X l E d 0 t k W m J 4 R 2 p C a n h E d 0 F 2 U m x I M D U z e i 9 w c W F t Z n d M W U 5 Q L 1 l X d n N Z Z 0 k y T F M 1 b z U 1 M 3 h q e k h v Q V p x T D B x c D Z 2 c V d v M U F M e j A w a 3 Z 6 Q W N 3 d k d O T 0 p 5 R n N B N X N W a n p j N W t N c C 8 w Z E s v S l p I S k Q z e S 8 5 M X E r e X N 2 T E F J Q W p 5 R T J r V E F F Q l Z Q e D h F d 2 F T N G J T U U F p T W d 1 a G F 1 Y z R o V W 9 Y Y X k x e n d P b z d 5 a 0 9 W W V d J Z U N K e X E 3 V z I y M z R p O H M 5 M E 9 0 M V k x U G E x K 0 5 1 d W x V T 0 p S R 0 l m Q U V a V j c r M 3 B 1 b 1 d T e V d T O U 1 X W j J a V 1 Z s Z n R 5 T k N 4 T j d 4 c G h I Q W V 5 W F N x V T J k O D d 0 T F N M a S s z N 0 p o S T J J W E F U Z z N I S 3 Y z V m N 5 b W N 6 d D F 0 b z l S Z V F V Y S s y d F V S U T l 0 c l p q S 0 N Z a W Y w M m 4 w e k 9 0 d F Y 4 Q U 1 E Z W R U d j h 6 Q 0 l J S F J P U 2 5 p V V R p a 0 x h M n R p T X F L a X F x a k R G V E F X e n F u R H V z e E J q d E p Z W i t O W j F P V H l y U n Z p c F V W V T h S a 1 p j O H o 3 c 2 h E T U 8 w Y z I 2 V U 1 l Y k U r T 0 E 0 R W F r S 3 c 3 R H J O Z W F j c X h J U n F P b 2 V C Z T F Q c H R Q c F B 3 S m R p Y 1 k v a T h o N F Z m M U J G R V g z N T g r T l Y v a j E 2 W W 9 o N m o v N k 5 D W m 9 o e j h W S W d O N 3 Y 4 T V I y M E 8 y K 0 R G U X V U a 0 F C V n d i Z E 4 0 b H d E d F h B V z R w d E 8 w T m l G U U F v L 2 F O V i 9 U c 0 J a b H d C Z l F m S n d I T C 9 0 M 3 I 4 R 3 V l R 0 l V N V Z S T H c 5 S W 5 j Q l Z 6 U l F 3 T U 5 K O U p w d 0 J o S U p k b 1 N u c 0 h 3 U 2 g 4 a n F p d F F V M V d C c 1 R Y V k d G N 2 x Z N z N L Q k J L Z X d a S m x X Y l J s Y z V p L 2 V C b m V Y N 0 F V a T l v N n N M Q 3 R B N H V Y Z F V E N 0 8 v Z 0 N M T j F H U k V S R S 9 X W D Z B N 1 d i R 2 Q v O E h z Q U 9 B e V h C N D N 2 c l l W a l Z X Q X d m d G p u R 2 p 0 N G V u e G 0 3 R D Z v c V I w T m d B Q k V J T 3 N O V U t L Q U s x U n p t T D J q R m Z 6 N z Z P O T c v d U F t T G w 4 e k Q w b V V m S U 9 j R 3 h n Y z R X Y n B 0 M 1 p S T 3 A x O E c 4 S E w r c 2 J Y M k V B Q 2 J S V k U w c z Z E d E R C R T V W V l d u N W h N O E F G Q l R V L 0 1 q Q U J z Q T J B Z W R L M V J X a V h Q d X h r d 2 1 z M E t D d 2 x w N 2 R P S G o r d n I 2 a l N z c U t x b 0 F R R H J y V W 0 w b 0 l s a 0 F N T V p z b m s r K 1 p E S 1 p O N E d W Z T Z z a 0 l 0 O F R r Y 0 x T W W s z b 1 h J b V J L b m p j S k N L S G l N Z 2 g r V T Z x N m h l V 3 l J c F g w e n h m T U 0 1 W D B M b n k 2 W D R V S 1 N x d D l V V U F u M U h W Y T B R a y 8 x d 3 V O N m x Y V j F k W G 8 2 c k h v a k 9 w M X B W d 1 V k V 2 o 0 c k V h c m J W Y n h N M D d B R U J s W m V Y W j F 0 c m x T c G x G V W Z U e m d v Z C 9 W d F V u a S t M c V N 0 a W 8 2 d i 9 H a W F 5 Z n h Q Z U J n b V B q U m V U Y k F F b 2 x K Z U N j M j l O Y V c x d n F X R E V S M m J L Y 2 Z p V 3 V j Y U h u Z W F l Z 2 M 2 K 1 l K R m J q Z G R p S G Z B R D d x d W 8 w Q U 1 o a 0 1 w b k d 4 c 1 l 2 c W V x R H J h M n R p M U 9 w M U N S V j N j O D V k M H k 1 Z X p u M X R V d 2 0 4 N G E x O W 5 3 U k d U M S 8 v d n g 1 R z J 5 d 1 F Z T 3 E 1 b C 9 Y b 3 d C N E J Z O E x r N W t U V k h Y R C t Q d U Z B U D V v c m Q w V X d J T W l F Z 0 Q 0 Z F J S R k Z 6 Y z J O b T Y 5 Z V B I a T k r Y k 9 u Y n R n c m Q w V X J Y S D Z G Q 2 F x O D Z j U D Z C S n Q 0 Z 0 0 x T z B I c X J n R 3 F K b l M y N V J Z Q y 8 3 a 0 p l U G Q z Z 0 l 1 M 3 Y y c C 9 H L 3 I 2 O X l E Z W N L Q m 0 1 L 2 k 4 S F N I a m Z 3 W D k x M 2 V B O W 5 u O W R 3 O W Q 0 d E p 0 W X R i W F d S M 2 Z s a j B 4 R U R Z T 0 l n S U F E T X g v Q U d q S T J Y M 0 t B e n V L d 1 J N a S 9 a Z D R I R k d W d 1 B n T l I y Q 1 R r Y 0 9 3 N V p n Y T F J M W R I M X V P R 1 l F U l Z S V X d Q Z n l t T 0 Z X O D k r b F M v U F A 5 Q l h q b D N V L 3 c 3 c W R M O F B v S E M v R D J 4 N H V S Z F F N b j V h T 0 t w d l p z K y t I U C 9 P a n d O M 3 Z 2 V F V S R V J M V H E 0 a E p 0 d n d G d z V F Q 1 p k T m h r d z E w e G Z y T 0 R N Y X F t S H N P c X h z T D N o b U Z s M 2 c 1 b G M 0 d X h l T 2 5 i K 0 9 E a k N L K z k 5 U W Q 4 c 2 5 B Q U x a S l d 6 U U Y 2 a 1 l O Z W N 0 d 0 J u T U J i R j R S a C t Q L 3 N u W G Q 0 V k d Y M n g 3 L 2 5 2 W G R L S 2 d R U 1 F n a 1 l J Q W d F b U 5 6 M 2 p y M n N 2 Y U d z Y T E 5 W D k 2 Z X V h O W 0 x c m 1 Y d G J l M j l p N 3 R y R j E x R j F 5 N T J z U 0 R X M 0 h z e l N B Q U 5 K R U p B N l R X a 3 p N d z l 2 e j l t Q m l h V G 1 X U V N B a k 9 z O S 9 N O F B H V G V l a W F a K 2 4 3 d i t a N D d z R G 5 6 W m p k R W l x N X Z F b m x z M j M 2 W m l D N E J j Q z h 6 e H c 3 U m M 0 b m 9 T U U N m T W Z Q R E F C Q U t o Y j c 4 L 3 Z 2 d m w v c D h 2 d E Z F V k J L Y k w 0 U z R G M E I v M j d i L 0 w 5 Y k d 6 T X V G R U d P R k V L L 2 F 0 b j F V Q 3 B I b k Z 3 R G Z t N l o 1 W V B U M k o w U z B U M W Y z W j l X c V Z U a 0 5 E U j F G U 0 o v U E 4 x N V Y x V m 1 4 L 1 N v c U t q e j U r Z m 5 E Q U l 4 V E Z H V j Z j M 0 5 6 Q j R I Q T Q v R j h B N k M y d G J V M X F S M l k x K 3 Z k a j R o K 1 h M b H l a V U 9 5 U G F X V U h 4 R F J l T U 1 3 Q m 5 V V 3 M 1 U n l N U k d 0 T X d 4 a m J D Z G p M a U t p d T V u N X Y 2 W n B I Z 3 N B Z n I r L 2 1 K a 1 h J W E l v d j B s c 0 l T S T N J c l Z Z T m p K e n V 5 K 0 t w b W 5 t e D M 0 W H p I e U Z h W n E z e G Z m c n V y N E N 3 S G Z N L 0 V j Q T l Z a U l T d n N t e G x O V l Z i V 1 h v a W l m Q T d q S 0 1 J e G I 0 d W F m R E 9 E W n p 1 N X Z L b X p i U G s x U m x L K 1 l l W i t t c H F i b j U 4 M m I x N m s 5 c E s 3 c l J 3 U D R i M n l 1 W l Z s U D l X V G Z M U 1 g y K 3 d R d 2 l a b l h F O U V u d G 0 z d k Y y L 3 R G M F B Y O W F r Q W p r T 1 N 2 d z B 6 U D J 4 W j F t W H h i V k x L N z R t b 2 x K b n Y z N U l Z b H k 5 Z m Z u Z G p Z M k 5 6 V i t P a 2 x G O E Q 2 R 2 V h N X F o W V c v U n h 0 a H p B L 1 l a a F h K Z 2 t 2 b k h N Z k k 5 c G 1 o Z j c v W D Z Y Y m R z V 0 V S V V J r Y S s 2 d W 5 w R j R o N E 8 y e C 8 4 S 1 l h e m N M M k N p S m l Y c F V T d D E 4 c H Z C W E t q T D Z Y Y 0 J p e S t G N 3 p r S V N D N H J P T 1 V Q Q T A w L 0 R h Z 3 o z N 1 I 4 V U Z n e l F m Z 0 J S Y 0 R M U X U y W G V p Z F F X d 3 o 0 M W t S R E o 3 d F d M Y z V a Q X R P S m 8 5 R G h v b F l 0 Q k h 4 U H l s R G o w Z F Z F S G F 2 S 0 1 W R T N 6 Q U 1 M e W x B d n N j R n I w d U J T U E 0 4 U W h C a G N O O W N E T z Z i a T k x R 0 R r Q n J L S X d W R z F x e G F P V U d 2 R k p k a j h D a W x k b V I z V V B R M 2 F y N 0 1 j Z T Z 6 Y 0 h C d 2 N I Q n d X R n I 4 c D k z e X N 0 d D I v V W d D Q k 9 6 U W V B c H l D M k h 2 L 0 l x R E 9 5 L 0 8 3 Y k V F V m h W O H R B b m Y w Z j B 5 Z D h S S T h 1 T 3 d a e j Z 4 e k c z L 2 t t M E J q d D F v O W 8 y R U N r Q U x o Z U 1 3 d W Z l R 2 5 i Z F N V Y 3 N U R m F M d z J I N z R y Z k 1 U Q U J t Q V Z D S W l K a l p T M F J E R U J G O X p t W G 1 2 a 0 t J b D V N V W R q K 1 F p Q T R F Q U x m Y l B R b k F X N n F x M 2 d E Z 2 h N U 0 J V V U V n e G 9 2 U l d p W G R n c G 5 m W k 9 a c l U 5 V G s y V l V J Y 1 d l N m F 4 V V d G a j R k a T V P W j R m V j Z V d z B k N i 9 W N m o r a 2 t K d l R y M S s r O W h v Y U d R N V A w Z l V 4 R U I w b 3 B L M D N U c k U w M l g 5 Z j F D a 1 J F d H B S M m E z N i 9 Q O W U y N 2 I 4 b l d m O U 1 B T j V F b 1 V 4 S 2 V S Y 1 J Y Z H p T M G p L e X R y Y T J S M W Q v R T l G T k F Q S 1 k r Z H B r L 1 V J S U p S c E R h N 0 o r Q U l j U 1 V Y V T Z l e k Z 6 Q l l E N 0 F D d 1 B o O E 4 3 Q 1 N F Z X p j b k p X U V J n V 2 h k V E o w W C 9 Y e U d F d U J y Q U Z B Q 2 h k U G J j V 2 h E U k V j e T h 4 c m J 0 Y j Z P Q 0 Z 3 R E F N S X p u c E p T S E l p T H d n S m 5 Q S j Z M N D M 5 M G R S T 1 J K c 1 d 3 e E V k M j R K W E d W b H B Z K z J 0 a l k y S W I y V n h 5 R T B j M n N 0 e V Q 4 b D V t Z k 1 F M 3 p I Z 0 J n N X I 4 V F V T V 0 F o e D J C N T M 4 R C 9 n S W o y V m I v R F V K V j E 2 T X p T T T Z P b 0 d I W E F M a z d S b T d i R z R F b E Q 0 T V g z U T d Z V G N u b k 5 G b m c r c 3 R B R l p P Q m Z E M W k z Z G I z S U Z E N U x l R D U 1 e W N Y a H J Z M V R J T E F m N F J M Y V h h c z J 4 e X l C V W Z r Y 2 N n b 0 1 Z c z J n S V p 0 N j c y T G N 0 M m 9 H d G 9 m U i t y R F V U V z B Y N i t z N l Z K R T F P c k 5 o Z k w r K 2 R o N W V B b m V t Y l V J S D l V d X h v T G w 2 O U F T e k Z 5 b W V y e D E y M z Y z d j M 3 S z l N d U 9 u S m V 4 W U J 3 Y 0 h C d 2 N I Q n o r S j N u M j N S M E c y Z X g r a k F q N 1 o x c m d V W l U 4 R E I v e U 8 0 d 3 U v e U 1 L Y 2 p 2 V U p k O G l p R l N N S F h F R 0 J 2 Y m Z F M 1 B x S D B Q a j B v O W d j N 0 J Y O S t o Q l Z B c E F a N U h p M 1 R C d F d z V U 5 F e W Z X c F R y a 2 R k a C t l U H k w Z k 9 z Q U F D Q U F T V V J C V k 5 N M H p V d W t s S T h 4 O D I 2 b W F S N H J w V H l X a U Y 2 S 0 h 4 U U 1 C b j F F d E Z v S U 1 V d 0 l v W V J D b 1 h w R l V V W V Q w Y V o 2 S 0 t G U T Z C S U F O d 0 d B R U d J b k l j U 1 R 6 R n d Y R G 9 l U G l s d H F q U k J p c H g 3 R X V j c X l y Q m 9 w c F l l S T V p S m F w O G U y N 1 Z s R V Z C b 2 J w R 2 5 h N F V T V V d Q Q m 1 R U H l O M X R i V 3 Z 5 c U t j a 2 x u b T Z t c S t p R X p 6 d 3 V I d y t k M E 5 z N 2 x j a V c 5 d W x v S T h S c U F X d 0 N j Q 0 9 D Y V p H T 1 k r Y 2 l v Z V B a T 3 F 2 V n Q y e j Q v L 3 Y 0 Q m d N L 2 5 5 M l B t O H d I O F p G b l d t N T N G M X h O c z I 1 N H B o Q W l G U X F G W l V z b 1 M w e l F U R H h a Z D B m L 2 I y Y l d G d y t F M l J W S E F 6 Q 0 h E T U 5 J O T V G K 0 J x T V d j b F B J W k F D R k Z V Y j d v Y k l M Z j c 4 O W w 1 b U 1 R R V N m L 0 N l Q W h L Z V V m V E 5 O O E p z M D l 0 e G I 3 Q S 9 n a E h B N T d W R l c 5 T H l x W T V v M F p N K 1 l k Q V A 4 R 3 N C S k E v O W J X M W h k c m E y c z N X Z W 5 w d W 4 1 M U o y d k 9 i V 2 x w M l h s T G d x c X R y Z D B n c F p 4 Q l J I d k c y b E p r R 3 h H N k l m e V l w b m w 5 Y k x 5 b W F U c 0 R 1 Q T d B M 0 d Y T G x s M n F h Z H B F S W N U R W J v Y j Z w b U V Z N z N W e m p z T l d Z c n V 3 Y U F N Q i t S S z A 0 N U 5 B V H J S M G x k M E N M S H N X M 0 5 p S n d C T 2 p x U V p j Z H c 1 b z V B T k F 3 V T R S b 2 F m Z l J G Q m 9 M Y m p o Q 2 l D M H F 2 U D U y d 1 F T a m 5 X Y l F 6 Y m h p R H d P R 1 N O a T B j W W Y w N V p j V X R r R G N 0 d 0 t 0 S 0 h G T 0 Z J d n g v Z 2 h S Y 2 h 4 c D d j O U E 0 Z 2 t i a k 1 B N n R U Q 0 x Z Y l h w Z U F v d l J 6 N 2 p o b U 1 y K 2 N 2 e F V 2 Z k x z Q l B L e m Z B N W 9 6 b D l n Z 2 k y c F V a c i s x e D A z O F B k Y X p i S E J 3 Y 0 h C d 2 N I S H F M T 0 l 1 M m p B c z h 1 Z D Z C O E k y N k F H V 2 x C O E d s N W 5 j N j F 1 W W d R c U d O Y U c x Y m h X Q z R D V 0 R B N V N w Q W p x Y 1 l x c E t Y Y 2 g 1 Q m 9 G K 2 Z j Z k N Q d l F w O T h r Z G h i c 0 9 U Q 0 l Z M n B C e S 9 U U 0 M 0 d 2 Z q N 0 d w Q T l a V n F G W T k z M k s 4 S H R k d j l j W F Y y O V F r c j V F R E 1 Y Q n d L Q n Z Y d y t Y M T l W M 2 Z 3 O U p 4 Q U l O Q U p v Q k 5 v Z F h M Y 0 d B b 0 h 2 N D l m U 0 5 L M G 5 J Z z k 4 U H Q 4 U U l o T G h j S G h a c X U 5 M 1 J I U V V J d l Z 3 T n N h M W l m Z 3 h z M m Z Q W G d W Z z F i a H g 0 L 3 A 1 U E o 1 V U d T U E R p S 2 h Z V m R X W F U v U m Y x O W 1 C d E d F W W M z U m R u d z d n c k l x S 2 l w d n E 2 a m 9 J b 2 d U Z 0 x B Q 0 x E T U 5 J S 3 Z L T U h 6 O S t L S U N y b U 5 r a W 9 w R 3 h k b F Z W V H d O U W F 0 d j J P Z G d L d F d n c 3 k z c T Z v c U x p a G N M Q 3 d 0 b k 0 v R X R s W m V Y K 3 R i V z E 4 W U t P Q 3 d B U 3 N s R U F Z S G E w L 1 E 1 T j B 5 W U x J Z E t 5 R j d K d F d 4 R k N q Q W R 3 S W p P L 2 J 4 a k c y c z d H a D h Q a D Q 0 V V F C U U J l W E x a c z J S T W x K U 1 h Y U m V z S l R R R m d k e l o z Y X h J T 2 g y O V h G T 1 Z G a j h j e j B U Q 0 1 Z b D N Y e n d Y d 1 l F N U 9 6 a 2 t B W E 1 4 O E F 4 R T k 0 U E Y 0 Z n B G e X N 3 N 0 p 6 T G x F O U c 2 U 0 p R b E F N R j R R M m d L Z U F Q Q W h n R X B F T T R v N m J F Y W t K T n J J Z F F F R H d J U U p F N H F J N k 1 W b z I 4 b U 5 q W T N O Q X d Z T T B K Z z V x Z F Z o O V B t W U F 5 Q 1 l Z R F c 0 R U l B a j h t U U I v Q 2 1 H T T d 0 Z X l H N k x O Z 0 F G d T R C R z N M T l o 0 Q U d B N W M r R E Y 5 M F J x Y 2 V U R G s w V 2 V N S G Z R Q 1 B 1 Q l F w M k F j Z 0 R s S n d B V W 5 M Q k R k Y 0 F y U m t w b j V V Q U N S S j h n d T F 5 d G Z H T T R I b T B G O U s 4 Y 3 c 0 T 3 Z Z O G o 4 a m h r Z 0 1 4 W n R K V V c 1 d U Q 0 W F V a a T M 5 R 0 R V S l N Y S 3 V 0 N k 1 5 d l d 0 M k R a K 2 1 i O H R H S U Q x c m N H c 2 J F d E J O d G 1 x S U x n Z G F z W V V K a U R n W V U 1 R 0 5 Z L 0 g 3 b W R p R V Z G d V c 0 Y 0 5 L N E 1 G Y V Y 5 O E 1 I M 2 p Y a k Z x R W M 0 a y 9 W N m l F W T c x b T B P R G c 0 T 0 R n N E 9 2 V V U y V 2 J U b G V n Z G h U K z B l R l B k T l R C a U l 3 Y k R 0 S U l L a E R W a T A 5 S D N N Y l h n Y T Y 1 c 2 E w U E V p Y V V K c H Y x M H d i d V R a N k 4 v W E J 5 S G N F S 1 N p d m F z T 3 d l c 3 B 3 Z m l L Y z V D Z k 9 4 U m Z 6 N 2 9 x O H h r O W p u W G J y e G 9 p N n Z S T G h w U n l C d 0 F 4 b T d N O E t l W E x S S F M 1 W V J o M V c 3 S 3 Z F T 0 l B Q U 9 G Z 0 1 H a T U z Z T Z Z Z m R B K 1 J K U m 9 t Y k R R T k 0 x T n F Y W G p 4 N D h m N m 5 L N T d n V 3 d P S D R R T T d z Q j d N c k 1 k d 1 A 0 S 3 A w W W l L Z 0 F r U V B 6 a 3 E 3 R 0 1 2 T j l S U F I 2 U V V I Q k 9 R R H V p Z S t U V W g 1 T l J L T 1 k r U n F r R U d y Y 2 J 2 Y 0 R 6 S n p I e k 9 j U z B k d X g 5 b F d y V m o x V 1 Z G U l U x d G J X O W x n N k 1 h Z T R I d 2 R y b X B h b 1 R 1 Z k d m c W l y c T J 2 V k 5 P M V J J Y 1 N k W H E v M 1 V V U 0 V z e G d 1 Q U x C d H U 1 M 0 l V M U 5 U T T F 0 S 2 V R V V J Y U m 0 x M G t z T E l R U 1 k y U 2 F p V D R M Q j R O b G R o M D Z Y Q W d p M n R M U T h I a F V V N 2 d k d 2 s 1 V H k 1 R X h t O D l U V T F F e V Z V c D Z L U 0 R i Y j g z R m R M e E 5 S U F R Q b k F R Q V J u Y z N N O F F K W X F w b z d M Z 0 M 5 a 2 k x c G 1 1 W V R B Q k R O M G p z d S t 2 T S t B R z Z J a l d I b T B V U W t w S l N i T W 5 4 c z I z W V J F W m o 1 V 0 N t b E Z q Z j J U c 3 V 5 M 2 k 0 d k w v Z T Z Y S z d Y Q V F 3 S E 1 N O H d q R 2 9 B a U 5 a c T J s U 3 Z L W j Y 0 b W s 2 M 1 J M T 0 J I T E l J L 2 h q a l d L Z 1 B a c j F G b T N j a 2 F J Z n J n Z n p v N X p C d U J W Y T h B c T Y v Q W d o M 3 g r S 1 d n U T N m Z 1 J z d U E 0 M T h F T W d k R D R n Y 2 9 Q L 1 J J T G J C O V p k b W x Y V 2 J E U m Z 6 V j h I T G F U Y 3 N 6 W F J J R H I 5 T 0 h K S E h Z W n V U Q 1 l z M k F s Q 1 E 0 O F p s R X p Y N G h 2 W l B t b 1 Z q T X h B S z I x a l g w b 2 J h e G F z e E x i Q V E z O V N u W j Z 0 W m 1 P U E d i a U 1 H N E x o Z F J t Q k F R U T Y 4 T G d X c U l 0 b 2 R B U 2 l D V U R H Z 0 V D U D J H N H R o e G Z s N D d O T z V X T n Z j b G 5 M T n J Z b G o z Z W J n N E 9 E Z z R P R F F X M l N U U l p 2 W F V 3 S j l 6 R 1 V v S 3 F 4 T T B z d G 9 E Y T d G c 2 x Y Z m 9 I S H B o M W k 2 O G l z M H Q z W j J P T U J Z d X V w c k x G M z F O Z k p 5 a H F C c 3 d B R V l W T E k z U 3 Z 2 d E N p S G N I V V l Q S F h n d 2 d x R W 1 W T S s 1 R 2 N 3 W k x U O E J 4 N 3 J 0 Z n d N a S t x d X U 2 N m N 5 Y 3 o 0 U n F i c X V y d 0 R R O G N H M 0 d j S E 1 u V 2 F Q T V B N R m l C e E 9 6 e W F p Q W N 5 O E U 0 R F B k V j A v e E R D T V F B O U R k U W t o T G d M d 2 J t M X Q 3 U V p O M D J Z e j g 3 S 2 9 M V n F u Z l A v O T k 0 c 0 F I S n V x b j R o K 0 N J V k N h W W s 4 e k Z 6 a 2 N y b T Z I Z 2 p B T k 0 w M 2 R G M y 9 H T U E v T k U x N 3 h i S 3 N C Z 0 N v c k t 6 T U I z Q W Z N e S 9 a d U h G a n F n T i t N U E 5 H S W 5 y R U 5 N M H Z k R j N m M U 4 3 U T B O R F M w T k J 3 Z V Z w Q n B G N T d U e U x h S m F F N U o v N k d a V m w z U 3 l s L 1 E w U 2 5 T U 2 0 v T V U z e j B l a G N E e E V o V 2 F h T 2 F a c T N B Y m h 0 d 2 9 R S l J X N j N X K 2 t z Q n R 1 M m p 3 U n d I b 0 F M V E 5 Q O E F t b l U x T k Y x L 1 h n Q W x j e j h i S 3 p t M E x w M T Z 4 N H N M Q 3 o 4 R 3 h I Z F Z G W l c 5 b E p q W T J O e l Y r d H N M W W p v Z m d E d l N p b j N p c l d a c H J r T X d K d F N 5 d D h E U U V 0 T H k y c 0 p k b T A z c F Z q T H c 4 e k x B R U R U d E Z F Q V R 1 b E 9 M R U t J N X d 6 R G 1 K T 3 E z N 2 J 0 c 0 t J b z h Y L 0 R Q R 1 p l U 2 t U e G J i S G 5 l a W k r b l l o Q z V l W G w z c U t p b 3 F r Q T l 1 N U 9 Y Q T d a Q z M r T W N Y Q 3 B U N E h J b i t u U F d w M l N P d z Q w O G 4 2 Z 0 1 Q c l E 0 e U N 3 N m k x d y 9 l W G R G S G p p V 0 R j e m 1 0 R n p Q N U E 3 Q m l B V j Z E O E o x U F l 6 Z U 5 G T l F E a k R X Z F F B Q U J J R S 9 q O E 9 x b j E 1 W n V o Y z J x U D l o U X N P R H R z Q 1 I r U n g y S 1 p r d 3 F K T k Z Z U z l S Z z N F Y V h 1 U H h 0 Q i t 5 Z T A 2 M W 1 4 c 1 E v V l B 5 L 0 Z 0 L 1 h K O D M 3 Z 0 t Q N i 9 a M k s x S 2 g r d W E y L 0 Q r N 0 V a O F d M c 1 l G U U 1 L T V c 1 S U V Y Y X Z L R V h W M F A 1 d 0 t l M G N D Q 0 N J Y 1 B D N E 1 o V G 5 l L 0 h 2 V C t k Z 3 d m S 0 1 a W E 0 2 M W 0 w T 0 R n N E 9 E Z z R P V z h U e m J 3 N H V a d m J j V G x s Z z B l W l M 4 N k d Q d V J 4 b H B R Z E Z r M W 5 p W W F 4 W l B 3 K 3 o 1 e i t L S m N z L 1 F 5 a T h N Z W t h c V d o c V h v e D V Q e j J M K 2 l W d m 9 L e j B B R X l v T 0 F l N T N r R 0 l 6 K 3 B S a E F j a n l v N 0 N t d l U v W U g 3 a l Z I U n g x c j c x a V Z x M 3 J Z Y l k 4 T 2 F i Z y s r Y k 5 H b E o 5 K z Y w U X p i d 0 9 Z Q j N p T 2 d 1 W m w 3 S 3 p O Y 1 J r W i t J a 2 1 a V U V K R W J u V 1 F Y U 0 N r c k F a e k R 6 Q T h U a 1 k r W j F Y Q T R Q R W x W M V U r W i t W T k 4 w d z d 2 U 1 p C R U 5 C N 0 F L T n U y L 3 d J Q W x t V 3 Q 4 Z m w 4 S T R p b 1 h G R 1 V n N U d R S 2 R O T j d s Y 1 V a V X Z t Z D h h N V J G U k R S U C 9 4 K y 8 w S F Z G Z F h O M 3 U 5 M 3 N r Q X l w a j V 4 S G 5 6 N X F Y O G 9 p Y U V 1 Q k h B d 3 N S M k t l V l R T Q 0 Z h U m Y 4 K z h I c T k 4 N l d V b k 5 E M 2 F p Z 1 V 1 a j E 2 O D d x b 0 l M T 0 p x T U F Y R H d N N G 5 a b G 5 F O U c 5 d X E 3 U G p J c D B i c U J q S m s 4 O H M y Y k 4 2 a k s 3 V D l m M U h B Q l Y 0 W E E 0 a k R R R U h w L 1 B s d 2 Z n V G d B a E l j U 2 1 E S l M 2 d X J w M V V z c G J p Z W l 1 a 3 B L U 2 F 4 c 2 J H N i 9 v Y X E y d F J U Q V k v T W J s Y 2 9 H S X h x W W E 0 M 2 E 3 V D V k U 2 J 2 c m R N W E 5 m U 3 Y 3 V z F o Z E F M U U F J S V V Z a V l 0 M W 5 k N V Z K e D h 4 R V J N S z I 3 Z T h B c E J S N W F t c H F a Z 0 E 0 R k F B b V R K Z 3 d 3 Z V Z 5 S F V K R W p 4 d U d j V l Z z a k 4 v d k w y Y m 0 1 V V Q w b W 1 F W U Y 4 Y m F L e W 9 x U F A z N j l m c 0 F 3 T j d N L 0 J B U m R i Z i t q a 0 9 X d 1 o 5 a l I 0 Y n J W U k N O e W 5 R c 2 5 a S T d I a l R p Y n F B d 1 Z t S X F E S 3 g 2 S T J L d E Z 0 e k N j a l Z y U H d Q W C 9 S V T A 4 a j R n c n d v U W V j R G d 2 N E p j e G V D R 3 E 3 Z D g v V j Z C Q k F o S G N s Z 0 4 4 W X p R b n h 6 c k 5 v Z H R q U 1 B 5 T 0 d 3 a k 1 t Z l J k b m p W T U p 5 M D J 5 a j B M L 0 I y N k d 0 d U M 4 T m N 1 Q U l 2 Z l R z Z l B 5 e G R p K 2 E y T G Z z e W J q U G p o N l Z y O G N Q U 3 R m a D R 6 a E x v T 3 h U a j Z K M k d Z O X p n b 2 5 i a l h J c k F M a U 1 H W U d D Z l h O e j l i Z 0 N 6 R j Y v c W x x a l V x e m p X Y l E 0 T 0 R n N E 9 E Z z Q 5 W U 1 x M G l q S 1 F 1 S n V B W X p N d D h B Q 0 V p c U V u W U 5 q Q V F 4 S U V I Z 2 F 6 a l Y 5 V 3 p z U z N z M j l B V T N Q a k Z 1 e k J h Q X V 1 d 1 l M R 1 Y 3 Q j Y z U n p z N 3 J z Z G Z m S X J z R m 5 v S V N q Q 2 k 1 M H F y M E p M M j N J M E x 2 M n d z O F c y R F V R S 0 1 m O W p u W k p Y T 1 B X R E V i Y 2 V m O U N D V H V 0 c E 9 H U V B U V T F O T z d l M n R n Y j c 5 Z X Y z R H d B S 2 d O V U F Y a F p D U E I w T 2 g 2 K 3 d M R 3 V 0 c H J V d n l j R E 1 S U U J T M m E 0 U k l n W G 1 3 Y 3 g z R T l I V E F C Q U l C T 3 A 5 U H Q 5 Q n F x c E 9 K N k o r d H Q z O X N p b k 1 i Q U w 0 c l d W W m 1 5 N G F D d 1 F D V F F C b V N 5 b k h w a m d r V D N m d F A 1 c W 1 t Y X I y V G p 0 a W g 5 N 3 B y b T B Z e G h 3 c D V m b E V O S m 1 a c D B v c D V 3 S T R t W m 1 m T V U z e m h j N 2 1 W b G R Y S i 8 z Z V J F U 3 Z N M 1 B T d n d F e k g w c E V l e k x 6 Z 3 d B M k p Q U 2 x Q U E J Q a F d t Y X k 2 d X F x c z V W R k 9 W S l p x N E V F R U E w N D B j S T B R d 0 F 1 c T Y v e W N 6 N 2 R Y Z H R a b l l S R V J S R m V W O U t 1 Z W x C U V V T d k d v Y n h 4 O F R 4 a X F M Y 0 N t Q W 9 n U H V x c T Z 2 b n g v Z T F 0 c l k r N l B G N H p p U 2 l T M 1 J k Z n p s b U c 3 Y X R h V z V 1 M 3 V o e X V X R G J 0 b G N J a 2 Z T T H Z 4 R G l m T F Q z N 2 t 5 M E c 0 d 0 p X b 1 V B M m o z V 2 l P Z 1 V 3 e k N t Z E J h R G x Q S l l B Q z k x S j I 1 V l Z Z K 0 s v d m g 1 T 3 V Q c j Z 1 c G F k V j N 2 e T h 5 M 2 1 h W j V o Y T d y a D N W b l A 0 Z n N n c i 9 B U 0 d a M U 1 v Q 0 t U T W Z T S 1 o 1 a G 9 C M n V B d 3 I z Q U N B a U Z t M 0 x w N E o v d W h a b 1 c 5 S T d l N n o v R 3 J 6 Z 0 V 0 R E l C N E R j e X M w M W V 1 e F c 4 R S 9 Y Q W F G R U x U d 1 R F S U Z 3 T k V o W n h s K 0 h y N l Z k c 1 R M V E V U b j h l b k J F S G 9 k d F F x W X M y d m J h Y 1 N E K y 9 K d X h 5 U F d v N 2 F 6 V E d N Q 3 l k Y z E 0 W n V Z U G 1 E N W 5 D V n F D d l g r b D V k c m 1 O a 3 l m d X d U b X d o V T R h Y m R S T 0 x 4 c U d E d 3 V K Z T R Z Q U 5 p a G Z 6 N H V P b V F D Y m 5 u T F J O M n l 6 T l R G Z G F 6 Y k h C d 2 N I Q n d j S E x y T D F H a 1 Z K V U h R S X d D T 3 l M e k F B d 3 d 1 M l F j N z d u Q X l F c F B G U S t G b T F D O S t 2 W m N 0 M U J p c j E 5 V m l o b m s r N U p n c k 1 M Q j R k d 2 p h Y k J G R n B L S n l 4 S m x Z M y 9 R V D F t N z R z W m Y y M 0 F L S U Z H S 2 N I d 3 F L a l E 5 T X E 3 a j l m T W U 2 Y m J 0 Z z N y e D U 2 L z E r L 3 h o b X Z o Q k F N e E d W Q X F p M 2 J m d E d 5 N 0 t T W m J Z S U F E c 1 N V V k p C U k 5 m M W N 3 R H N 3 Y 3 c z M W R U V U x J N H Z M a D h J Q k 9 i N W Z M N V J n V U N n U 2 R P M D M z V T N W a U k 2 S 1 Z v W E p G b G Z w N 1 p n Q U R C b X p K a i t 1 Y m 0 1 Y n d P N D B E Q 0 1 k d F p z U l B S c 0 5 E d W 1 T M n p i U m 5 j R k p k T T B I N V Z T K 2 9 q b 0 w w U j B P R E 4 v M n R y Y W V r Y T N G b 2 5 E T U l 4 W E F i e W F y R T l L M l J m Q W 5 x M n R y Z m Z G N 0 1 6 a T h m b D g 0 N 3 U 3 W D d U V 3 p B e l R O R 0 9 u c U h r Q X d N e k 4 w Z j l m S X F K T m 9 n b 3 p G d 0 F v S j Z K W m 5 h M 0 x 6 T H N B T 0 F 6 Q U M w U z B L V 0 1 w S E E 3 W E p v N 1 Z k Z j F v Q U 9 j e D g w L 2 h j U G p x e F A 3 Y T J 0 b z J L Z V U 1 Q U Q 0 Q T h L T G Y 3 L 2 R Y V j F k d k 0 4 R T V l c D l S V U Z B d 0 N R Q 0 V F U E 1 C b E N j Y j I 5 T F N V c F Z n M T l a Q n p C T k N 4 T E l w d H V T c W d i V H c r L z E 5 b V B r O E F B c 0 5 3 L 2 d n M 1 h u T V B N a z B U Y 2 V w W X p 1 S F o y Q T B X S D B h b 0 Y y e T R i T l d T a n h E U V N Q d U J m b 2 R C a 0 F C T 0 F T c y t R a T g 4 T 2 J l R T N n Q U F E Y X c 3 b k 5 3 M 1 Y 4 a V F r L 2 V C S U R j d 0 l B V F F h R 1 Y 0 R V c z Q U h Z S H A 4 b 0 1 R S U p a b k k w M k d 1 e F l 0 e m x z U 3 h 5 U n g y R 3 J r d 2 1 M T m t I Q W J p T k x j Z U h C U H V S N T J t O G J E T n V Z O T h 0 Y V B Q L 1 Z q L 2 h t d 1 R M W V d 6 b U Z a c z N H T m t 5 Z V B o c y 9 y V n l Q R T N l c n d L Q S t 1 Z T M 2 a C 9 V d n d C L z M y Q k d U c D g v R 0 w y c 3 p a b E h z V 0 x j N U 9 E Z z R P R G c 0 c E 1 Y V H J 3 e n B I M l M 2 Z z R n T 3 o 1 W k R o L 0 x C U n l E S E 0 2 Q k Q r O D h y W m 1 E V 2 p 3 O X N s U m 8 1 N j V y c V l j N j l G Z j d L Y X p D d y 8 r N k l 0 M j R y S 2 h 5 T D h z R k h Z T m F Q R D h I b V l L L 3 Y z V z J J Y 3 N E a T J 2 N U F 5 T E Z 1 M j I 1 U W J k d i t K N E F m Q V Z R R D h B T j R s N G p 1 M W 5 W Z G I y b H A r U k 1 p b V F S Z k F 3 a E t L Z m N u b 3 I 3 T S 9 B c 1 F x U m t E N E d 2 Y n R s Z E h i M W N D c U c x d G J i M H g y V 2 J S e k p z Z X d j d 3 p B R H l j b 2 0 4 M 0 l y c T R z L 2 w 1 Z V h r b H p M d 3 J n T E V B R X V 2 d l h C Q U 9 o N m V s R 1 V l U n k r W H F W b D B o b j g r M 0 t 4 R n R x d E Z D U k 1 N O U h z K 2 h B T j d v e m p x W k p F N 2 d n U k F p N W s r K 0 1 k c j N U U H h Z S 2 V W a k F B N j N i Z n N q e T d J Z V N i V 2 1 y d X Z u Q W p n c 0 h B N C 9 F Y l V P U z R x V W N u Y 0 F 6 d 0 l J R X R I d l V 6 M k 9 U T l A 4 V U V v N W 1 Z a i t 3 c 3 l 2 V k Z a V 0 h s W m J X O X V 1 U U c x R l J Z V 2 5 v S 0 R n N n F p O T J F T G J 0 d j l 1 V 2 R Z V 0 s r V k V k S U d V Y 2 d v U k N R R H p s a T F i O X R H Q U F R T k 8 3 M n B l T k d P b l B 6 T z N P e l V X U X V 3 Y i 9 i R 2 5 O Y X p T U l d I b U t R Q 0 t B W n l G e l R W N H V z U V J l T F o v S W h r O H J 0 Y 0 F H c F B w V 0 R y R k 1 4 d z A v T G J O Q W c v Q 3 d J Y n Z J a G s 4 c m Z W Y l o 4 L z F Y N E V Y W E F 3 Y S t X Q 2 t S b y 9 J Q T R a Y 0 R I S U 5 B Q y 8 4 U n k 4 T F N 6 M G x 6 c n J 0 O D l D W n R E Z T Z 0 T W w w Y 0 5 o U 0 h K S E h Z V 3 R D K z l 6 e T F s N m s 4 S l B i M n F K d D l L Q y t P U D A z W T l B b n A z M W Q w c E R O K 0 9 5 S G 4 v S D B q Q i t 3 Z U h Y V E 5 y T k l z e G w 0 N y 9 0 R 0 x G e T V B V m R Q M H R H L 3 d M d n B H R U F R c 0 V k R k t k e X F 3 R z F 2 V z F q Y j N O Y n B X b H V W a U h Y Y n c z d m M r T 2 9 G T T Y 4 N W F u N 1 h F e H d j S E J 3 Y 0 h C e C t U Z n p u L 2 F H R D d a R D N U b 0 I r a j h p Q l d j Y n B r N z h q Q n B m c z I 2 R U 9 6 L 3 F t Z W x o e j c w U n J j T 3 Q 5 c j E 3 W F Z J O D V D e D V I L 3 o 0 V D R G S U x O c l V M Y 2 1 I b 3 d F T 3 h v U E Z W c k 4 v W X N O W D I 3 e F p 4 M W 0 z U H Z U W H M 5 c E 9 P V 0 9 n Y 0 9 H U X h V c 3 B I R W F t c H N S Y 1 I v U W t B b T Z a N X N h N 3 J T d 0 h j N 3 Z G N F R O T T A 3 d 2 J 3 T m d C V l N u a 3 p B Q k R S d n p S T n N 5 M 0 x l Z z d B Y n J I M X d 1 S H c v Y X F x U H B O N H N K N E t J c E s 2 c m 5 l N E p K c V o z V W 1 H L z V U S 1 V p M V p k a z h p N F h C N G h C Q U N T R 0 k x e D h 3 R G l D a H A x a 1 V p U W 9 n K z Z Z e U x 4 b F V K N E J v Q X g w Z T I 0 Z H N B c k F W d 0 F 4 R z l M c V g 4 a 3 B s d n R 5 e n J U U U R k O T d E T E h D V U F R R V J K e F p i V z F 0 W U x Q U j V Q a V J E a V l T b m x Y a 0 t J U D F k W F Y v Z E k 5 T l U w Y l U 4 Q W J 3 T E l 0 V z M 3 V E 1 1 e U V n V z Z k a X h m d n Z 6 a U F R T U c 3 Q V p n Z j Y v W C s 0 Y l A 1 e n N t W G h R c U x D e T h H O E R a e l B 3 K 2 d O M k o 2 U D J L a W 9 v e G R Y V m J u S D M 0 Q W 9 C c H R t M n Z V Q l R s d W N i R 3 h 0 Y V N r c E l q a V F n V E p r d 2 9 T S 3 h S S k t W O E d z Q n Z p Y 2 d M d 0 V 0 R V h 5 U 3 N k e k l 6 M i t G d y t P T X R q Q 3 V S b l F C Q U N P R U Z R T H F 1 d n c z Z 0 V H W i s z V F R O Z i 9 Y e V h n N V p E S C t K c 2 J E V k J 3 R 0 1 6 b l F z b m V J c U J R M j d z c j N B c y 9 a V D h Q d 0 x n Z W F 0 Y k J D e m J p Y j R w N n N q U W 8 5 N 0 1 F Q X F N T 0 F Q S U x z R n Z Q Q U d J S l F O S D N F a T F t M D J 1 M W J 6 a D h F c j Z F R E h 1 c z F o N i t L S V B B N W J q W D F 1 Z V h N M 0 V 2 d 3 Z B Q 0 8 y N W I 2 Q 2 d C T j J I b 2 5 o e F F V Z C t q N m I 5 e k 1 l L 2 1 n M j F t e m M 5 a 0 p L T U d 3 a j B M Z 0 t G N z N 3 S m E 3 N X J Z N V J w W n U v Z 3 l p Q 3 N P d U l B V G h L T D h j e k 0 z K 0 V 6 W m 1 w M E J P M W J q d k 0 3 V k t L S G V z M k J 3 Y 0 h C d 2 N I a D N p Z W Z Y Z U h R W G J Z O H d n U k p n S F p J Z k N v U 2 k 1 M k h u Y 2 R Y R 3 A r d S 9 a U X V B b l d E M 2 R q U S 9 P a X J S N 0 R M e X U v d 0 5 5 R 3 B 6 Q n V 4 R m t R W X Z Q N W Q x N 0 9 Z Q X d k Z U J C c U Y v e D d x O G V R T m x I c k 5 p a G V l K 3 J V e X V 1 U F B 6 N j l B M y t I Y l l 1 V T h t b 2 l P a D N B Z m F a c H p w U l M v a W 5 X W n h q R 0 h W T E t o Y T J 0 c m E 5 R W 1 4 U m Q x L y 9 O e k R z R E 9 J Y V p U e F Z D V E 5 F M H p X Z F o x a F d J Q 2 h T Q l F L Q m J u K 3 V K N k 5 v V T d l Q 0 U 3 e X B F b E 9 2 e i t j c F N q T z h Y O S 9 N R 0 F Q M z h m c i t y d X J v N l B z V 3 R L d H F m c k p i T l h 4 U k Z P V G 1 k b U p t N U s y c z R W Z E 8 w S T R q b 0 x B Q U h F N U Z n N W s r W i t S T F R O T D h E Z 0 F r V E p y e n R j c m 5 1 S X F L R G l l Z z F L Z V V T S W 5 v d U h B N y 9 w N m F t e G t 3 b m p s N 2 d C a W x s b 3 U x W l h o c n p W R 1 k r R U l B d G h F a W F 5 U k c x S W p 0 S 1 N u a 3 Z F W j F x M j N Z b G d P O F N 4 M F h G T m F T c V h h T n A y a 2 x D a U 1 j Q W V H M 2 J 2 d E t 5 c k M 1 Z j Z C b 2 J H N X R M U z B 0 L 1 o 5 d j J G M F I w a U t J b z M v c D h 2 d E 1 D Z 2 N E W D B U M F B C a k R W T k 0 w L 2 F K b z J V U W p 4 Z G 1 G a D R X a H N l Y 1 p N b l d t Y W I 4 W E Z m a E 9 B Q X d D c 1 Z W W D F W W i 9 Q Z D d 4 d D I v T V V S Y m t m U U J z a W 1 V a y 9 N M 0 9 R b W I r e U x P d n Q y R n l m e j d j c k F E O F J 2 U j h J Q k p i R m I 4 T E 1 w Y n F 1 Z D F V M 1 p X Q 1 N O b F Z L K 1 Z E M G N S b G k 1 c 2 1 h c G g z U H p J O F E w Z k w x N j l m L 0 9 k b E N U V T F O b k p P V D A 4 V E 1 2 V 2 J C U 1 V R N 0 F B Q n Z q Z l J Y a D d U Z 3 I x R E p J Z G N 6 Q V B S c 3 l a W k 9 p c X N F T k 9 J d W 9 Q a F l S T n h D Y l d E O U 4 r R D V G M j E 5 Z 1 F j Q U V B W l d 2 U V V P T G d m d C t E a m d y W W p V N k N r O U Z X a G R C Q 3 g 1 Q U 1 p R 1 R H c V F J T 0 x U M m E w T z R j O U N m N m J m N E 9 k T V I r V H d 2 N H N q O G p o c 0 Z m Y T U 5 W T J k Q m Z F b k l F c D J w Z G R X U X h X R V N k b 0 8 y T D J p d E Y x N z J H Y k 1 h b H l G Q n o 2 W W h Y V X R t W D J o Y j F 6 Z G h B Y y 8 v Q j R Y S D F x R k h m c T N Q N U N Z V 0 R V T T g z N V p p e S 9 u T D g x U W R B R G l y T n Y y d j J Q Y U V S L y 9 m Y U t U M G V Q Z z R P R G c 0 U E F y W j h x M G l r S m h p O X N B V E 1 x V 0 R C N E E 2 R m M 0 R H Y z N y t q c T A v N 1 R r Y l N 4 Z U 5 u M m J 4 V E d 2 N F J r T U x U M E V m U X Q y M 0 5 R b X l J V X h 3 L y t F d W Z W U F p Z Z G x X d 3 l p S E F D W H R o V 0 d G a y t k V 3 Z s d l I r a k p Q b 2 p v R E F C d k c 0 W n h T Y k o r M H p S Z k F B Q k 4 w e l F p Z W d U Q T d n Q X V O d 3 p q R l F D d l N T b H Z F a 0 p j S W F X Y 0 l J U T R z W W Y x V H k 2 e W J i d k R r M G d J O F d H U 3 N j Z X B x b n B j V n d 2 Y X R t M E t J U X F Z K 1 M w c D V R e E V N b W d L a E J C b k 1 m T 2 N k Z X Z X c m R J M F R R T U F J d X F Q e U l C N 2 1 U b l p u c 2 5 v U z B U V E F R e U x y Y k 5 p e F l w N U p T V W x l e E x S Y 2 N 4 O E Z C R 1 Z S T m Y 5 Q k 1 E d H B t b S t H N y 9 B c k Z t e l p n R T R w S 3 F x Y W o 5 R l V T N E R j R E N B U 3 h W R n V W U k t 1 U m p B T T Z a c F h w b G 1 Q R D J D a U V 4 b X R o S 2 F U N G 0 v b 2 V 1 N l A x c X J w U m t S c X p R R n d O N E F 4 a k h 6 U j E x a z U 5 a W 1 h V j V R V 1 Z s N W E 2 d z J r S z d y Y j B V U D l w c 1 J F W l F P Q V J B T 2 g 4 T W R 2 Z 3 R H Y m R m T z V v a m F k N E Z s V 1 E r a 2 U 5 K 3 F x N n N Y K 2 5 5 K 0 E x V l Z m W i t J e G l x S z h x V 2 1 h Y n R h b H Z W d D l I N V B r b E p P a n Q 2 W G R V M U 5 U Y j N x O T F S V l Z Y V X d F V j B K N E V u Y n R w O G d v a m N W U l p s U F J H L 2 J 0 b D N u O F h n d U l p S W J 3 Q 3 J i d G h V a T B q V k 4 y M T B J R V R J T T R 3 W k Z V U j R B Q U d h K 0 w z R n R J c m 9 M d 0 Y z Z G p V b l g 5 Y W t B a m 1 M b T U 4 U G g 4 S z J L b 3 J 4 S F J G O E Q r S X F a d n k w b 0 t M a F U x L 1 Z X M j d i Y m l L a U 5 t W U 5 S O G M z T n p G Y 0 N j T 3 U 2 Z m h V e m V 3 Q z R B W H h v b W 1 a Y X p 4 b G Q x M T l r N X F F Q U 5 r V H Y 5 O T d S K y t k Y z d K a 0 I r Q X V N N U p E c l h Z Q 0 d a a n F X V G 5 F U E J n M j d G d W g v T k N J Q 1 R 4 a F k 5 e F c 0 N F N x Z 2 V j N j J q V 1 g 5 T i t E N U Y 0 S k c z Q V B r a k F a R U R x a j h G a 0 F 0 Q k M 5 N U J B a G 0 5 R 3 d 0 Q 2 d r S U h H Y X o 2 e D Z l S H Z 3 T D d Z Y z F t W T d J N F g 4 V F I r U n g 2 R z F v d j l 2 Z j N K K 1 p I O T N X Q W c 4 Q S t J Y j J 4 e G 4 3 a k l W T G F Y L z J N S H Z K Y X R 6 M W J r M 0 d C W j R Z Y z M 5 Z W d 5 Z G 5 6 T U 5 W U j h o M n N m Y k w 4 K 0 s z Y 2 9 k T W l 6 d 1 J p R W J i Z G 1 q e W I y N T g 0 N n p Q c n Z u d F Z q S l R k Y 2 d H T k U z Y l d R a H h B W U J Y b 2 9 j R D N a b m J G M E J K Y i 9 o b H A 0 d X U 2 N G Z Z d G o x a H c 0 W U 5 E O W J W M W J W S 0 t R O W J 2 M z c 5 e D c x Z z V a Q z F U S m d 3 W V l T c X F 2 M 0 M 0 Z k F 2 Z 1 V B Z z d T S 3 Z Q c D l 2 M T l q V m t l b W k 2 L 3 F s e k h 4 U 0 1 C a W M 5 U D M z M z N l N E J O N 3 Y 5 L 2 R K N T d C S T A 3 U 1 R B Q l F y a X Z M d m 5 0 c U E v S n F R V W g 0 T D R G U F R O S m V u N l A 4 d E V m M W 9 H R V p h M z V 6 S 3 k 4 d T l v V k N J R 2 h z Y m U 3 W F l t O C 9 u e X d z R U F o d U J 6 a D F Q e D R 3 W j A z L 3 U z T G 1 P S m N I L 0 N N K y 9 Q c n l V U 2 R 6 R W p K T X B p d 1 F l Q U 9 q W F p 4 d 0 V 1 Z H E x Y l d 6 N U J R c 1 d 2 d 0 x t d E 1 z W G J E S E I w S G 9 z Y U h 3 W m N z e m Z F V i t H M H V N c X d x Q 1 N 2 Y k Y 0 V 1 c r N y t t d 3 h x b U M 2 T D F n W T Z q T m x X c 1 Z E S j A r c 1 c 1 Z n B n Q n c y W T l 2 M l B i W n R Q N F l V T l R n b V R K a F F w S 3 J x a X d B T 0 J O R E V 6 S 2 V i c H Z s R W J M c H B t b G R L S 1 J j Q m V N a T I 3 U y 9 M e X N y O D N Y M C 9 z R z I 3 M 3 J L c 1 J L R U J V c 3 B r V i 9 p L 3 h j d z N K R n V I a V B Z S G N E c 0 F L S X J 5 U E R Q d k M r Q m 9 J a m 8 0 M m g 4 Q 0 1 B d k F t W D M 2 O U J u T 3 p P M n l a W V F R Z D N Z b j d p Z z N D e U Z 1 Q m 9 E a T R t S U o 0 R W d B W n d M W X d N e F B o T V B o a H d P Q m d O S F p B a l U x T m R N Q l R J L 2 F 1 c D N K e k g 4 Z 2 9 v R z J i Y i 9 m Z z N p N k J U T y 9 a c H J t Y m Z G d H V x N G Z t e k J z T F J H Z G t 0 Q V d C d k M r R U 9 L T W R Q Y U p D V H h S a W d I c 1 F r V E V 6 R G F B a G N 4 O F U y S z J T a l M r O T Z L a T J T b n h X U z d w R W d n R T V s V l d W d T d x O F h p b U F Q a l d z c X h 2 Q V N B V U N w M m 5 L S W 9 I d 0 1 u U i 9 Z K 1 p O M i 9 l K 3 U 2 d T N 4 b U t v b H p O e k d z Q l h H N V o x b k s v M 3 o v T 3 R 1 M k x t W G 1 p R U 9 K S U F O N 1 k y S 2 l G S U N p U 1 R Q R 2 M z K z h m W W R 2 M l R n Q m 1 t S 2 I 1 V H V M Y X p Q d 0 F n T S s 3 Q 0 t G R G p T c G 1 u a 2 R F V T A z V C 9 E O E E 0 W X F L a X J I N S t m b m 5 F T k V S U k h R O E 0 v Y 0 Q 0 R T Z J W j l Q U H N k d H g 3 U y t s K y 9 0 Z z V q Q V I 3 U j d Y d E J i Q X Z 5 M 0 w r b S s 2 Y X p q M E R u R V d i V W 1 6 S X J N R 3 B S Q l V k a W x R Y 2 t M R U l p M G 0 4 T X c v R D l o W W 0 0 R 0 F H R m o 3 Q 2 Z p b k c w Q V Z E d 0 J x Y 2 F S N T h I a 2 d j b 0 V Y M 1 F L R U 4 y U W d y a 1 N J Q 0 h 3 Y 1 Z O Y z Y v a k I 0 c F d Q Z D V y Q T F j R V F l a D E 1 b G 4 x d m U z Q z B x O E l 6 Y z F u d T d W W U Z E S n d 5 R j E 5 V S t T M y 9 s a G x h O C t Q V j h M R m 1 U U F d l T U l a d n g r Y n l m O F Z o Q k R z N 2 N k e X d V R W Z s Q U p n a l l l W G d K R G h n N 0 J C L 0 5 X W n p S R 0 N Q V 2 J Y U U F 1 V E J s O T F 0 Z l A r W E x L N D V N W n A v Z z h E O U F O Q z M v S k V S O D B M c 2 w 4 a E R S M l V S M H E 2 N 3 J S e H V H O F d x M F d k R j F m Z W V 1 N X R x M j N a T H M 4 Q 0 F O a m h a Q 2 5 P b n h l S j d R T k c w U W d G Y 0 x D d 3 N i c E p S b m 1 h Y j V h Y k l K b X F Z Z F I w V G Q 5 a l M y Y l h 0 c V R V M 0 5 E e j J J c 2 R l U V V 1 N U V S S j h C e U J G Q 1 h B b m c x b l R t N m J w K 0 R v Q 0 h k R j A v e X p D T T d 2 a D R E e U d p S 3 J m Y j d V b X k 1 a E h N U E V Y W D l a T U 5 3 M 2 d y M m V S b 3 p Q c 1 E w U l F B W U 9 a W k F M T G l k R l B U d E w 3 T V B E N 2 Q 4 W X F p T k J 1 R 1 V S M j c 3 Z m Y 3 a T I z Y l R t c V o w U l h N U E 5 l e X J O Z V M 5 V T J Z T U d F Q 0 V i M 0 V 6 Q z h E N k h B b G R F V k Z S U 0 V p W D l q b k l t c H A w e F Z G U l V W V E F J e H B i R 3 l N d j c 5 c V p X V 2 x O O V d j Z U d w c m E x c 0 F 0 R H Z J R 3 p k d V h E O U Z V V D Z T V X M 0 U l F w e V N Z T F d 6 a W V q d n F W W k s r Z m 5 x M W F 0 U G F t a G 8 2 R k R U d 1 d I N z R k b D N k e G p F N 0 p w T V d a Y k J B d 0 J D d U 5 H M 2 N H e U g 5 a l h y Z j h D R z V t M y 9 P V 3 J K O G s 4 e H Z P d 2 9 G Q l c w a j J s U T h W N V l z d X d U Y 1 B h V j l W R E J k S l V R U 3 U 3 V X F a W C 9 j R E o 2 c 2 d m T H N 1 N 3 Z y S C 9 X c k Z t c m R W M W Z 6 T X h Q Q U x n e F d a R j E w e l F u U 3 l s W E F 4 a l Z I W U V u K 2 w 2 V j B p T E l O T T J C Q 2 J j U F F F V D R U L 1 V B L 3 c 3 Q U h R R F E w T k F B Q U t k R i 8 2 V 2 k x K z J K L 0 g 3 L 1 J l R n c r T X U y d H J Z M 2 9 u W m x h V 0 9 h W m k y Q U M v M S s v N l h N U E 5 h e X J D M j F E a 3 R K S 0 J U N l F W W F Z V Y 3 k 4 S X J I U E 1 J e m l o T n Q x Q U V S W l d a b T N U N T g r T 2 N 6 c 3 p z b k p X W m 5 x d m J r c k R N U F l y Z X R S R V N 6 T G V t M z A 2 T k V m Y l l r Q U V 4 V 1 l E a 0 x j M 3 p z c U t Q M n V w M n V t Z z I z Y k 5 3 b 2 h k a l F N W X p r Q V Z G Z F g v d 3 p n a 3 V n L 1 Z G U l V l U E x 6 O D N N V V J W R 0 R 3 Y U F B Z 0 x h M n R u Q W 9 G T m 9 R d m J q c 0 R t W i t J Z G 5 h U l B T d F l S a E p h M V B G U 0 Z h a l N n a H h X M 0 5 6 Y 3 p P a W 9 t N W R Y Z D A 2 U k Q 3 d n Q v d k 0 3 L 2 Y 3 W G N G Z z B N M 0 1 i c m Z i c l R R M U 5 i S E w 1 Y k l W U l d G R l V Y a n Q y c l d z S 0 F w M z U r O W l t d V l m R V B r Z X A x S T k 4 U U F B S U F C S l J F R l V T T k Y v M i s 3 c U N J Z E 5 i R G N X Y l N J U E 5 Q U U t Z T 0 N m Q V h J R F l L R D V C M 0 Q 5 M z R H T n N 6 T V h G N G V B b G Y 4 R n R 5 N E V q W G t l O E F 3 R l J C N H c r R n d n d U F K W T h o R E F X Z k F S a D B o a D h K L 2 h W c 3 Q 0 W n V o T T J n T 1 p Q Z l J 6 K 0 o 4 a m U x O D h I T F k 3 S W h a d G 1 K R 0 p E Q j R B M k t P a U Z K Z E 4 x R k R n M 1 h 3 M U p 3 T j Q 5 T 0 5 h d k d M V U k y e G 5 w c z V O W j d n V W d V c 1 B x O E w r W X d k R H h M M l h y O T d Z a H I 4 K z h 6 b V d y d X Z W Q z d C N 0 R E T m 1 n O V V q U H J u a X N D e X B I T 3 p R b T B n c G p 5 V 2 l s d 0 R j W U J q R z l k M l l x a 2 d w N X d O b 0 5 V M X p I S 0 l I d 3 B x b T l S V k N w R l B w Y 0 w 1 a E d G M z V W b m R B M S 9 Y N 0 F G d 1 F D b 1 Z L Q T R I Q U 1 r M 1 R O Q 0 h F Z j V o N U 5 J Q n p U T k 9 j b k R o S F N 2 a 2 F F U j N K e k V t T D B D W V N 0 Y n p 3 M n J a O V Z Q e k J m R l Z W M V k 1 Q 2 l O N z Z j b i t 3 Y V p x Z m R U Y W d x c X B x a U J E a U d 5 S X F B R k F E W U x k d 0 9 I e D R U V T F O b D F l U l Z s W l d E d l I 0 U E J Z U k Z R T T R 3 a k N N Z D d 1 Y U E y e i s v U U l Z R l Q x Q W l P O G J 5 O H d 6 Q U 9 R e D h 5 V E x z a j V J b k Y 5 Z V h 1 N H R L a X I 2 R H N B U U F F M U U x R X B F R T V K b D g w V F g r e m F k d U x v a U h B N l h C Z 0 t C W m l u b C 9 x b k d V T 1 R 5 K 2 c 1 W F h u W k N 1 O G V v e i t j Y n I 2 c n F y S j d F e D h 6 L 0 5 V M H o 4 U 3 B j Q U l D V T h q W W l 1 b 3 l a O T B u M m 1 O Q T A 3 U T l D a U 9 l W S t X T F R O T z l K W n o 4 c D V j c 0 F 4 c G l t T 1 Q 2 d T d X d 2 k 2 d k Q 4 U 0 l a d D I 2 Z F p s d l Z V U X J P U V V q N U J S S 2 N 3 O H p 2 T G x 5 O C 9 K d G 5 C b 2 E 3 c l V 3 Q 2 N a T n Y y d l p a b F h a V E 9 m Z z d a e V p S c E Z Z V U M 0 a 0 V B S j J l Y n d B T U F m Z k o z e E o 3 Y T N l a V R Q N n B k K z Q 4 T G 4 0 Y 3 g 1 O V p 0 Y n B H b U t E b l l x Z k l h a k J o e U Z P S y 9 a a T F i O V E x b T F s e U M 1 d F l P R j h S b k N 5 R 2 I r R U w z T 3 R X e G J u T n c 2 Q m t L T 2 h l N k h C d 2 N I S k x D T X p D Y T R m b 2 c 2 e T N h M V A 2 Z 0 l S Y 0 N n L z R L S 1 B r Q W J H R G p Q U E J Q M X d H c j N r Q V h T Z j d i Q 0 F Y b y 9 6 d l E 4 S n N C e i 9 C T n J i e n d I O E R Q a n d L a G J F b W V Z U 2 J t d H h B S y 9 Z b j J R d 2 R S M z h H a H B 6 a V p Q Q T Y 5 U V V Z d D J v Q k l C c 3 k r W X d h M 0 U z Z 0 F Z T j d Q Y S 9 C Q m J X T l d D a n d B R U F 6 Y m V Q R 2 I r U m c 5 c 0 E r R z l 0 d G N u N m R 2 c m h 1 N 2 p T e k Y 2 M l o y Y U N w R U d H c 2 o 5 T S 9 m M 1 B q R z J Z N T F t M E 1 N S 2 V Y e F J M U k R P Q n c r Q V V B b 2 F 1 T z B T V V J o N W 1 j Q l B K T m k r Z z F F V k p x a X I x T 1 l l V 1 B V a n N B T k F K W m x X W D Y v M z g v T T F 6 U T N O M C 9 0 W k Y 2 V G F a c j V x Z n J q a V J P K z J p R 0 U y R U J F N 2 J J e G 1 I b H Z B Q U 9 U a l k v M j c w c E U 1 Y 3 o 4 Q 2 h F R j Q 5 b z c v V U J Y V 1 Z r N V V G R 1 V k N W 0 1 U D R D S l J G V E 5 6 R j h y a X Z K U 1 Z W W F Z R V F U x T m Q 5 M E 5 y K z J 0 d l l Y S 2 V W S n p Q d y t n U C 9 v d X I 1 e m 9 t a l R Y U X p E b U 9 Q e i t T Y X F x a n F k a U Y 3 V E 5 P M G d 5 N 0 p t e G 8 v c D E 2 L 2 Z Z d 0 R H M m J a O X N o Q m l C W U I z b z F j Y W 4 0 a U V U L y t o V U t o R l V a U U 9 4 W D d U a E l o b 0 Q w U S 9 5 N F J D S V N v d k w z Y 1 R V U W Z o S 2 N h N m R l d j Z G Q l F V S k d h W j N V b E U r d 0 k 0 b E p u Y m Z m S V B o O E 9 w T W x E K z F k T F N j b k d L d m 5 h N F h L N C t p c U l r c z l n V G 1 x W V Z C b 0 5 C R V J W T j V q Q n p J R 3 F C Q 0 5 1 M m c 3 S G 5 r e E R p R k d i b W N E a j h o Y V p w N V l r T G h j U G h 0 Y k 5 t e l V w S F d B V U F N U F B G Q U p h a z Z D d n J 4 Q n J I T m s z e l Q 3 c X V L M F I w O G 9 B Q k E 5 N X F i R 3 c 4 Q 0 h H S F d w c W 0 v U T d B U 2 N 6 O G l X V l p m M D g z S m 9 m c 0 k 1 c 3 Q y b U w w N j F P S i 9 O e G h I Z H F Y c m Z v M k l 6 V n c 3 S E F y M W 0 2 b 0 E z T z R u V 1 Z i W H M 1 Z z V I a E x z M W 5 r Y 2 F 6 Y k h C e T J E Q 2 Y 3 d 2 N I Q m 9 k d n d G O U R Z V m g 4 Q 1 p i d E Z X d 0 Z v e U 4 r Q V F X Z T J G M 2 p x T H d i V 2 Z v c n N F S G d B S U F 5 c 2 V o U E 1 R V k R G S T R D c k J B Q k F n O D h E U 0 l B Y j d 3 T H N i T G l R b W 9 n S k U w b D E z Y z N U Z 3 h j N 1 F v O U R i K 0 d J U E E 1 Y l R D W X Q y b U l V Z U 4 z W X F i e W t Y Z H V h a l c y N D Q 1 M G F y T m 1 Z M 1 J j a z F p O W Z q M j h X T E c 4 b j h o Q 0 F m V V l Q d 3 V j L y 9 J e F Z U V m x S W m t R S X d v R z J p e H p y d H U y Y 2 l v b 0 t U M T F k W F J E c F h X b W 9 J U F d Y V m l L a U t 3 Q V l O V F U x T H d H Q W 9 p a i 8 w W F Y 5 U U Z 0 Y j I z R n V 0 e H R F d E 1 B d 2 p L U k Z Q N l d V N X d M b 0 l Q S k l L V 2 N D N k Z o Q n U v M 0 d i Z 0 J R V l h X Z W x K S U J 3 T F l q Z H l j b k o r Y z h L U 1 Z D b 2 R E d T B j S z V 2 W X B w b W t z Q S 9 E N i t M V n F v O W t E R E 1 I N m Z i S T Z V O G l r Q T V W R y 8 v T F N L T E V v c G R 3 R H d J W U R o Q U U 0 d 0 R P T m p B U E Q 1 Z k V l c X F 2 c U Z v a W l m U k M z V E 9 y W F h N M D N 6 S X l u b H p R R E 9 0 V z E 3 Q U l E N n l z c k t u Q z Y y a j Z u b H V a V 1 Z s Y k V Y c H J i Y T J z a l Y z W U Z B N E d 0 T j A v N H N o S G h h Q 0 R F Y X d D Y V J S M H A 1 S X l L V 0 Q w O V p s d l V j c 0 N r e j Z F S k 4 w N V l r W m 5 V R U F v R j Z B U H Q y K 1 F 0 S n d P Z n p s Y W 1 x K 2 p R Q W x a b W J t U G 1 x M n R y Y U p n Q W 9 L a X J h R 1 F D W W V i d 1 E 0 a 2 t B T n p E e l c 4 Q W 0 r N H Q y b 3 B L d T Z 5 T 1 k r V W Z U T k 4 v c l J n a k J k T z F l T k U x T C t s b k w 1 L 0 5 W Q 2 l G b W V U d 1 J W e n d p R 2 t o R W 0 0 U W F J Y 1 I 3 Q U E 3 M S s v M 0 R i T n M r a 0 l o S V Z k V 3 Z r c T F G U k x j Q n V F T F R 0 S W x F V k J o d E s y U G 1 Q b E x L M z B k d n I 0 b l V S d 2 F F R U 5 P c X E 2 d m 5 w b 2 h y Z k J L U l I x U l d W d W J H Y n R p M m Z a N F F v b 2 l a W D Q x d n o 4 b k o 2 V 2 Z i O X I 4 Q S 9 N e k 1 w O F Z i d z Y x Y n R 5 N 2 M y L 1 d C S E x Z Z X o 3 O C t 2 Q l J 1 M T c z R U 9 D R W J N M 2 h p S 0 1 J R F F l M m Z Z c 0 h R Z W l 4 Z l h a M W l 4 d G F G W V d Q M X V q b X d P U V F s T G k 0 a D N I Q 3 B h V j F q a 0 V s V V l s d 0 J r S E w 5 V k 5 4 K y 9 m S E k 3 Z y 9 R R G c 0 T 0 R n N E 8 y e k U 4 R X h N N D d I b 0 t C R j k y V z d U b F J M S j N C d j g x W W 9 F R 0 c y a G R H T E Z v V y 9 O U n B x U H J D T G N C c T k 0 Q X o x c 0 R H d l U 0 N E N r R D F M N 0 F r S X V C b H A r Q T V T O W t o M 1 V i U 0 d I a W s 2 R 3 F R M 2 x t N k k r T 2 R a d E R i K 0 N J U E E 1 Y l J N U 2 l q V C 9 K V k F a U G p O U D J I b z I r d W U x R E 1 I N W F n Y 1 d y M D N K b X l p Z z J N O T R P T E 1 S R T N 6 R G t 1 R G Z Y R X h v O X N D L 2 t E c 1 g 0 c U R a c l h 1 d U Z J T 3 p o Z 1 h o d D M x d m Z j Y X p i d G x Q e T g v U F B r M U w r a l l o K 2 J 4 a E d x c 0 t n S k t W O E V z Q W 8 w e l Q z V E R a Q V N u a 3 l n Q W t B Z m d P Q U 5 V M 1 R p R 2 d T Z 0 9 k V V Z k M l N B c W 0 1 Q U Z x S j Z E K 2 R q U E V C M k p 1 W j N 5 Q 2 l w R G 5 Y U W 9 o V l N a c F Z Y Z G R Q V G l j S V p 1 N n l w d E R X U X R P M F B R R z h T R V Q 5 Y m R z K 3 h y S 3 M x M k 4 5 Z 1 V C Z 2 5 x N 3 J l e l B 6 Q n d C Z T B u W D l S a U s 2 d V R Q L 2 R k T T B i L 0 Q 1 Z k U 4 R 0 F v S D Z W Q m x L S 2 F q e G V p T m 4 5 T X g 4 T j Z K Z T V R Q m d X Z G J 6 Z n I v L z Y r c n E 2 d m 5 S S n F I c i t v T U E v c 3 J N S H d v a H p v e U 5 O U X p q W W l u b G N D S E U z N l N V L 2 R l d l g z O W 1 Y V j F k a j l W c l h k Z F B Z T 2 J K Q U l v Q X Z N L 0 1 a M W 1 X d G V u M X l E V E 4 3 N k x q V k F D d 2 J i d k J z c X h O d 2 8 3 U D U 5 d V Z L R k t s U F N x S U R D T 2 l 0 N n V x c X Z a S z J L c X B w c W J H e E 5 i b m Z X W n U 5 M X l N Q 3 F n Q U F H Y i t X e l N M N G d h Z y 9 W V m V 6 R H l j a U M 0 Q 0 l v Z X h R b 2 d i b z d h R l F L U n d N Q U Y 0 T E R x M k Z z Q V Q 2 Q U Z T U 3 A y S U 9 0 a n F F Z E h o W H E v M 3 N i a D R O a F g 5 R l V M V X h 4 N C 9 B T 0 Q x Z X I 5 d W J H e E 0 y K y 9 m S V h O T W 5 W c V d F M 1 M 3 Y n N w M m d R Y 0 F W c T R K W U 8 y R y t l a G J z Q 0 1 B S U J S d X d 2 Z D F E M m M w W T J i R m F n T k x W M z Z O U V N W N 2 d 4 R D U 5 Y T F 2 Y X N E N n B n N G x V N 0 l R e W l l a W E z Y 3 N I T l U 0 Z G V x U H p 4 e C 9 2 S k 9 k N E 9 E Z z R P R G c w T n Z 3 R E l 4 b V c v M E V S U D B 5 S F V 1 b k t I M U J R O D R I Q n A r e l d l R F p P R G R p Z j V h T k F r O D h h N z h B M T E 4 R 0 t y O F o 4 S T R B U k E 1 b z V Q M k F k d 2 Z 3 a 2 t l e X h M c U 5 C S W o y U T F p Z H p O T W Q 2 e m F I T G N j U m V S e D Z T c 1 l 0 M m 1 J V T V Y b H d Z T 1 d R Z G 0 z c l c 0 S 1 l X Z m N M Z 3 V I d H d 4 Y T V Z Y 1 Y 2 d k c 0 M j R Q a G R S a 0 p F c i t I d 3 V B V E d E U z d D S j N P W F p K W G R u R 1 B k d G 4 w V H R Y M H F K c U k 1 b l F 4 a k l t S U F l K 2 k 2 Z m 5 S a X R r a l V U d X B X W m 4 3 W k 5 N M 1 B v K 3 Z l Q 0 d C Z F M w d k x K V z c z R n I 4 a y 9 H d 1 l 4 c m 1 w T 3 F O W k p I d U h 3 K 0 g 3 Q W 9 I Q T E r a 3 V T a 1 F l Q U 0 r b U 9 U Y m R a W H N U a 2 x K Z V J r U T N B b W l 5 Y m Z z d 3 k 3 S S t T U n h r R 0 1 Z Y 0 t l V 2 V B S 1 l C d U k 2 W m o 5 R j E v U X p E T U p K b W V R Q U l S e k 5 t W U 5 2 M k h D S z Z 1 Z E 1 n a U E 0 a W 9 s M E F Q R 0 x i O W 1 v Q U V F T E 1 T Q n d Y R T N o O F B s K 1 p v a W h Q S U Z J O D k v M X d P S H k w Y V p y e G 9 w T z l l d l h x M 3 h j V k Z i M U F S U D l Y V U Z C U T Z m U D V 6 Z 2 9 F Q W t i W H Y 1 T E 4 r U D M r U W J a d F B 3 V G d h Q U N y Q W Z 6 S k 1 J d 2 5 1 N 0 1 H Q U t p c S t q Y U E v Z 2 5 O a H l 1 S 2 N u a D h B e l B Q Q m p B Z X l j b n o r W H h w M l N y R U 1 t d F N 3 Y 3 p U V G R P O E x i N U 4 x L 1 V M Q V V C S 1 d j T E 1 a d 0 Q 0 M U R U T k R 2 V 3 l x c X F x O W x J V T V T S W l h Z 1 V B d 3 p E O H N U N H B a V D J B c H N T Y V B P b k V u S V F s d G 0 y b m Z O d 0 l J V T R F T U F M Q U x i Y W Q v Q T F M Q 0 x H b 2 g z c z d i R U 9 l L 2 5 C S S 8 x Q m J 6 a l V F b k p i d E F n O E F y R j Q v Q j k v T 3 Z n N y t z V m N p R 0 d w Q y 9 l S l g w Z k R 6 M n h t T k t X e T M 0 Z 3 Z y Y n h n M T d F U 1 V s U j Z B Z F U w T n F K M y 9 U M n h z U 2 V x U W 1 J M m 9 6 U F R Q V U 9 I b 1 B n O V B Y Z l h Z T 2 N j d j c x Y V J l Z 2 N I Q n d j S E I 0 Z l V i T F p v b z Z K T X g 5 S X A 1 S W 1 J T z R Q U E J a U S t r Y m F X Q m 5 E R E Z W R 0 J K O X V 2 Q X d r R H E 5 N E M y e T J n T W Y 4 Q m h E Z V N s V F Q 0 W E J B Q W J y d 1 R z R k 0 1 Y z I 5 Y m 1 N a X h i b l B v R l J 5 U n g 2 R k h a S U 5 G V 3 d 4 O V d E R n k z Z T B m e W 5 W T D E 2 S z Z Z Z n Q 2 Y l h 6 M y s w V T R a T U p R R k V V e m t v Z 0 l s V U 9 L b 0 F x Q n N K M V Z i N k N P Z G R 0 M m l w U n l K d 0 R q a V d o c W R Y V j F w M C t R V U N q M E Q x V l Z U M m J t b X d D O G p y a F B j V U t J Q 3 d B T V l l W U J V c 3 F Y a W N n T D R I Q m 1 2 c U M y d H Z h W F d F M F J a d D V M U 2 5 s N W l p M U d w V 2 p 2 R W 1 a Z U Y 0 M G o 4 Z k J j Q l J C S 0 5 v Z U l W a k 5 6 d l J C a W w z V D J z R z M 3 S U F E M 0 N p R z J 5 U 2 M v V G R N M E l j U U R B U F l H T U 5 l M j d S U G I y d H J x N H V 6 U z J 0 S G E y c n B T V m R Y O V Z G V z l H O E R K e k R 4 V F N 2 a 1 d F Z D F w R 0 1 i b n V x N W Z 5 T X l i M G l p W W V h N W x X Y S 9 W M U 5 U T U J u Q j F a N 0 h v d X A 0 U F l C Y 0 E 5 M X F X d G V u N U x h V z h D S k Z N c X h p d j J M Y n R V U l J s T 2 9 B K 0 F L Y T B 0 T F N j S H J O M W k 2 Z W h v Y U d s b 2 F I a E d D b m x 3 M F I w b H F J b z M w b 3 B q e k J O O D U w M G Z q M m s 2 L 2 9 a e k h 3 S E V m V m g 1 d i s y d H J h Z V c x d G I r M H N h Y z F Q e E 1 U T m Y x a 2 4 v W S t q O E 0 5 S 3 B x c X F l d W d Y N 3 B 3 V V I z U V F n a j V t d l R k W X Z o R k F B Z 0 p u Y l p V W k p L Y X V p Z G F C b U o 1 d k h 6 T i 9 v d X A 3 c U t v Z 0 9 C L 3 R S b T h L V W p 4 d G Q x M 2 N H T U 1 J d 2 p H d m d G S j N l Y m 5 u K z l l R 2 x D T H J 1 Q l h B Q 2 t Q M E N U N H d W Y T B 5 O D k r V n h t U T Z q S G F I d 1 J z e X B m e H h 6 N m g v U G R D Z z l n a 0 F 1 T U 4 v W U 4 3 O X Z 3 V D F U U F h k Z G R M e G p 0 Z W p n N E 9 E Z z R M Q 2 w 4 S m N Z a T d C c k 1 n a T d a c l Z G R z Z s Q X l R b W d 3 Z W R F Q l I 0 R 1 F x d k E 5 W m N C c T k v T m R I V H B 3 M j N B N m 1 u Z 0 g v O E 1 H b k V 2 N E N v R 2 x M N U E y Z C t C M W l Y Q X N t Z X p 5 Y n J 0 S k Z M V k l w N F o r b 3 R q M 2 V i U V V 4 e V J 4 N k h i W k l 0 R k d 3 Q 2 9 n a k J x W U o 5 M m J R e G d W d U 1 x c k c z T 2 h o Z n I 5 R m 0 w Y 2 d N V 3 J s e V B v d H p J Q m V Z R V l F U k p J W E k 5 S 2 x w R F d T W H l B S T U x M i 9 i S 1 h 3 Q 0 F t Z i 9 k M W N C Q U l G Q 3 Y 2 L 2 9 V S W p w V l N u b U t h W n F i Y k o 2 W W V R Y U F 6 N k p X Y W V z Q i 9 K Y V p M Z E 0 w S D A 1 W V p p O G k y a W 5 G R m 5 r Q V V u b l h p R 1 R p e H N h T k c w T U 5 E U T B 0 a X F L c 2 p j Y l I 3 d W 9 u W G R l L 0 F q R E x N S X p U a 1 h E U W J C a k d h W j N j M 1 d U O E o v c H Z h e U 9 r b E E 4 Q k 9 B d U F Z T 1 l u Q U R R S 0 l j e D R x N n R P b U F m Z 3 Q w U j B I N E J K Q U N a S k t m O E E 0 S G 9 p a W 4 5 e C 9 D K 0 E x M k k z T k U z Y l F 3 a l I z e k N N T j l N T m x J a X V S R n d H R E R Q W D F k V F V U T l Y x L 1 h O b W 5 z Y k 1 Y M 2 8 4 b m t k M F h a O X N H R W F I Z 2 h p V m x a V T V w b W 1 l T G F Y O E J N Q n g 2 Z G J B a 1 Z J Z U N 1 Q 2 Z B S D R C Y 0 p w c G 1 x K 2 1 H M 0 1 x b U h s M X p O Y k 4 1 L 0 9 O V m h U b H F I Q T Q v R 0 l z N D B s S 3 V R R k E z M D d t d n d z Z z N k U G J Y Q 0 o 2 d W l k e D J y W T l V d 2 d S Q 2 9 W Q 3 M 2 U 1 V K Y V p w T G s 4 W U V x d W Z s U G l H O T h m W U Q z N i 9 m M W g x Z G Z Y Q y t F N W 1 2 c C t J b H F i W W R o Q 0 F L M 3 N T T D d L b j Z x c E R O N W t 5 c m F L U V N X d 1 h G b T B P M j R x S W R W d H B Z Z T d x c V Z N e D J i R n V j M 0 J 3 Y 0 h C d z Z E b j h C Y 1 p 6 V 1 A w V X l I Y U x 0 b n h n d 0 N t Z 3 N r c 0 J O Z n J W c j d V U n Z P a m 0 3 V X Z n a V d m b E c y Q W x E N 1 R E a l l C c k F F Q n U w U E J i d 0 s 3 K 3 d N L y 9 C T U p y T X g w a E l r S V B U V U p Z e m V m c G 9 U L 1 F m d G l T Q 3 h v Z G Z x V T R J b z l E K 2 x 4 L 3 Z k Z 3 Z 4 N z l m T m x p M H h j a n p 1 R k J l W E 5 D d W p a b n g 0 N 0 o x R 1 l x b z V 6 Q 0 F t W F Z M V V R W M H M 0 d V F L Z 2 d I V l E 3 Q j F H O F h a Q z Z 3 V G 9 o W n Q r M T U r K 3 Z u Z j N I W m t m T X l I W T l E Y X N h T k c 5 Z V B p R T V r N W 5 y V E 5 O T X k w Q T J I d z d j S 0 l m N l B p S z Z 2 c U t o N E x s W k h K V H I v S X d E U W R m M X Z 6 U H l I V U N q M G Y w a k k y U 2 F p M n d 6 R D Z H Q X h C U U J T e X R l S X F J T V Z W c l Q y e U Z p d j E 5 d W h y b y 9 I N D N t b m 9 h R m h v b T N i U z R V U U V F S U 1 q U F h w d W 4 0 b 0 F E K 0 E r V W d R Z U t T V U Z o R l Z w W E 9 m a z h I T V Y 1 a W 1 l V n R a V 1 Z u T 2 d B R U R F Z 3 Z T Z z V u S E V a R 3 E 2 L 3 B E S 1 p i W U Z R Q 0 V F S G Z v d X Q 3 d U 1 M N j F 0 Z l Z h W m w 0 b G h H a G c 1 c k 5 N M C 9 4 U T E v W G R t R G 1 0 c T Z h W m V h V m x X V z l X V m x h K z U v V j Z 6 M k h t Z l U z V G Z O S G 4 4 N z B S Q 2 9 V S U F M e G U 3 N X I 0 T 1 g 2 L z M y W G I 5 b E 1 B Q n V x N n J o d U d r V l k y W G l n V T J p R V V D c E h I N D l t Y m l L W k Z t M j N E T U N Z Q m d L W n B 2 e U 9 p M D Z N Q 1 N E d V J S M H E 1 T 3 h I O V Y w c D V 1 V 2 1 h e n d C N E l a M D l B W U N J W X R r c X o v V 0 d 3 S k 9 J b 2 l n V G l P a F d W V l V 0 Q U d s W l V C T F J m T U 1 3 W G s 1 b n J L W n B m W H R x L z J k W j F 0 T V Z G U l V 2 R k J Z V 3 p t Y m 1 Y e W 9 y S y 9 k U H l K U 0 s x U m J h b E 1 s V F V W S G h J Y U p U b V p r Q k R H R G 1 X V k x L Z j V p b W V Y Z H N q Q k R p d W V y c T Z y b k o 5 d l Q 1 Z k 9 O V l Z l M l d 5 T V B N U 3 Z R K 0 9 p T F B k c 2 p U S H c 3 c F Q y M T A w L 1 p n M F Z i Y W Y z Y 0 0 3 U C s v V W R w c F F l T 3 J X T D h 4 N j Y r U l V j R z R K M V E 0 V 2 5 X c z J 4 d 2 N I Q n d j S E h v R 3 o 4 U X V I S F k 5 Q W t L V 1 c 3 U z V J Z 0 x Q c 0 N z Q n R U a l N G b G 9 O W G 5 R V H N Q e U Z M T W w 2 N l F I Y 0 N p e C 9 B Y 3 d o M E 1 p S E k 5 W n R T a C 9 R a 0 F 2 Q j R m W E F 6 N D h p Y T c 3 R 0 V P M E R s K 3 Q r b m g 0 O H g 3 R n V j K 2 d 1 a n N q a m t E Y j d 1 S G Z h R T J 3 L 2 t B M F d i V E d L O D c w b 0 x j e H A x O V l X c 2 p G L 1 d U W W 8 4 Z D F u d 2 Z K M W F H b 0 5 J Y y t 6 K 2 F r N T B U Y 0 1 M M z I 3 S U Z 2 Z W N o S V J n d m h B R j h R L 2 Y z U G p H N m M 1 T l h x e U Y 0 L 0 g 4 M m N B T 1 V U M E 9 O T D h C R k 5 U V S 9 P R H J 1 c 3 Z B e m c r U H o v L 2 R B Q 1 B 4 U G Y 3 Z k w 3 e E F H N G 1 v b X R t e l p v M X F 6 Z m l a T 1 o 4 Q U k w Q U V y T 0 N i Z 0 N 3 R V F B V V J X b G t a a k J 6 Z k R H d V M 2 T 0 g y c m V r V 1 B v W E F M Z D N N N W F C U k x U S j B x d T R 1 T m d E N E p 6 R W N Y R U g r Q j M 2 R W p n a n N j S G x j d D F s V 2 R h M V p X V m x O e m M y U n V 4 d 2 9 y V j F V d F h Y U 1 V y M D R Q L 2 U 2 R D h F Q W 9 H b V d K K 3 U 2 K z N H V m x k W E I z M C s z e D l W V m Y w Q 3 d B d C t 2 M y 8 z N n V y c U l M b 2 d 0 c W F t Y W M z c G l o Y V Z s W l Z 1 a j h k e k R S R m R q a 2 l 0 c D h S Y U 9 M O T Z p T 2 h n V G R N U 0 0 5 Y z I y Z U x W M W R X M W F w c j J x Q k R p V H E v W C t 5 a U F Q O F d O Y 3 d H Q W J k d W J S S j d D d 3 N J e m 9 z K 2 p 6 d 0 F V Q S 9 p R 2 l P N l N V c T d 1 U 1 h 4 U 3 l u M F F s e G 1 V N G o 2 T V k y Y V d V a j d X e G J p d 1 l S a G 4 5 U 1 F P a D Y z R E U 5 T X F T b H h 0 Z E J 1 R F R 0 M G V M T n B L a W 5 T T U h k S G h w W F M 3 W k 5 t c T c 3 W U h r U 2 R t M 1 h a O V V V R m Y x N V B U O H g 0 O G J i K 0 c 3 R E N 3 Z D N C d 2 N I Q n c y Q T d n T H p H V 1 E 2 N U h R T k N 6 M 3 F L d C 8 x R 2 d z b 3 V p R 1 R 3 T W h G Y U N H N j R G b G o 2 V j Z l a T J I T H N G V 0 R Z R k R B R X F 2 e V Z p M 2 F i M k I 1 W G Z B Z z Z 0 Q l Z a T U J U a X A 4 L 3 M y a G d T R G p 5 V l Z 6 W E d z M n h 5 N m l 5 U H l P S 1 J G e E t M T i 9 o Q k U 3 b X g 2 V n l y S z k 2 Q n Z i d n V r b 3 N W c m 1 2 R E w y d T N U T 3 Z 6 b k 5 S d X h h T l V H a k J t M D J T V 2 9 w Q 0 F I a F R u d U x M Y W Z J M E h B U H N K R m J 6 c l d i Z G x K Z V h t N U Y 4 R G Z B R 3 d r b 2 4 5 M m M v b 2 R B S T R Y U W x 4 Z V d W b j V X Q 3 l M W U 5 5 N G N m M V V W W D J a b V E z V E 5 P K 0 t E Y T Z v c V B C c 1 N h e E V W T U R N W n B K Q z l E Y 3 l j e E 1 B V k Z k W H I 1 Q l N i a E J D a k F J Q V R k T U 9 B c k E v Z 0 d k T j A 2 e E p 0 a T R 6 c n p S T j g 3 N 0 V k a W 5 s c D B S V V p C a U d M N 0 V 2 b X R H d 1 N l U 3 h M R 3 R O W l d W b F F l S T R y O W M 3 R F V C V l M w d k x r T V M r Y V A r a k F F N E t o O E 5 s d 1 d D d 2 5 R S m R X M X Z i Q k l C a k F z K z J J a E F J Z k s z c i t q M E F M c l Z 0 K z J v Q T E v W H l G a V N s U E l h S W J n T X d F b 0 F K N E l 4 a 0 5 t N V p S R W E w Z E d i Z W s 0 Z 1 N h M F c x d T N y Q n N x e T d w W l M v S W F M V H B K V G Z t S 2 I 1 Y U h T d W g 0 Z 1 F x e D N s O S 9 0 e m 1 m b E t S R E t s O G d F V X Q 3 U z B u T z N 4 Z U V Z Q 3 V E L z Y 5 K 2 d 1 R l F C K z M 4 V 1 l 2 S 2 p 3 Z H h J e m Q y Y n B G R U x F b X R B a E M z a H l l c m 5 Y M 1 N L d U E r T l V 5 d k l N b m h n R U F u V X N H K 1 d 3 M W F F K 0 F O M 2 l i d k d z U X Z w V 2 x R N E 9 E Z z R P R H I 5 c S t E T U 0 0 c E Q 2 R 1 l p S 0 1 4 M U x w N G h j b 1 B R V T B K Q 0 x B U G R n Q U F T M E x R W T M z Z 0 V z b T V M c D Z I c V h G U y t C a F J l M H d 6 O E F 0 U W d R d W F E a H Q 0 S F Z Q c 0 R T c H d G N 1 k 2 W W p C R U N D a V N Z U n E 4 U X p R b i t n d m R E Q j V j V E J J U m 1 P e U 9 Q U U 9 W b G 8 w U l p Q Y 2 I 0 W C t S N V h 1 N 2 J 2 N m h O T E Z t d y 9 y T j N Z a H B V Y j J s O G d x U W h D d n p 4 U E Z v c z h F U n p y d H V 5 b H F L a m 9 O Q U F E Y m R 1 K z E 3 S 3 N i c V g 4 R 2 9 a U k x h W D h p S W d P O E h x O X B 3 T D R G d 0 R o O F h n K 0 F E Q 2 F p Q n F r b E c 4 V F V U b U F I U U J j R 2 J V Q 0 E 0 Q m h W V l Z W Z X l W Y m x 5 a X B G N 0 Z n N W t L Z 2 Z W c X k z K z k z T W J O S 1 J Q R T J N Y k 9 Z Z V h 6 M F V Q d F J a d D R R R G 9 l N 1 h V Z U V p S X F Z T 2 U z M 3 d 0 c m E y Z z V X T l Z M S 0 F p S m F r N n d 2 M m g 4 a U l o Q l J V N 0 l 4 d X E 2 U F p l W n Z 1 e G Q 1 U 2 w 0 d 1 R m U F A 2 U X d r b 3 V 0 d D J 6 N k 9 p S z d V T k 8 w d H k 3 S j Z K U V l p T 2 x 6 W D l l c 0 F q R 2 Z t c F V S M G 5 t R V l r N E h z c k 9 m Q X p Q b E V C R 2 J 1 a n M v b m 1 W T E t V M 3 N w a E 9 1 U 2 l K c U p 6 M U 1 H Y 0 R v e n p 5 Y W l l M 1 Z k b j J r W V J n Q 0 F H O W l j e V d Q Y j l v M U V O S W l J S G 1 U b U s 0 Q k l s d G V Z T V d P T 3 p z M 0 5 y V 0 x t S F l r S X R t M G Z x M m x h V X A 5 b k l o b 2 N m O X M w e m N m U n l h R 3 V w b W t I R W R I N 0 F N R E 1 q N W 1 t Z V Y 3 M z d y N U R K b m p t d m R J O H B k b D F G e E h P e U h h T E 5 v Z X N R U V Y 0 O G 5 Q d m p N c H p y Z i 9 4 M G V P U D c x Q U x 6 T U h C d 2 N I Q n d T R U t m N D R p R z Y 2 N 2 l C R D k z a H U 3 b m l 5 Y k x w c 0 d B Q U g w T 3 h 3 M D l I T E F W U X F B Q U x z b E l 2 Q X N m V F p p Z G Z h L 2 h O M E 1 M S D B L Y k x l Q 1 J 2 M H I w d V l h Q U J w M k R S Z 2 N x Z E d U S l Q 0 N n p M U S 9 r L 2 9 Y b m h x N m 0 1 e m F p Q T V w N E l n O E R w M l N q U l p 0 O F J U b G V x Q 0 k 5 b S t T Z 1 V X c k 1 o V E 5 s a E 5 t U m x O c i t 4 U l J W U 0 V V N V h s U X Z 5 T H J 4 W H Z I d W k w T E t T c 3 J 5 d 0 Z 3 R l R P M 0 V 0 R m R Y V T V J Q W p Q Z l E w U U h S Q S t O b n d B U V l 1 W W l B S 3 N B O U N P a U J R Q m V Z Z W I 1 d G 0 y L 0 Y y Z m x k W n F p S 0 t k M X N 2 V D g r Q n V h c G 8 w a 0 l y Z H Q y K z B P b j I z Y j d o c z l o T i t V Q l V O R U J v Q n p i T n V l V E V R a m 1 Q b W N R Q 0 R R M k l Q N 1 Z n Q n N t Z G R 0 Z E g r c n A v T m J X b H B X Z T c z Z X B E W l g w U 3 l Q b l J D c G N U T W p q Z V c r U z N m Z j Z 1 c n F q W n F t W F V o R U U 4 U G h j R n A x Z W R M a 1 Z H W m V U R V N Y a G N Q a G g r T 3 Q 0 d 0 F v e U R L e F J 3 Z 3 h C Q U N Z T 2 U z S E F U T i 9 C K 0 N O Z E 1 Z U 2 t S Z T l r Q 2 x s b X V i e X F x c X F j e F Z G Z V p L W k t 3 R U V F T T M 0 R V V J M E k v S 1 o 3 a 3 h t Z n Q 0 M H p X b 3 A 1 Y W E 1 Y y t m T 1 h R b m d Z e W 5 s a n R H W X J r Q 0 t i e S 9 k e m V n Z 2 9 v d V l t W W x v Q m h H Z H B X b m E 0 N V p s O W Z q N T R M R D F 1 W j R o M U h j S 0 w y V F F t Z H V E U l p 0 R D l o Q 3 h i c 1 B W b 1 Q 0 N 0 x n U i t l Q z N U O G Z 3 S 0 l T b m x N Y V p w d m 9 L R S t v T X h O R T A 3 U 1 Z H V V Y 2 d X J x N 2 Z w c G N o U 3 l x c F F L T F J 3 M X F 4 W m 5 W c U R h c H A y a 0 J E a X l G Q W 9 k R m 5 D N T R O T 3 F h e X N I S 2 l x N n Z w V W M 2 U 1 V s U U R X b U t h N X B M T j F K a 3 l Z V U t T c T Z p e E V M c k R v M W F 3 M E t l V 3 h B R D Q x V F R Q c E Z Z Z F N 5 d D h T M F k v L 3 o 5 N l p o N 2 R S b k g v O C s 4 N n V E c 2 V P a 3 p q T 0 F U R V F 3 S k R F U 2 V T Z E 5 m Z F Z q b E J v e W x X T 2 x C S m F i b W d M d E 9 V d W x D T V V L Q k N n V U 8 1 Q 2 d k S W Z 0 S n l s V U 8 3 N 0 N G Z U t k b V U 1 T V F r W U 1 N S G t 2 a D B m c 3 J U e i 9 2 N 1 F 5 c E Z s M l p Z V E o 1 Y V Q v V H h Q b m 1 o b l o y Y m Z s V W Z T N 0 x 6 e m Z s L 0 x z a j d Q b 1 R 2 Q 0 p s c G x y S 2 l v R 0 Y x Y l c 3 c 2 N 5 Z W p h V G 9 S Q 2 9 i S U 5 t V l B u T T V 0 e W Z F b 3 B E d 0 h h Y z V i M k d R T m h 6 S H Y w a E 8 4 W F J E Z 3 l 2 K 2 R h Q k J U d k R k c n V j d G Z C Q T h C W m s z U j B M S G 9 R Z W Z i W T F u Z H d H N 0 R z b j J C Z k t h a n N Z a 0 F 2 U 1 V x M 2 J m Y 0 h j R 3 d o c 1 B J b D l P K z l N N U k v Q X p T S W 1 D N 0 F O d n B z S V B G d V B 4 c m t N V U R 3 b k R 3 Z V h i T H Z O U z l z T H p S K 0 E 2 Q k F 2 d T A x U 0 R G a 1 V P Z m d v a T h I Y U Q 0 Z U F I Q V V v N 0 c x W T J v T U l z S W c v M E Q 1 c U N h b D J 6 U S 9 Q Y l A z a k t j T y 9 Y a k d 0 S U h y Y 2 R 0 Q 0 d E b H k 1 S V V B e G p E e l g z d D Z D T 2 l L U 0 N U e W l t b W E 4 N G h v d k d F W V A 0 M U V J b y t 2 V 3 J X c W 9 y N C t 1 e T Y v W V J o R E F Z Q 1 o 3 M 0 1 j N T k 1 c 2 R Y U m Q v d 3 V T a 1 Q v c F R B U U F J c k x U Q z R V U X c 1 a 1 p S T F E 2 c m Z n M U F P Y 1 M w U y t Z K 2 R W S U p I S m Y 2 a 1 J s W m V X W T Z 1 c n F I c l Z y U T Z G U U l S R 1 Z B Z G p n Q 0 J i R E 1 B d 0 F 4 U U N 5 e X N U b F F t M X Q 3 V 0 l B d j h z c 0 4 w M n p u S W h P W m V a d l d s c G F E b k 1 Y N m d H M F A 2 Q m 5 q Y 1 R v a V Z B b 3 R D Z U E 3 N l B S Y U V N a 0 V u a 2 V 3 U E 1 i Y W 5 z M m 1 Q b D Y y N 2 F 2 U l p i R k E 4 T X d q a V d p U z V W U 1 o x Z F h W O X R a b X Z j N V F v a D l w S l N U Q W V 3 S D R Q V X N W Z l p t N W x X U l N P U 3 J M T 2 V 5 U W t T V 1 p W a z V T W j h a a G p G V U N O R W 5 j b m p W M W R W U F N T b G 5 w W D J X Q 3 d H Q W 1 W c 0 F K S W p v V V N L N m 9 h Z C t p S 2 p L c 3 F 4 N T J j N j V N b 1 U 1 N W R n e U R P T U V J a n F j b V Y 5 S U p C S y 8 w M 1 Y 5 a m h E a W l Z a 1 R K K z R 6 Z C s 1 Y z c v c y 9 U O W 5 s M W Z K R E F U c C 9 2 V U 1 2 O V N B N U 1 J b T F y Y 1 N L T m R I a z d z c z h a Y 3 l J Z y 9 y Y m h J M G t i Z m N 4 M F F o V 3 V P c m g x M 1 l P b j M 3 W V Y 5 L z F x M W x i R 1 Z M S z A 0 a m 9 J Z E 0 w Y j d V c z Y 1 T E 0 4 N l p w S G d u Z 0 1 h W F V Q d 0 Z N M z l E c m p C M D d O b G h V V k R U Q z U v T 0 5 Z d V p S U k R R Y X d Q W k l 6 d H Z H T X Z Q T V N D V H l j c X A r V l Z W V k t U T i 8 1 U F A 1 W G d O d 2 J L b z h G Q W 9 W Y X B x M m Q x d G J t N V g 2 V F N D a U t n R G 4 r b n k r R 1 F D Y U F L Q 3 l z b E l L S V Z T N j V H N W x a Y V Z V U 3 R Y W D F O U 3 N H a n Q y Y k R B W U R D N W k 1 c X N B W E 8 r K 0 Z 5 Y z J O a m E r W E Z k W G w 0 c k N m U j V B R z l 5 N V p G Z j Q v W D d O e m V u W U x y O G J D b 1 V t R W R I U W J w c D F J S k Z J M U d i K 3 h r M m V Q S G t 5 R V Q z T n p N O E F P Q 0 d 6 V F h s N W V U R 0 F w d 0 h N Q T F E W l h m O V N 5 a D h C d U 1 O e G 5 N T 2 o w Z W c z c m 8 z a k 5 F M m J u S 3 V O U 3 F t M T F k W F Y y Z V k 4 Q 0 F h R G Y 1 Z F M 3 b V R i O X E 2 W j U w e l R 2 Q U x B V m F a c F R y W X N x e m N i Z 1 B U S m t 5 Z F A w R F N 0 e X Y w Y l R 4 Q k M v Q 2 l Y b k k r O U p S L 0 d a d 2 I v S X F L d k F H e V V r M m V n a l h t U G 5 t R 2 l T N U g y d n V m Z F h J d D B v U F E 0 M E h a W E F n W G x B Q W h 3 V m 9 P L 3 Z 3 T l l l Q m U y V 0 F k U E N v N E R p K z R I c T F i U U R 0 Y 0 E y a E R B T n d L M D A 1 L 0 J 2 a E h B a 2 9 m U m Z 4 R T l I Y 2 J L Y U N h N k c 4 Q 2 t m a k x H W X d B e F V G Y U 9 Q V F l 6 Q j g 1 O G F U V F k r U n V B a m N x d n N h b n h h U j A z U l N n R 2 x q Y 0 8 z S H l 3 a W h s d F R z Y 2 Z V d 0 l R M E x Y K 0 1 X a E R Z V X d L Q k l P W F Y 4 M z Q 3 e l h o R 1 V m b W c 2 a n B W Z 3 N 6 d j A x R U h 6 a U 9 j L 1 B H Z E F Q Z 0 N n Q 0 Z r V W p r U 1 F E S W R Q Q 1 V s W l V W b E p h V 1 N q Z m g r M n d B S U t L b D B X a D B U c l l P c F p T T m x K R j N r b 2 d P Q m d E S G N X Y W 5 s e X V s S n J w M U Y 2 Y V Z 0 U W 9 o Q U t C V k N Q R n o x M F p V V l Z X V k t x V y t N M D N 6 U X N 1 e U 9 1 W G d T V W N J Y 1 F L U 3 Y 0 U D d T U 2 w v N 3 p q T 3 c 5 R m 9 k R 2 t Q N z B X b X p S Y 0 F B R F A v d H p m d G V z S 1 Z v W H N X Z 0 h B Y z U 2 a D B C N D l o R 0 J j T E l h N l N V a D V w M i 9 i N 3 Z l b l h N S X p m R X R G T V p q N G R 3 T 0 4 5 W W F 0 c G 1 o T X l k c V Z X b z R 2 Z G 9 V U T B t b 2 g y S T Z L Q 2 J P Y z N G c 0 1 3 a G h M U m t R R D J a Z W F E M 1 h G e m x o c 0 o 5 a T N R T V h H b G x I S U h B R D h r b 2 d X V E p r M G F N M m Z P b k x 4 Z n N F e D M x Z 2 9 o a X R 5 W H p R Q m d X Z F p 2 c 1 p t Z X l F S 2 g w S j V D a U l j Q U 5 D W V N p U X R x Y W 1 x K 0 1 R e m p F a U h F U F g 2 L y 8 1 W H g 0 O G R Q V F I r M 0 h 2 b k I 0 e T l 1 U H d 3 c 0 x n R 1 J 1 M T B 6 Z n g w a n V i S n k 3 V n k 4 S C 8 0 M U 9 I d G d R M T d 3 c z h P e i t s U U h F Q V J t Q n N B Z 0 l o Q m d C c F g y Z X d E b j l y Z G x X e E 8 y Y m Y 5 Z F N u a 2 l F V j F z R 0 1 i c 1 N D V H l k T 3 B j U l V Y R m F H W i t r S W d X S U 1 2 R 2 t Y U 2 t s T m Q w d 2 R 3 T E F B Q W d B R W x F U V Z R a W 1 X K 3 R F T U F n O S 8 r a F J E U U 1 3 R k N r N V l Y T G 5 L d T U r Q U M w T D Z L S H c r S G x w b W 5 P Q U R E V E 5 N M l R M Y 3 R L S l h E W W t Z a m U 4 U H Y 5 a H d K N H N 5 d D d o Q k M z R U Z F c m d D U G N l e W t T U X J 3 c G h K Z 0 4 0 T W V a O W Q w T k J 2 O G F Q S G p 3 O V F D d W 1 q a H h Z Z 2 t S b F N 1 b G J 1 L 3 V 2 c n R D M D d R N 2 l P a V F Y T 3 N U M F U 4 Q W R J a G s w M 1 U 5 N V Z T N 0 s x d W J v c U t p S T R q S X o 4 e V A 1 b k N K M V V T M H M 2 N 3 J U M W R V V k 9 4 V F c x d m J w d X Y 2 M F F E K 2 x F T m J E U U E w V F p z U F l I e m 1 5 Y 2 1 U S n c 5 R E 1 v O W w x Z 2 p 5 U k N M e E w x M 1 h y M l R t K 3 d B Y z J 0 V k Z K a y t l U E 5 u b j g 1 M E R v S n l a Z D N a b G 0 z V U F Z T 2 J W U 0 0 0 R n Q w Z E c x S D R 1 N V B 2 N F R L Z W l v c 0 l Q b 0 J U Q W g 3 M j d 5 M D c 5 R E x n e D c 5 R T k v Q k Z L V 0 N G T k F q b m Z O d F F R T U 9 6 S G 9 C M X V B Q U p s U 0 V t M F l k R U R 3 T U s 3 Q V N l c k N 2 b V d o M m 9 D R n Y 4 T k R B Y z A 5 b V p B Q k l G Q U d X a U h H V 0 M x R G x q M k Z Q c H Z y d H h o e k V 6 Z 3 p 6 Q 0 l k b 0 8 z d H V i U k x a N l R 4 N k 1 U N V h l K 0 h F Q n o v R n d R N 1 F m a 3 I z S W 9 B U G o x a m s 0 Z V I r W H Z B M z R 1 T U F N S n A v T 1 B p S 2 J s N D d 1 Z m h m V 0 R 4 V S 9 B Y V V V Q k 5 S d k p Y V 3 N l L 1 l S d D J 4 O E R P R 0 J q K z d F c z Y 3 b l U 2 M U F v V k N p R U 1 J U V F C a k 9 i Q U t x S W F D S U F u W m t m W m V i W l h m Z l V K W U t J a m d l d 0 l C c U 5 m b U d h N W t 4 b U Z n R G l B R T R H R U d m b U R 3 R E F O T T F q c 2 Q 1 Q k V W U k t u U U R n U H F E Z E l V U k t x W F E 1 a G 4 v R G Z l a E 5 1 N G R 4 U k h R e m d F W U E z e E x S a m J x d S 8 5 R T B 6 Z W N B L 0 5 X e X J M Y 0 J M Q V Z 3 c l Z J c X E w e W F h W n J u Q V B n R k 0 v O H Z F b 2 w w K 1 h E W V c 2 c X F x b n h L c V d l S m F B S 0 F J e k 1 k W l p x b V B h Z V U r a D B S d l d h Y T V q V E x z c n B 6 T U J F e k U 0 Q l N L Z V h M U l B R a l p x N 3 R U b D R 1 c W J 5 V j I z Z U 9 h W n J u Q V p n N W J 0 e T R V V G s x U 0 Q 2 M G c 0 a S t 6 T E U r b U R u Z 0 9 t b H l j V j R N S m F K L 3 V P M 3 F B V H l p b E h w U D A 3 U j N M T X R h Q U F C U 1 N q O H p M e G c 3 Z G 1 3 U X d O O E I r S m k 1 e k 8 v M 3 o 1 Z F M z a U t F d U 5 s e G 5 Q d G N t Y l Y 4 W n d R Q U V G R k t 5 b U 9 6 T 0 h o Y 3 l a b k h r R n h v T 2 J h b X B 1 W n J B S W h F S X Z k S 0 t T Y 1 I w Y T h L Q 2 d v K 2 t W T C t 6 T G J 0 b k N V R V B U W T l R a E 5 E R k x C d j h p a W Z a M 2 d l K 1 l i N 1 B k e C t 6 S X p w O E p 3 O G 1 3 e l R O R U 9 1 T k d j b X J 3 T F l U d 2 h S S W F V O E 1 h M T h J b 0 J o U 3 F r N 2 l P a V F k T W x P Q U V n a 0 V u T n J h b X B T V V p y S H V m T z J a b V p l a D J U R X d s c G 0 v Z 0 p K Q j h N c V p s N E p Z R m 5 x S H h F d F p l W k Z q W T J O a S t 2 c T Z q b 2 x h T E F z N j g r b W F m N k N t U z h D c 0 Z G W n V t d H J h O W R K S 1 M 4 Z 2 9 r Z W x s R E 5 X c l Z y V j d 0 e W 9 x c W 9 h c j V S N m 1 K b m Z j c U 9 H N G Z Q N U R n R U F J Y 1 J y R z N I W l Q 1 V l N K M 1 p Y Z 1 p s M z F U U X Q v U n J D T U l 6 a W V E d 3 V p T 2 d V W n Y 2 Y 2 1 h T 3 B p S G F s V k R 3 b H R T V 0 V P S V d a M l h H Y 0 R 3 M 0 R H S n Z a d C t N N G E x S l N Z c l p 0 Z n l 5 b H Z J R 0 l y d m I 3 L 1 R j Q n V O Q 3 l y S m t B W m d L Q V l S a G 5 L Y V Z l U 1 p k V X E 2 e X N u S 2 h w M m 5 V Q W Z n T G d I V 2 I r U T d a N z B E V H R l Q 1 N k S U c 5 T E t h L 3 M 0 b G J u R W R F b 0 t l V l Z 5 T E s 2 e W N 5 U G F a c l d 6 T X p I S X V u R S t a Q 1 p m U U F V T X g 4 Y 2 l V V H F V M 1 Z O M H p 5 Q 2 1 a L 2 8 2 a j B G Q U N K N n g 3 S 3 N J O U 9 L O G 5 w O H B 1 U D M r N 2 N s S W 1 M b U Z S V V Z G V V U 5 d C t o T W J X M X Q w d 0 F h O H g 2 N U V 2 Z V A 2 Z m o w b V d k e k x m O F k w S m p 6 Z 0 1 D W T V M S F R D Q 3 g r Q V B 6 d E R H e n h F V H l a Y 0 F 4 W S 9 E Q l l L d 2 F O d V J E U W h 5 V n o 5 T 3 h 3 T F R q V 0 F L e m R L Q i 9 1 U n B B K 1 p r a W d F U 1 d B N S t U e D Z C N 1 B 5 Z V B S a V J G c m 5 W T G 8 0 a H h 5 Z D h u a z J j O V J 0 K 1 M 2 T U p t d k V L R l R q c U V C U l F m V G F i Z 3 J H K 1 E 1 Z W Z J Y z k w R X F K Z m 5 V S T V x b U h V Q k V M N 3 R 0 d j J M b T J V c X B S d 0 I 4 d G 5 6 N W N x d T B 0 T F R Y R V l D R 1 l a d 0 l Z Q n R t d m l a c E N 1 O U 1 S T W U 2 Z H E x a T V s O E p J U m F h c G 5 r R E 0 v O G V 3 Q U p t U G x r S T h T Z 1 I v V V Z L d W N x M j d T Z k l k V T R U V W J z R W 0 y M 2 J m M H k 5 T G k 4 d k R 4 U V h G N T h L N E J Z Q W c 1 V l M w e U 9 S e U Q 5 R G 9 a Q 3 B h Z H E 1 U k h R U 2 d H b W 1 h Y z V q N W p 1 S m F H W j F k W F d I e V p U Y n g v V U F M b W J t S l V x c G s 5 R k h X M 3 d x S 2 l y O F N x b E h B U n p H e k 5 O d D I z N H Q 4 e n l B T l V x c D B 6 V k 5 l d z d B d n l z c k s 2 Z F h W M W M v b G E y L 3 F x c X F u V n h u M l E 4 Q W d K b n Z Y c l Z x M V N W Z F N l M E J B Q k Z O Q W 9 D M n R y Y X N p Y 0 N F R U 1 Q Y 2 w 3 Y 2 l L U V g 0 U m x O V F U y T F F v R U V 4 d D M x S j E x M 1 R 2 Z 0 J X Z E t W W G 4 2 M E 5 n S 1 B j N i 9 h W U 1 5 Y 1 N p Z F F i a G p F Z H d F Z n B p d 3 p w M k x a O V o y V m w 1 W m h o d z R h O V N r U S 9 Z T 2 J i a E J E M 0 1 m T z l S S F M x V X V v T U F C Z l l 0 d D F k c E 5 Q Z V V z c W M 1 T n F J c U t m U H c 3 V l p G b G 9 L Y y t o Y V o r W X B B S l F R N H R 0 Y 2 J F b W h s Q m 9 W Q 2 9 X e W J 0 S F R O S z F M a D U y c j Y z N G p n T E 1 C d E N p b F R v a E V J a D J j a k x a d G 4 y c 1 l S c X N R N G d J Q U g w c 3 A 3 M 2 N j N T d y Z V J z b D V i Q m 9 j N F p z a 1 Z N c U J P W U R u R 3 g 3 O V F 2 b z h t N G l H U F A 3 b T l q d E 5 u N 0 x n N j M 0 M G F Z d U Z t V T h p b 3 N 1 N n F U S W o y M 0 1 Q S m V X Q k 9 x R n A y Z z B B M H F V N D U x d V c x U 2 5 T b z d l N H Y 3 a y t B R 0 R t b H d B c 0 5 B e m p W Q U F R U X V R a y 9 a a 0 4 y N 2 I v W V p y b U p L W F V p K 2 5 s U 3 F r a U l w b 2 R q O G R Q Z 0 J z M U x J U T Q z c z B O T j h M T m k 5 T U J J Y 1 R z U k N J e F h 0 T z B Y W l Z T a G E 3 R G N q L 1 R O Q k 1 B N n B n W n p O e m E x Y n d o U l N n V U t z b z R y a E J D M U F R Q 3 l a O T V O M X E 1 Z l p P U n V 3 Q i 9 l R l Z W M W Z a S 3 F T b E V S T H F 1 Z j V L d G J 5 S z Z D Y 0 R s Y V c y d l o r W m p p T 2 g z a G 1 F O E c 0 b E V Q Z 1 N B U 1 p N b W J T Z U V P S i t J N 3 B a U 1 B x S 1 V l a 3 p U d E h P W S t T U U F z N W w 1 U 2 5 l N V l Z a m 8 x d 0 M r V W t w O U x v V D R l N 1 k 2 Y W M 3 Y 3 J z Y m Z y S E E 0 L 0 M 2 d 1 B r c E J T d m t t Z 0 5 H W j c 2 R l N T a G R D R k F K N E V k b W p l c z V p N W 1 6 U j N Y a z l Q b E 1 3 Y 3 h r Q U V O R V p 3 V 0 R 3 a k E z c G 8 2 S 2 l Z c H Z h M n R y R k E y S E 1 l L 1 N D Q T l y b T R r T m Z J M E N 1 W E Z 1 Z V J m S 0 l B S 0 F Q Q n l E Y y 9 E U l B n a H R 1 e F Z i b j R F b k J i Y 0 N p Z T h H c U R i V D l s W U E y R 1 B D T k J B W l Y 5 S 0 9 U S j M z T T h G S W N p Q j d s N k Q w O F B D Z V B S e W N D S k V Z U X F S R k E v d S 9 4 Y k c 3 c n F B a W t D M E x R c D Z F M V B q Q i 9 u Q W l B b m l G Q n g 4 Q 0 F 1 a D g z Z H d v Q W d N Q T d o M j U 1 c l R C N n l X R T V K M W I x M l B T W X B 2 a 1 V B Q l B B V 2 l R Z m Z G T D Z y d U Z j M m p j M k 5 y N W R Y R n g 4 W E N L U m 1 K V y t j R 3 V h N W h V a l J v e E l k M H B j S W F X O E 9 G c 2 Z S Q l J r W m l H b F h J Z W t w d l N C e k 5 3 R V Z 6 N 0 N 0 d T B U S 2 l v c U J 2 b j l m a j B T a W F 4 M j g r Z D h D a 0 F T M F d 0 R W R I S T R I R j V l V 1 Z s N X R C R G l O U 0 w 2 b D V U e V J n R G J B V m h r M j N h N 2 Z O a l l z V 0 9 E U T R j T z N W O E l N W l d a Z n d a Z 0 Z J R G x B S 2 F u R n F p a j B h Z 0 Y 0 Q X d w N W U 4 Q i 9 K S 0 l m a z F F O X l x b G J q Q U 0 0 O E Z F S W 5 I M 2 5 E b H p 2 a k 5 O O H l m T V B C T k p l W X E 1 U 3 F s a n E 2 d X J 2 O G p s Z m V z S j B 6 U 3 J t U G 4 v M 0 F p Z U 5 j e D h 2 b W 1 h V n p C e k V S R U 5 a d W J C c n R R S E 5 H M z k x a k J O M H g 0 M 0 R L T X R F b 2 w w a 2 x G U V N 2 M 1 d m Y k J i e G N 5 b n V U b D Q y a k V N d 3 l D a W V 3 R 3 N J Y U l X S l B Y T V R X Y X V t e k 5 u e n B K c 2 R q T H p 5 V V F F S W l w a D V 0 L 1 l 0 b j A z Q U M 0 c E t a b W 5 h U m 9 E d U Y 1 S 2 F S Q l J X M W 9 i S W l J V F F C V X o z O S 9 W Z X l D b G Z K Q 0 l m b 3 p r M z Z j W n d E W U F 0 b W R t V m t y b E Z D M F Z p V V Q r M m R X N W l v c U t J c i 9 m Z n o 0 U l h V c E p M Z k k 3 Y k 5 1 K 0 J N b X Y y c 0 1 N d 3 p p S m l P N F F R a n d s c F h 4 Q k t m W H J i U G 1 k b U Z r U 1 V i Z W E r c m x D U k h h V 3 l L c F Q w Z y 9 j c 1 h F K 2 d C W U F j U 0 x T Q U 9 3 U F l D S X p 2 O V h i Q k 5 0 R T l L N n U 1 e j R G Z F B Y c 3 o y W G 0 z N 3 B 5 S 1 R Y e G V I e D Y y c T d 3 Z E R n U 2 l W e G 9 H T V p u U k h R M 0 V a M m 4 2 L 3 F a c G 1 r K 3 d j e V A y N 2 I 5 T H J x U T g v U F l E R G k 4 S E l R R U F E M l Z 3 N G J 5 Z H B i b m t X O H d P R z I 4 Y 0 1 5 W F V L d T d i Z U N 4 d 2 N S a X N l c 0 J k Q 3 M 3 M n h P Q l F F Q T R q a U 1 T a V V R Q 3 d D Y l I z a U d p M n d B V V p a U U J B S m o 1 e C s 1 O D R i O V N 5 d F R E a k E 4 Q W x G T D F x V 2 d q T j N M M j F W U j d 3 e k J P R l V L T U J k Q 3 N h Z H J V b 1 V P S E h 1 W F d P e G p K O V l z U G Z E N 2 Z i M D N U Z k R V Z W o 4 O T N y M E 1 B L 2 k r Y j Q 0 d V p m N j V w M m h F Q W Z 0 c i t q R U o w S E l E a l h H b G N F R k d K Y V p x S D k z Q z d t Y m t r V T d 5 Z W l q W l B l d y 9 h S F R i T W Z B R W x j N k J k a S t U O E p 0 M j J I W W 5 v U W l S e n E 3 U V R E b 2 Z q c G 1 t Z V R r U k g y T G I 5 Q 1 F B Y U 8 z W n N Z T j I 2 Z G N z U 2 l j U 2 V w Y V d s e H d v a H J u U W R Q R X h F d j F t N W N 1 W G Z n T 1 M 4 R i t n c 3 J X d 1 l 4 c j V F W k R E e j c 2 d X J x K 2 N p N C s r M k t W R k t Q W l J 0 b n B v U m p k Y m 5 i S X J 4 b V k 2 b W F X N F l C R j V V U 2 0 x b 2 Z z N T F B M 0 R N Z S 9 R Q U V a U 2 F S U j h E K 0 9 I N j B q e H k 5 R G h O U U N K T l Z k b F p u U 3 p i b W 5 I V 0 F X d m V B W n p m S k o w O D d B Q 0 p m c H J t T U N k M 2 d M Y 2 Z x d j h J M m d J M G x q M D J P W j Z U e D Z N V G p z Y W p V Z 0 1 q V D M 2 Q 3 V x U W w x b m 1 k Y U 1 m U 3 d m a D g w Y 0 I 4 N W l R a U J E S W s 2 S m d a c 1 F I a z V P a 3 c w U 1 F T Z z U z W W N M a U p L e j N 5 Q T J i K 0 N z R H h L V T B 1 W m w 0 S z R C N 2 J 0 b k 5 h U k h k b E V Q N m Q 1 Z F F u e k h 5 S D I y Z F B O c l M v S n F J N V J L U U F m R 0 p a V m l y Z m l L c X R y V z F m a 0 l o R 2 8 w M k d Z Z H d K d 0 J l S l J C N U 1 s V m R Y V j g r d H F x c m F Y U 2 w x T l J G T k J m Q z l V d W 8 z Q U 5 p V k V q c 2 J 3 Q V N z L z c z N 2 x w a 3 Z i M j V 1 d m 1 m K y 9 Q b W R J b F h j Q 0 p Q c n l z d k x a e F l W R m Y y Q 2 l D N F d R b H p x O S 9 z d m x G S W V 6 c 3 l E a 2 R R W X Y y W F p z b V h Y T k R R M D V C V D l s Q X V K U k 9 J N 1 h k Z k x B Q 1 N Z Z V N V U k J a a D V D W k p K Z W x j Q 1 d N W E 1 x O U p r S 2 x Z e G M w Q U k 4 U z h p Z X R J d 2 p E M G p r V W d I W j R I a k 9 M Z H J t b m F B V X V x M D Z 1 c H F P O H R s N j R s b 0 R 6 Z m F o d 0 E w T X Z P N 1 J Q V G J y d X h r N X M r S m F G N D h I c C t X d n N n Z m p V Y S 9 r V k p l Q X V C U 0 l 2 c F Y 1 M m E 4 b E l n Z U V F S m M x R l h m U k Z U T H p L Y 1 Q w V G F w U m t R M E g 4 R E 1 M d X p Q R l R K T j h 5 N E F 2 M E F 5 Q W V w W H p I e U t i Z H N 2 c E Z l S 1 J D T C 9 y S 2 l v Z U R z U U N E e E N S R W N K S W J Z R n N I c 1 d P K y s x T E 9 1 O F h D N X N H T V p R S W N T c X J z N H o 4 M z l z M i s 0 U U Z X U 2 F a d W F 1 e k R W R W R F c E d t U V B n Z F N I R V d i b l l r W T V T N m l 3 a F J F T V h w M 2 N B M E 8 2 S W s x S m V w S l M 2 d 1 k x S V d v W G s z L 2 V P b X B x Y W J w T X B S e U t S Z j A 2 Y U 5 P a 3 R 2 O T k v S F l E V E F K e E t S S H V O S H o 5 K 1 B 5 O V h U L z h S N T B T O W 4 4 U j N C T n F 4 d j I z e E d O Z 3 d F S j E y Z U l P W G l I c 1 Q 0 Y z Z C T n N v e E k 2 V z h T Z G Y x e T R R U X d 5 S 1 J T R 1 p m d z d 1 U j Y 4 c U p a Y 3 V X M 1 d i Y j l 1 a X V 6 c G V Y b H h j U E h q e j R o T X p 5 e k R t a U t 5 M 1 c v c k J E U k l j Q z J E T j F M S V F Z N m R h c k p L T H R V K 1 Z L c V h x Z n o z Y 3 d r d E d 2 U H l l a V Y 5 U E 8 v U j h S V F V r a 0 V t T 2 F t N X Z Y Q U h q Y T c v Z W Z H U W d F a G h O U l B Z R E x X b H R i N z I x d W J r N E 1 H e m J z U l F D V E F i e l M 2 e m N o Y W R j N 1 d Y N 0 h m d 2 N B V X N v U n p I d 1 d n U G R z M j U 2 U j J i Y X l z b k k v V G R N d U p L S n N F b U 5 o d U J 1 d 1 R O T X N C N U J W N n R h Z H o 5 O V Z V b E x T S V I 5 U W Z Y M T l o M G Q 1 S W N S V n J y M X Z 1 M F d h b F B J b k 9 k N W 1 x b y 9 u d y t G d z N K V T l I c E Y y Y W d p Q V F a V 1 Z s Z n V s Q 3 B n N T E 2 a n R i T 1 R 0 K 0 1 3 N E 4 4 W j l u S G 9 n T T d L N U 4 w Z 3 B C O V N Z O T h n T l p u N m V D U H N C T k N p d E Z I b X h 5 d W F z Q V p w c W d l S j l B Z k l E c G N j Q k x W O E R p V z U r M X A w b V l P M H N R Q T F R e G J E Q 3 l V R H h m Z 0 Q 1 d X F 4 Q 2 c 4 W U Q r d E R r Z 1 d v R j J o W n Z K d U 8 2 Z z F j S U V v O X N 0 V k Z X S H I z Q 2 M v S j R k T U t u M H p 4 M n V B b T V 5 Y 1 g w S z h 2 W G R W W W N D b T A z Z k 1 B N m V U U k J H Q n o w Z H l o e k Z H T l Z j N m Q 1 Z j k 2 U 3 Z 1 b U F n U l V m L 3 Y 3 S X Z F O W t 2 c l Z o M i 9 i b F N F c E M 2 R l Z W V l d S W l Z y Z U x 0 Y m 5 p N X J G N X U 4 Z U t X U 2 d y S z N 1 K 2 9 h R 2 h T d 2 t 4 Q U l o R U l s b G x K Y 0 x o O E N J Q W 1 V N E Z P S T d 6 b 1 J E a T k w V D B L a l B Q S n F L W G J k d k 9 L V n J K Z F d R O U N P Q W h L Z V U w Q U V l N 0 V R a E 9 L Q l I 2 d F R m U 1 U 3 W n R u d 3 J n M U o 3 c V J h U F J w Y U Z R Y U o r M W E 5 Z l d k U 2 V u b G t s b F p l V X h S S F J J S k J M c H R J T X d H b z E r Q T B D a U N 6 b T V T Q 1 N 5 R 3 I y Y 0 M w U W l r U m 1 o V U 9 q R 2 1 w c W F U c z V i M j d a d k E z Q m J i L 3 B M e D d L c z J 3 S G N E a 0 F y T H k v W D Y r c n E 0 a 0 N m W k Z O b n B W U z l F T 0 l M W n I 0 M 0 Z v c z l W b H R i M j V h d F l t M X Q 3 V 0 l B V T Z X V T V 5 d W x P d X p N Z G Z N a j l l c k p 6 S D J Q T z d W S k p C S m Y 2 T H E r Q 3 p O M 2 t x R 3 p M S 3 M w N D d n T 2 d D Z 3 J L d 3 N P R 1 R L a 2 d K b j l C U V V G S z h M a G N K Z W Z Y U 0 p x W W V h c 1 Q y R 2 F w c z B L a D h O W k 0 4 R 0 h R c U Z K N l Z F K 3 N W a n M 4 V 0 F 3 Z U F J e l B 5 Z U V 1 R D h j R H E v c D h t W X p j S 1 B C e m 5 a e k M 1 e E 5 S S C 8 x S E R 6 O W k 0 L z B a Z 0 J S Q U R z U 2 t q b F d H T n h 4 Z z R h S F J 6 Y V l r M T l r N 2 x D a G J o S 1 Z l L 1 F O b 1 Z C b 2 5 L W n A 3 M 1 Z Y a D R n a W x t V W R E Z 0 N W b F p V L 0 Z F S m 9 0 b T N u c 2 5 C Y l N r V F h i W X g 5 b z B h T n V y K 2 t w R 1 N D c G 1 t N z J y Y j l C Q U J V V k Z T T U R n Y U R 0 O G J q O F p 2 Z G p T R F A 1 T k J W a H p x M m J V O V B 2 V F l N N H l R a H h O L 2 N 3 e W V a K 2 I r c C t 6 T U 1 Z e W d 6 e j N j a m x o T 1 d a Y l g v b n B x b U 9 S T E p Q S S 9 w O D d W W V Z W V l Y w R j N F Y j B 0 d E p o b z J i Q m l Z K 1 N N a H h O S H B k c m d T Y X d j U j B S O E F 3 S E d j T W l I R V R V U 1 V O Z E k 1 R z B S M F B Z Q k N a c j Q 2 M j N r a G h B W U F 6 Q n d E Z 0 1 y S 1 N r b E V R O U t x U k 5 4 N U J O e D Z m e V N p a j l P T z d 3 Z n d w U n V 4 a 2 1 J Y W t w c 3 I y a k Z O Y z M 4 Q W g 3 a z J N U U J V V k Z R V U V G R 3 Z a T F V k e H h r R 1 l M V 3 U 2 O W N D K 0 d u b W V V M 1 Q w d W R O V H l x b H V z M 0 g w d z E 1 T 3 o 0 e k d B T U F p V V J p b z J T V X R x U X g 3 N 0 V l a 1 l q L 1 E r b S t 2 V W p 3 Z E R D S l B s T D M 3 a H R V Q z N q b F M 2 R F N Z d 0 R m Y U N B d 0 Z y V G p U Z W o y c 2 F 2 M V c v R G 5 4 d 0 9 4 Q l p 2 T n p M N U R B R V Z W b 0 8 y d k J z U 2 d y c X V S Q n B B T 2 d J R 2 1 H c U F s N X p T e W Z V d j d 2 S n h i Q 1 p p Q m Z l T W J r d l B Z W X l 2 R W M v S j R k R 0 p k V z J 4 Z G 9 l Y X J C c k F Q Z 0 x 6 V 2 J G d m Q z S W F X T m d j R i 9 2 W F N S Z n Z 0 T 2 h w U H p z N G 0 r W n Y v R k F W O U d G N 1 V N Z G U z W W t a V G x v a W x m S V N C R H V P R X d L O E R s R W V 6 R 1 k 4 T U V 1 R n d U a j Z Q V F U 1 Z l J z U 2 t j Q 0 0 v e W p h e U c r V S t H T F k v c E c 3 S z N D S 3 V F N k Z Y V k Z k W H Z 3 U G d u V z Z x O V B W b k 1 C R 0 5 S a m Y x b D V K V F Y x Z l h w O X V W S X B I S X J V a m 1 F Y 2 9 G d G 0 z N 3 p y N j h m a W F 1 a z Z t d U Y w M j R v Y U d o S m R m U G l t V l p Q O D h z c z I z N 2 Z x U k Y 2 V 1 F q M D V I b E 9 y M z I 2 b 1 d k b m J C d C s x c 0 F X W k 5 B Z T J 4 Z V R w N W E x L 2 l 2 V j h v Z l p v a m R B Z G 8 y N m R 6 e G Z x W T l j b U Q 5 Z 2 9 O a V V L U X R r W G l r W C s z W k 9 2 Q V I w U 2 h t c m l h a V R 0 R 1 h 6 T H d Q Z 1 B a T k F V S 0 l x M T F w c V Z 5 Y 1 B Q T m F X M X M 3 U m F y M k J q Z F o v T V Z F Z E N i Y 2 V W S W d F Q m d I W U x x d T Y 0 O U x L Z C 9 v Y l o r T z Q w e U 5 S c U 5 X V l Z X V n o z R 2 M 2 N F V R b H p M e m J V U j B F W U J q Q W Z 4 U 1 N 2 b G 4 y N 1 o v V D B R M 0 V s R X E 0 c U Z E Z E N J e m p 5 V 2 l U Q 2 5 V N 2 9 p S H c r R U 9 t e T V N M H h 3 U D R J e H d P S H l P V z d R Y 1 F F L 3 l W a D F R U 2 4 w a 2 h F Z 2 t F b 2 t h S 2 V X S U x E a 0 p V M X Z L M n d C Q U N I R V h K Z k 1 Y c H R v Z k J P R G Q x R E V 6 M j d a d H Q w Z H Z 1 T E x I M z F 1 V 2 x W N W 1 a R G p 1 Q l R Q Z m 1 1 b k 1 y N j J 0 W F d j W X h q R D B n a 2 d r c 2 d Z Q U V v b k V 4 U U N 1 Z D I z Z V R R a n h D R F B Y T 1 k 2 V E h o b T B X Z 2 l 4 V z I v N l R 5 T 3 Z 4 M m Z x b U l o R 0 F Z Q 3 U 2 e j g z V G Z P b z N 2 U 2 x s U H B m S k J K N U t Y V z h w W X g 1 a i 9 Y U V F W a k g 3 O G N 2 Q X V 1 b E R C d 0 d r T 2 k 1 M V d a a z d R Z k F r c j h E M i 8 0 b T Z m a l F p c n V 2 c j Y w R W t G K z M w R H M w U U F T V C 8 z b 2 l 2 a F M 4 N U d F Z z N v O H B S W m t k S X I 0 Y m d 4 T 1 B F U F h K c G t l U H J R R F B 5 Z V B S a V h W d G l j W k J B Z D h i S k Z B R m 9 O Y 0 o x R G N u c T V w a V d O U F N o Z 0 w v K 2 5 5 T l k 0 Y 1 B S b E h B a D N X e F B n b E 8 y S 3 l V R k F Z d 3 N y a m p q M D R z N 2 1 C b F U 4 N m I r d k 1 I N W p V Q W 5 1 e H Z N e n c 4 U E R 3 O F B E e m E 0 Y l V M N m w 0 c D N t N 2 5 H V X o 2 d l F E M H Z O e k Y 0 N U h Q Z k E 5 S F h Y Y n F F V i 9 Y b m R a e l h Z O C t n S m 5 2 c 0 c y N 1 V 6 U 3 p s S E l X Z 0 J 4 V 3 F 6 c E J B T 0 x w c 3 J n Y k N p W H p K V j Q y Z W Z M a 2 5 X c H F h c j V t N W w x Y 1 o w S z F H O F d T e W F r Q U R H Y S s w S l h x N 1 l C U z Z u d k R N U F p W U 3 Y y V m l D W X c 4 M j l X c l Z y M V l F b E p 5 V V V B N 2 d i U V F r U T N T e W w z S T Z M R k F K N X o 4 K 1 J W c G Z v d 0 R H T X N F W l V n R 2 J Y W U p S V V Z G Y U 1 E Z 1 l C d z c y T z B Z U m d k b 3 E 2 W j J R Q k F t Z V V B S U l T W W x V e D E x R D J S U 0 9 U U j h 2 T H l K N H F M a S t j e T g r S 0 t p b 3 F E T X l L S m Z l N z F V N 0 l O U D B r a 0 V n R m Q x N m N D K 0 d 1 V z Y v N U 5 T b m w z N n R o M U 1 1 d 2 9 w W n l T V m p Z N H Z Z M l U 4 b H h Y b X Z j d E l q b 2 s v Z H p x M W F 0 N y s 1 R E p B Q k N O U m h z Q U 5 B Q 0 F h W m 9 w V 2 J W W T V t W W x 3 e k E y e E 1 t V D E r T X p v e W k x b n Z h N z N 0 b 2 1 o T G d W d 0 V 0 Q U 1 s L 1 N R Q m p 6 Y m 1 T N V J 5 K 2 d B N 0 N N W n l k T 1 I 1 d C t E N E J q O H N y U m 8 x c k E z L z R S Y U Z z S z J 1 W n N R Q z l C c H p t a E t B Q z B 6 W m E r Y S 9 Q Q m N T Q y t I Q j B r M E p n Q n R R N W 8 r U n E 4 O U h G Z 3 h Y L 1 F O N E l T R z J S Z 2 d v b G 5 V a n h 4 Q z F W N n F R O D h j c 2 R 6 O G 5 o M G 9 u Y k d 0 T G F T R z E v O G l 3 N 3 N R K 0 J E O C 9 u W m Y w b G p D N V k x d G 1 E M G t Q V k 9 u b 0 J Q d z g 0 a m k x S D k z Y 0 J U a E J r e n R C Q 2 x H W k U 4 b j l V d l I w d m J 3 T k R m Y k 4 v a k N Z b 3 o r S j d 2 d j Y v U G 1 x V F N 3 O F B E d z h Q R G 8 z O D Q 1 e H p F W j h 6 N D Z x R m Q 5 d H l a Q 1 B v O T h K N E h Q S E t H W X l 6 N D V P b U h m L 2 5 C Z E M 4 Q j h P W m t T R V Z G U m J i Y 0 l s M G 5 G d W d l S D R B K z B Z S m 0 1 a y t K Q 0 p x b V Z R S D R H c 0 F 1 e k x 6 V X R 1 M k Z T Q z V R Z D B C S 2 V R W V J W W G N W T F R 0 e D R z U V N J Y 1 F y e k x 3 Q 3 d F R z J i Y j g v Z H V 6 W U l E T T N F V k d i W l Z t M 1 N T b S 9 K S 0 t 6 R W 9 u R U d U N m Z y d 0 R B Q T B n c F V D U n Q y c 0 4 5 K 1 V r V 2 U x T 0 o 1 Q z h O Q k F L M 0 1 m T X Z p V 2 d R Z 0 h G Q 2 l L e l J h V V R V c V Z 3 c G R S c U F 6 O X p 6 U H p R T U k z T V Z 0 R j B Q c U s 2 d U x t W V l 4 d j F D a U Z 1 Q 3 d l R D l B R T V Q c S t k e i s 0 c 0 I 3 Y m t o S W F W Y z J Z V 0 0 1 c i t K S 0 g w a C 9 3 b 0 F D N G p v c 2 J S N 1 B K U 0 k y c U 5 L M 0 R 5 T G 5 4 R F J 2 U U R h b l R 3 V k Z S V k Z 3 V 0 N 3 V T M 3 S z d o Z z Z k T 2 l 3 Z F B r N E t l V U 9 B S T V 6 R H d 1 b G x N O F E w Z T g z M G h t U X Q r T X p r N 1 Z y M T U 3 a T k v d l A 3 S T F O Z n I 5 L 2 J 5 S E U 2 M G p t T 1 J 4 b 1 k 5 N X o 4 b X d B d E F j V z h 5 Z U o z e U t o R D J a Z 1 N s c G 9 i Q j d n Q U l 2 d U J T O S 9 H d E N I Z C 9 M e D B J a n B R T m t s Z l h N c D h y d V J O Q n V 3 a j F 5 M U F a d 0 F W Q X Y 2 e F B I U 1 d n Z W U 5 e k 1 n b H V t M z V h U U R T U F h q S m 1 0 b W g 4 Q i 9 v V V R p R 2 p v S U E w U F N 4 e U 5 2 O E I 3 c V B M S X k 2 L 0 l q V n U w N z Q v b F R m V U g 2 T n h I d G p q e U 5 5 M X p Y R 3 N m Q z F j M l l Y R m J T W H F Z T E d y Q k 9 u c X F 4 c G Z C c D Y 5 O X F 4 Y 0 N y T l F N d X B Z M E R W b y t 2 U T h I T X V y d C t N M 0 N T Q 1 h s N G V I a D R l R 3 d s e k p n Q j l k U l R Y L z A 5 W G x R K 2 p D Q 3 V B R k V Q R 2 g w Z V d 6 Z k 1 E S H h Q c k g 0 O S 9 i Q z Y 5 L 3 Z i b X E w T k l j U W R 3 V 0 R 3 a m k 1 T z k x c D N s N G d D e k x 3 V U F B e k Q y Q V h B S 2 I y M D U z S E x z a j R I Q U 5 1 M k Y w b 3 B s d 2 d o R E F C U E U 5 R j R J c G 9 E Q U Z W V l Z h V 0 8 0 N 1 E 3 U H p S T j A 1 a D V J a l A v M H p D T X N a b j l y b D Y 5 Z X Z I Y 3 V Y T l h T a W 1 Q Y k c 1 d X R 1 Y l B u O T h v c F R 3 R X d O K 1 o r V E R i d G o 5 M H I v a 0 N n Q m Z j W m s x U 3 l u Z U o 2 Q 2 V o V U d q U G F E V D Z x U k R p Q 0 F C S U p C S W Z w d m 8 y R E 9 O N k l 2 b 3 B n S E l B N E N S L z B U V H R i Y V h V Y j V u N W V k d T J q M C s z U j B w N U 5 S R m R Z V m x X d G 1 n c E p 4 U U t U W F Q 3 M n B l S T l z Z z R Y N U I r R U l s R W J w T l N I a 0 J F c D B r c F o 3 d n l x V 0 R t Q U J G Q k N K S F R p c U p T N n V W S U p Q S 2 Z O Q n Q v Q 1 d D Z W J k d D N w N V V W Q V R n c X J j M U R q d U 0 4 c V d s Y V N J a j F 6 N W 0 x d G J X d H B t b D J r b m J 0 R G s z V E 9 1 d 2 9 a K 2 J m S X V t U W 1 V d E V J N W w 1 T n d B Z m 1 L W j V t R 1 Z a M 1 V h V m R F V S t q O C 9 N b k p s d U R z O W V Q Z T h h a H V F S E F L W F V h Z 0 F Z U 0 d P K 0 4 v Z n A w U k h h Q 3 c z O F F l S k 1 R S D h B a E V Q e k t x S U h u S l F s e X l K T n h 2 S E Z m Y k R u b T V M N W N F Y W V E Q l F a Z 0 4 0 c m x V a l h F Q W J h d m d N d m Z 3 N V k v Z 3 p n c k 4 w N G s 1 a U J S T 1 B H O T l Q W E p C M D h k e U 9 S d U 4 1 e j h I a H N D S j Z U e D Z O T F B w e H g 5 T U l E L y 9 U Z l U x b m d M a E F P b 1 R 6 V T g 0 a k Z I Z F F 0 W F l Q R E 1 0 S n V U T m g y S 0 h T Y m t G Q U R a N V B o M E V G K 1 R C c F Q w c U Z z e G J w V 2 Z M R j R k U m N 0 O G h K S G d S O X B V W U 4 r S D c 1 a V N z N 0 p 1 V D A 4 U E R 3 O F B E d z J M O U 9 t b 2 U y a D U x Z m Z H L 1 F O Q m J H N E F V U m F 6 N j I y W k F o a l J o e U k 3 Y m V a a W 9 U V G p Q b j F q M k p 0 M D l m O W J W U m V 3 T U J p S X J x b 2 N V R 2 R G N k h k R H p E e m 4 0 b W 9 V L z Z R Y k h s V 2 N t U W 9 n R m 9 B R U V M c 0 R P Q V B 6 S 3 l J d X M r a n l j e E V S R U l w O V J t Q X o 5 T k 9 6 U U 1 R Y 2 w 5 U F V F c T k 2 T m E v U X d n e F B h M D l B S U N J V G l H a V R n d j N 3 N F l O T z d T K 3 Z 2 N U 5 a d D Z 4 b 0 t C Z 0 Y 4 T X d B T 0 E 4 S W h w R l J J W m h H Q k 5 T Z F l V U W p a W m x Q U W t B a V V U a V J a L 1 A 5 e G R O M D Z h W G x a V k Z B U n p C e k I r N 2 t t S 3 A r b 2 N 6 Y 3 h E S k N J a X p p Z W d X M j d i d k F B R F R O S X V a Z V N I U W N V R X R U Y T Z y c D R X M m E y e m J 2 a W 0 5 d 0 R U T j V S b D F H T U F a e k R 5 W G l H N D N U Z k 1 q M X d t U 1 d 2 R F A x V k d 3 b T J t Y T Z m W U 1 a d V l 5 M H p T U G F M O F E 4 L 2 o w Q n B G S T V F W U F N Q X d q a E k 0 a 0 x N d D Z E Q n V J b E x J Q 3 d M b k 1 m Q T h S a F p o W m R 4 e m 5 T R j N Y M z J Q b T l 3 e k Q r U E V H Z H A z W D Q z T U Q 3 e W 1 k b 2 U 1 M V Z x V m R l N k N O Z V k 4 T m d Q Y k h B c D Z k T 0 Z Y R m Z I O G 0 0 c C 9 t b D Z O b k U x S l l D U 3 E v R 3 l p c 3 h F Y n R I U j g w Q V R S N E w 3 Q i 9 G U E R k V E d 4 e G Z r Z G 1 o N G x 2 c G 5 q a U Z q b 0 l B M m 9 S M E N O L z h K d z h I d D N 5 N 2 h W S H p 0 d n Z U e S t k c X d 2 M U p B a E d m O X V U Q 1 F P S U x P Z 2 N z V E 5 w V E F u R 2 p S N k t 1 U X R Y Z F c 2 V X A r e X g w M G h z T T d R O X N o O E 1 Z T j Z p M V d p S k Q 1 U W Z M M W F L N l h H S H h h V 3 p y N W d 5 Y 0 4 1 N E R 3 O F B E d y t Q c l p R e m p s N 2 U r T l J U e T I 5 U E Z K W E h 3 T 0 x X c m R u U l V 6 Y n F F T 3 h y M 0 E 1 Q l B 2 Z D R D d D c 2 O U 9 k Y n Z h T 0 h t Z H R J M E 9 s Z m Z E T C 9 6 U m t 6 d k l X L y 9 v Q 1 p h M n p i N 3 V S Z 2 s x S m V p V j d t N U F t R l F v V U F p Z 0 V z U 3 k 4 b m 9 s T j Z X d k N Y V W g 0 U D R P a 3 N w K 1 l 4 O H c 4 c k t p c j h S T F F q T T F l b m 5 a d E Z S R 2 N 4 O H k 0 Q V h t R G 0 0 N F V R Y z V W U 3 R 4 R l J N U k d k N V R q T 2 V D S E V j N m t H U W 9 o Y m 1 U b E l S Q U V B T 2 p N M 0 F i Z z U 1 Z E F p b 2 l B e m Z 3 Y z M 5 M m R O V G M z W H B t b C t R R V J u a k J 3 N W N n V 0 F Z Y 3 o 4 c n d 3 Y l Q 3 U n Q r N n V x c X F y a H p I e D J x c k N z c k t 3 Q X d M W U F G a G 1 H Y 1 N p Q U 1 h b H p Y Z V V u a W N m a k w 4 e W R P M 2 R s Z C s 5 V k 5 t e m J Y b F p a V 1 h t Z X B t b V B N S E 1 G a 3 Z s V E N 0 e D d i c 2 1 s R H l I R U h 6 T E x p R 2 g 3 c E 1 t d z l j Y n h K N l Y 4 a D R n b T U x a j l T O H V 5 O W s 1 Z E J z Q 0 R B T U R N d H h I U m 9 3 Q V F q V W E v Q 1 l W Q 2 g r c T Y v Z z R S b F N q V k 8 x b W x m Q i t m N D h l U E g x N V F V S E J 6 c j I 0 c W p W Z 3 M 5 a n N o e E R B Q V V F c T F M M k p z c V d Q Z W 9 6 T k o 2 Y m I 0 Q l p 6 U U J 3 R T R L c i t r M n p Z Q i 9 q R 2 d u Z T h B Q 3 F W Y j R B Q n F B M 0 p u a z B q S 3 Z X b k Z v R z N Q Q T Y 5 K 0 M y a W M z Y W V t O W k v c 1 V E S U h q e W Z S N X J G U m V F N G V q e D Z a Z G N X U H Z 6 a n d 4 d W R Q W U 5 C a i t T a m Q 5 d F h T d G Z o c T Z W c n N Q S E s 5 M H N q S T R n T H N 0 Z k 1 v Z k w 1 b 0 5 S V G 5 m e l J Q V W N D S D A v W W I x M E d x T F o 1 U S t I e m h L a m k 5 b k J 6 M 0 U 0 N E M v V E 9 1 e F M v N T Z K S m p Q U W V Q a D R l S G g 0 Z k h B R 0 h h T k x U Z C t U T H V L N F V x Q n J S T E F S V D J 0 M D J i R z E w c n h J N W p m d E x 1 N E F H Q W 9 I O D R 4 b 3 c 4 Q 0 d 1 L z J W c W R Q T X d B b G h Q e n I w N D Y v Q X N 2 Z 3 F j Z k l h S V R w S l R q c z V 6 Y U F j Q 1 M z d l F s a E 5 q R m Z k b l F i Y 1 h l R V F F d 3 d l L z N W d 0 R R a F J C M j J y b W 1 j R G c 4 T H h R S z Z i c X V B O E M z N F h C N G 5 t b W F q U U M w Y 0 R n O H p 6 Q 0 1 E b z R x e T d K S 3 E 2 c X F T c F Z T d F F B K 3 R t M z c 2 T l M 1 U 1 p N b W p m T D V m U E 9 J N k t V T U c r N E E 4 Q 3 l B R 1 F D V 3 g y S 3 h E a m x G d X N v U l U x c G F P Z 2 1 B U m t R U k l y c U l t W D h J b 0 M y d F N w e U k 3 Z 2 N B S W h J Q W Z E N m Z U d 0 x Z b 0 F Y d j Z 1 c n F w N l N V c z l 5 Y 0 1 J R D d m Y 3 Z N T 1 R s N U F C e G 5 X V l p L d G d 0 U 3 l n a U F z R z N i W j Z U S 1 R O T z h G T U F O T 2 Z Z M 2 p K b l h B Y m k v a D N w b k V G R z d 4 c E p w b X V j Q z J J Z V p y N i t 1 c n Y 1 Z V N 0 b G V N U n F O e m c r R l F y d E V v O U V t d 3 p D T 3 l k R U 9 B U G s v U G d z T E N 3 d V Z V a W R 1 c U N G S 3 F j d V l l U V F S Z 1 p u Y m 8 3 M j I 1 R E h 2 M F J u Y U M w d D R k d U o 4 a n V u R E l i Q V B l Q X V P N k J s M k t E Q j R 6 L 1 h I e T U 4 R k 4 5 Y 0 M z T H M x T H Z L V k F D T k 9 B b n d q Q W I w V U 5 C Y V R j b 3 d B Q U N B Q V N V U k J W T 2 8 w O E J i a j V H R k Z V U G N o N 3 N 6 M E h E d 2 V H N H Z u N V B I S W l Y Y 3 Z Q N 2 9 1 b j Z Y Y j d u d W 5 G a m N j d H p z Q 2 V u S U R L Z 0 h Z Y S t l U m V O N n V 4 L 0 o x L 1 p n M E x R Y 0 V B U W R O M k J h a m l q d E l O M l B 4 b W 1 a O F Z y O E 1 l Y T g 0 e D Z 3 V T B T T X R U c 0 h 2 W j E 5 M j V N Q k x o T 1 R o N G V I a D R i R 1 Y 4 N X V w Z G J H S G 5 p K z l Q Z W d i R 2 l Q U 3 J z Z F c 5 b 3 h B S k V C W n B y W U p K N y 9 u a 0 p z V X h s S V F Y O U E 0 N n N z W G V x N 3 N z U 2 t o S W h Q Q X p s b E 9 E V W Z 2 b l R 3 S H V p O D N L R j l L T n R 6 O E 1 2 Z W J w d m x U S l B W e n R q R k 5 j N i t O N m R P T n B C a W h s U H F r c X F y S 0 Z 3 N k g 0 d 0 N F M y s r L 0 Q 0 Q 2 Z p R G 8 0 T V N 6 T G V r N U s y V U J F W m N 6 O F l H M X Q 3 Y n B j c m l P R T J K T 1 p 1 Y T J 0 N 2 N O Q U l I Q X V n S T l z M j k 0 d l c x M V h F d T I v R z N O Z l F E S l B U T n I x V X p s a G 1 u T n B x N U t o T V p t T G d C d 0 t o U U x S Y U x R S n l j Z m d D V z R r U 0 s 0 M F p N c k 5 a U 0 t s b k F L c z E w Z D N J N U Z x W T d I W W R k b n F 1 N 2 I w b W 5 3 Z m 4 r R n d l Q U d B b 2 g 0 c m R v T 1 V j a V F B K 0 h 5 K 0 R w S i t X L 0 t Z O S t n T T d Z S H Z l S G J p a E M x Z H V v M k t k a 1 A 3 S H Z G W V B m a k x z d 0 R W K z d r V l E 0 R D h Z N E R T R T V J R l J i d j N u W k g 5 Q 2 J O R G d t O U R t M 0 9 q S j l I b T B S Z H N W U T l 3 S G h 0 S F B r d T N S Y j l i Z 1 M r W H J N V 2 t N Z X V U d U k w d E h Z e H p E c H l B R z E 2 M H U y b l o v d 3 d k R k 1 C Q j Q 3 Z n R W U D V a L 1 R K O H Z h e X h I e X p x R l V x Q m 5 t a n o r U z Z i Z m R r V W I z Z V B o N G V I a D R m S E F D V W w z U l l y M 0 d X M V J u V F A x a V R k R m s 4 M D R x d n Z u c 2 F J W V N i O H Z p R m d k c k M y N l J z c 1 h q N n J 2 M D N y R n h p S U U 5 U l p Y d 1 R y W H B t e G 0 3 Z X J 0 T D l S U 2 w w Z W l V V C t u b G t 1 c F p 4 R l J P b F J N S X V Z T 2 R C R G R 5 Y 3 p z M 0 l j N S s y T n R X d m N 1 S E d E Q 3 d z T H o y R G 1 p V W p t U E p r R V F B U H d L a l A v a j R p K z J O Q y t I Y 2 V a b 1 d s Y V F n a n h S N l h V d W F a c C 9 v V 1 p 4 e k h 6 T W N 6 O D A w Z 2 t z a W k 5 d m 1 t Y U Y y T z l F K 0 t Y a 3 l k U C 9 s Z E 5 U V T F O V D l k a D V w O E I r T i 9 j d V h O W G 1 x Y T V v Z V p 1 R E N N Q W d J a l N u U 0 k 2 R V I y Z m Z y N G 5 k R j E v e E R U T l k 1 b l p R Z E l o O E d J Z j I 5 a 0 J 4 M 0 g r b 3 V 2 N l A y c H J h O X Q 2 c m c w U W t U U k 5 z O V B L T G p Q N 0 0 0 b 0 d 4 U G p j R 0 Z 6 S k 9 M V n k 1 Y 2 9 P V 2 U 2 M 2 9 q S H Y 0 Y k x s U z d j S n d E Z D g v V 0 h i N G c x e T h D U l J R R 3 Y 5 K 2 t O O U N F Q U J n S E 5 O W n d Z Z z c 2 Y T F T W W s y d E N X d T l p S j R Q U G 9 L e j h u a j B T d G 1 Y Z k h q T H c 2 N i t a V V R t U k 5 Q Z 0 Z D W k x 4 R T l D Y 1 Y 0 Y z I 0 R E p t d 3 p G S n B J b X F R S n d p R V Z Z L 0 J L e l h l d 3 Z z M 0 1 m W m s v L 0 d E Y 0 5 w a X c 3 Z E F P W m J H R W c z Z m 5 M Y 3 h 6 c V R s V 3 p Q a H Z n d m l T a n k 4 O D N I U H d l S G g 0 Z U h o N E R I Q 2 1 U V V B i V T A 5 O S t i Z E V V Z m 1 v c l U y N j d m d G w 3 M k t X L 1 Z 1 T U d Y a 3 c 0 a z R U d m w z N E V o c W J 2 K z F 2 c 3 p Z e k t Z a z J k Y 1 p K V S t 1 O D N k c 0 R E T n U y V D h n b 0 d n R U F T a V V U S U l S Q 2 9 U M E J W Q k h S N j l G b 3 R N T U N N e k 9 Q T W s y e n Z J Z E x q R T Q v a U 1 W a T h j T E N 3 c G t B b G h H U n h j e T N F d E Z u U l B T W l p W b U x U T l B z T m 9 k S 2 Q w U 2 o w V z h B b k J F S 2 h h N 1 h O T z F l Q U R O Z G l h d U l w b W t k d k s r R 1 l m e W F t V z h t b 3 E r W S t X O U V k S 1 B Q N T N 2 Z E 5 N M k R M Y 3 Y 2 U E 9 N K 2 g 3 c i 9 x M U F v T k k 2 S T l s R k t u Y m F o Z H J w Y z Y r W k h T a W V Y N z A 2 Z G 1 h Y 0 F V R U t J Y j R G a 3 Z w U V J J M F k 4 Q T J B c U 1 6 Y 0 l J Z T Z y c k t 4 Y 0 U 0 L 0 g v N m Z y K 2 x Y T V h K d m V n V k x x c D B U V X B K V G F V U W d 4 b j V u O X p M e X d w Y V h s N F k y O H A y N k p S c V B 6 Z T F P Z m l L N 3 V v a H p z U H U 4 T 3 B Q R z V v V W d w S 3 d E O G d J a m 0 x T m Z Y Z D F q d E h t Q m o z c U 9 Q Y U p k d W E 5 T U x B R X p a V W l O N i t o O X l u V H g 1 c 1 h 3 S m d P T U U 5 V m R Q b 3 M y a n I v R 2 N Q Q j Y 5 N X A z T G Z q V C 9 n T 3 R l T 0 Z i N D Z B S E 9 J K 2 0 y V D c 5 Z W l p b U x W b m V J N W d H Q U U v Z m N H W X R X T j J Q U m 1 w e W k 0 R G N y a z h 0 S 0 1 I M 3 Z Y Z H B s N W d C Q U 1 U R H J p O F d Z d H l p U G 9 6 V 1 p G U k 0 5 N E N q d D Z n K 3 Z t T H F z N X d Z Z S t Z S 2 J s U F E 5 M j d h e i 9 0 M m t s R W N S M F p l W k R 3 a j V n R 0 V Z e H h E U l k 4 e D h i a V F T Z V h U e T V N a z c 2 Y n I r W n l I R W 1 l R n d 1 T D g 4 d W F L e X N 2 S U g x Z F h W N z N S W H l U V E 4 v W W t v S E E 2 S E 4 r U 0 x T R W d w a n d W U W I 5 d j J a e H R t W n J l M k h h Y V V t c n h 1 M 2 J x N z Z 1 c n F Z b E x L S H p V M k 5 y N W R W M W Z Y a T Y x U l d 4 Z G I 2 K 2 Z J T U l 4 O W h C Q X h 5 N 0 x D b T h 0 Z W o 4 M 1 B 0 R 2 x 3 b m 5 w R C 9 T V 2 V F S U l Z V j I 0 O U V U M k 1 K U 3 M v e F p L V m 4 v Y T N J Z j N K Y 2 h C Z j l r V 3 c 3 c F g r T n N R a k 8 x T E s w N W x a R T B J R U F J U 1 l l V j d x b k d t Y U U 1 a j V J a V R 6 Y X d 3 a G 9 o T U F M R W p K Z U d t Y W R p Y 0 F N U E 1 k b W Y w U z B h M E F i d T J O T G Z Y M T l h M k R C d z h l V l Z O V H M w S D V P S m w 1 b U d t Y T F 3 Q 1 l B Q U J L Z G R 6 a T d k N 1 B a V V E w Q m N B S 0 F C O E F P R m 9 w V l c r Y T V s V 1 d a Z D B x c G Z 3 V E V W M E d Z Q U V S S F d 4 W j F n S X B K W W p v U m d D Z k d Z W n h T U 1 F T d V Z k S 2 V S b U F Q W m g 1 c 3 J 0 d y 9 x M n U 2 M 2 N D K 0 c 3 M T Z 0 V l B w T D B Q K z V x b W 1 Y W E J q W m 1 K c 2 1 5 M E p 5 S 2 J t U 0 1 a e G F k a z N F c 1 Z N N T h Q b 0 F Y S m 5 D Y 2 F n U D B C V E d U b X Q x T H p 3 e E V q U m p 4 T F J E O U N N c y 9 L d m N 6 O H J x W n B y M m 1 h V n N Q T U h 3 b 2 h U a l p O T X d Z Z 0 R p R E 9 6 Q W t B Q 1 N M U 0 F h e D J 4 O F d 3 U V l N R 1 h T R 2 w 5 R F B 6 R T V G S T V I O D k v Q 2 4 y b G x K M k s v W G x S b 3 h s e m Z H U 0 l 4 Y 3 F w V H J O b F l V U W I 2 W X V N Z E R H W j F k V V Z s W k 9 G R U x j R F d B T k V U V U N h S F l q c k V Z U T B W U U F R U U F Q W m 1 z N 1 V N Y T h S O T l D Z S t B N y 9 p V H h D N V h 3 M 1 V U Z 1 g z a U 9 u c z F C U D I 2 b V p u Y U k r Q 2 J F b l Q 5 N 0 V t M G V m W T N u N V B I W U l O N i 8 2 c W h 2 O G s y N m J j b m F G c n d 4 d D Z H V G s 2 Z H l 1 K 0 U 0 W m Q 5 Z G N m d n J O W W d s b k g 2 e X J q U G J s U l R o N H N N c k 1 Y U l F S M V d G d W l W c m N Q Z G J j N U h J M z J R O F N v R 2 V h R z F a Y z l t b k 0 w N W U y O S 9 H Z U 9 U T z V N b V R K e F B S M D h 6 O E R J R E 0 z W j R v T H k 4 d k J 2 Q T B n S G t B S 3 J 2 c n E 3 S 3 l j Z 3 d S Y l p R W W J q d 2 V m M y 9 1 M 0 x r N V I 0 R V J r V T V F a G N 6 c 0 F 3 Q m Q x N D h o b 3 F P V l V v Y V V j c X B 0 M j d V O T l k S F h t S 1 o 1 T l l C c n B K U y 9 0 b T M 3 d m 1 4 M V F x S F F q c 3 o 4 Q 2 p O L 1 A z Y n M y T X J N b l h z O V V W b F p X U W 5 n S 1 F E d k F U a G 8 0 N j N 1 e E x G Q 2 l M T U R n Y 0 R E a G 1 G c 0 E r Q z U 0 d U x p Z W l u b E 9 i W n R 2 N 2 N K c n B j V G h t R U 1 a Z V p K d W R i W E 5 L M G w z Z m 5 n S n J B O W M w T 3 V 6 Y 3 p 6 S X B I S W Y 3 S 2 Q y N W 8 v U j B S M E w 0 R E Z B Q T V Q d T R l S m 1 x Y m x N a T d y T E 1 2 e W t y Y 1 B F S 1 l k K 3 Z X Y X B 6 N H F 1 e m 0 r S n J p R 1 d O e X k 5 V G g 2 d G 1 y a W l w M 3 o v W T F m U F R k a m 1 y Z X J O S T g 1 W H d q U i 9 1 e E Z S T i t r W H J l M X R h M 3 o r W H l u R X h G e G t q c W w x S G t B V U Z W V n R a T l N h a m N B c z J 6 Y j d 1 V E V Z K 1 k 3 a 1 Z 4 U T d v N j l p T 2 l p O U l K Y 0 Y 5 Q j l Q d D l p c G R U b H N W a X N 3 Y j N l R z h 4 Y 1 J F U l h B U m p P e k o r d F d M R W l Q S E h p e E J L L z M z O E p n S 0 1 B V k J C U k t 6 U G Z L N F M 0 T G h 3 T 0 x 3 K 0 Z R c W F 1 N n p j Q y t G S k s r U l l S S F F o Z 1 R q d 2 V Q N 3 F t c G 1 Z Q k F O a T J m W k 9 V T W s 1 R U 5 3 a 2 g 3 c E Z T N m t o S 2 1 Q M k F t V n V a K 2 V G R U l t S D U v Z j R R Z 0 Z N e j V t W H p t W G x H d G 5 0 Z 1 p r b E V s M l l w L z A 5 b V R o d l R O S S 9 Q c U x h R 2 l F N 0 p L S E 1 B d k M 2 R U 9 D d X R M T X p N M z l x M m Z T M E F s S m V Y b T B W R l J i O F V R a H h I U k V j e j g z Q U E 3 U k p u W F M z Q X U 0 d j Z p b 2 h 1 e T F x a E k 5 O F M w W j N k V l d E b V g y M 0 1 Z c j l T N n B 0 S U p K T H B D S U 9 V T W d F T W 5 Q R 1 p T M S 9 4 Z V B 6 Y l l E Q z R C N E F B a 3 Z K d 3 F i O E h B L 2 h h S 2 Z W U U p C S z V K M V Y v S U k 1 N W o 3 N k g 5 c 0 t T d F c v R 0 x 4 N G M 5 U G t a L 0 x N d F Q 3 c X R E K 0 I 0 S C 9 m V k Q y d U R 5 U n c 4 M T Z B d G N i T V h 3 Z U 9 4 S 2 Z D Y 1 B C N G J U R D V L d D c x Y T h 4 M k 9 N Y 2 R p Y k 9 u Z 2 R t T j h t c 0 J C R T d a R n R H R W x Y c T F a Z 0 h 6 d 2 5 a U V d C W E h 1 S V J P e F h V b k h T U D U x c 1 R p Z X M 3 N 0 J t c G F j N U k z N 2 d m V V N i W j Z E W i t D a D Y v c D A 5 K 1 Z k M m M 0 W E Z S V W R R V V I r W m 4 2 M H A 3 N k V F S H N C N k x J Z U V R V 1 p t W k R j c 1 p n V n Y 5 O S 9 L S U N Q Z T d w V 1 Y 5 a T I v V 2 Z U T k l O d U l 0 T D N R N k h R N 3 E 3 V X d X Y W p 0 Y l g x M W t B Z 2 N E U 0 F l M H p U W E d K W j F y O H p x c E N t Y V E 4 U V V h R l M 2 d G J l T 2 5 n Q W 9 M c T Y y c F p T L 3 B 1 S W p q T U 1 Z N T l J S l B K U j M x a m Z U Z 3 N B Y U p x b V J 5 S 1 J l c 0 1 3 O W l L a W Z 3 R j R S M H A 1 Y n N w N T V l N H U 3 R 2 s z Y U U 0 N G p q T X F H b z I y U 0 N r U D d x c U 9 1 e X U x T j d 2 S n Z 3 T F F M d V V S a j h k S H V 3 L 0 Z H O E t 6 Q U x J N m V i e l B V V W V F R V B 1 a m k v Y 2 l I V 1 o r R m 9 E b j V C b E F U T n V u b 2 V X c H A z Q m 5 Z d k N 1 S X d D K 0 F P a V E r N k 5 m Y 0 Z R T X l k M l g 2 N m V j T k F B M n Z N W V R q Z k R w Z z l 1 U G 1 S T m 9 i b D N T a n h h b H d 3 e G d M U 0 5 4 K 3 N s V H Y 4 N z h E Z l B J T T R q b 2 V X W m U 3 V W F D T E Z C S 3 R j d U V 6 W m t 6 N X p 1 M F o 3 a n V T R G d j L 2 t w S 0 9 a T 1 p u O G g y b m 9 q K 1 o x b l d N O T F k V z B y W k s x c 1 R p Y 1 J W U W d q Z H Z m N X l B T z J P R U 5 1 M k g z S m Y z b 2 5 r Q j F v Q l F F T k R R M X h L K 1 Z N a V d x M l V 1 b 1 N J S G s y U G 1 v M U d v e G F B d z Z x c X F r b 0 I v Q W 5 B S T B 1 W E x q M j N v Y U d o d y s r a 2 J k d T N W V l p X Z m l x R X V N R n h u S W Z j Y U t i c j B 1 d F V W R l R z a 3 A 2 c z N y S 3 N 3 O U U 5 V H d D N E x P M y t 2 d E I x Z l J k b T d o U U Z h M W x X Y W N a e E h R Q l J W b F l X S E R K a 1 N B R X o r d 3 N L Q 2 x h R X c r R U 9 x N W J O e m M w e j U 4 K 2 Y z e D c x N 1 V a V i 8 4 W D k x M D V W V l p V d k h v L z d t Z G t m a j h l R n B t a 3 N o R 0 J O M D F q V E 5 G N n p a Z z B Q R 2 p U S W N l K z d K e F p h b H R V c G V p W W R L Z V V S V 0 o v L 0 p X Z m N E V E 5 k c m h I W X R 0 M H V z V F l R e G 1 j d X V H T X E 5 W k J Q N W V Y b C 9 p R k R o b W l X W m N X U V p W V j U 3 d H k 1 Y X d m S 2 1 Q Z l l 0 Q l J Q d 1 F x Z U Z i O E U w R X Z o U 2 J k M W d 0 b n A v d 1 h I a l l M a l R I d 0 h j Z U p P e j h I a n N h a 1 k y S j h S a j d 6 Z 2 d P d G U y R k g 0 N k F I a 2 l Y V G J O a 0 1 H N G Z y a m R z Z U 9 w W U 0 3 b E x m R 0 h k e n o x b H k 4 U H J j Q m N T Z m 5 l V n F m V X h U d z R h U z l 5 M 0 c w T V J Z R i 9 v N H l i V y 9 N Y m N E O T c 5 V G 1 w N U 1 u S m R I b W F G Z C 8 0 R W 0 w R F N T R V l S a k Y 4 W G h j Q k F L Q n V j e T h p c G 4 z U 1 o x V V N z V l R E N E N t Y W I 3 R 3 p J Y z Z q c k 8 z R U t M V D Z w U G p P R 3 R 5 M 1 J G b m 1 1 Y U x 6 R n h r M i 9 h Q m Z Y V W p V c 3 J q a W V o c H B k U l p r V W p r Y j J u W H V v Q 1 p q N 1 p 0 K 3 h E M H c 1 W W N L Z V V P U l B R W m d P O H N 5 O W 8 5 M 1 F i V E 5 I O E g 0 S F l B O T F p V 2 R W N j I 5 a m s 2 V D N R a U N q Q n p H N U l T S F Y z e F g 5 d T J m O V p M K y 8 5 R V J K Y 2 5 F b 2 5 0 b 3 R G b 0 F 3 Q l V W V l V O V W t w Z D F k T F N j d X U 4 Z W Z O V 0 F N b U l K R T N U S H V s T j M y a 1 F F Z T B E Z D N O S m E y d n I 0 T 2 J t N W t S S l N V b V h 6 b 3 U x Y T l j T 0 d U e D Q 4 S z R a e G J l N E 9 4 Z 1 B a K 1 l W N l N j Y 3 g y b U 5 S c U 5 6 V X N l a F V H a V N y d X M x Q U I 1 b 2 J X M j l D R G 5 n O C 9 t R 2 F K c l d 3 T X p Q M n J h Z H Z n d l g r e H d s M j B h S W F I S D Z v b 0 N V O H B k R W R K L 2 p P T 1 B p O G Z q Q 2 J P M E N n V U F Z U U U z R 2 U r b 3 h R S G p x a l o y R 3 h C U D Z C Z m t n M 2 J a e j J m S F l m Z U l N S k g z Q V N W Y X V u W U 0 z U H Y 0 W l Z G L 3 U 4 T 3 h q O X B q N F I r e F V k c H o 3 O W p H V 3 J i T H h 2 d l Z y d E 1 Y e l F h V 0 R s N E g 0 c 2 k 4 Q 1 g v N 2 Z E R y 9 S d 1 N N U E t D c 3 J L O G h j d 0 0 3 R 3 V I S G p C c y t m U D c 5 e G M 5 a m s 0 Y k V w O G N h O F J 6 c j h D V V l s c G R 2 U S 8 5 S n Q y N T R I M n R F T k N H e j l H a n p u U j B D c 1 B z Z k d B a l Q r Y 1 d E N H N j b k R 4 a y 9 B M F I 5 c 3 V D M 2 J Y U W 5 h L 3 F y a z Y 5 Z 0 N j S G d T d 0 x t c W k y d k F O b W V E e H Q 0 S W l B S 2 d L U U t 1 U F F a b 1 c 3 V G g 5 d l N H c E V U Y m 4 2 Q W 5 i c V c 5 N E c y V z l 0 a G t l S k U 4 S G h 0 T n Z r b T N M V n J U a k t m L z l 6 V i t k V k F G Q m d k O T d l V k J u N F p U O X R z V l F i K 0 d G K 3 h 2 K z h Y U n M r M 1 F R Z m p G d n J 2 a W d G M j N R Z E R Y Y 1 o x a z B l b 2 1 Q U G x w W F g 0 N m V E e U p 0 Z 0 Z M S 0 J T c U V F T F V C Q U p K V 1 V B a U d r M U U 3 U X Z N U W 9 q W E F C e G V W V l c x d l Z K c U N o R 1 J y d X V m W k 9 1 T G l H N E N j T G x w b W l j R C t M K 2 V y a z F F T U U y e n A 5 a T U 4 e T N M d X J 1 e X N u S W l F Z l h r b k J q d j J u e U 1 Z U m h q V T R W S 0 t R Z 2 g v b W N Z e H J W c D E z N 2 F 0 d T N x b m 1 6 c 0 x W V l Z W Z H N 6 O D U 4 e X k 1 b T V B Y 0 E z c G 1 r K 2 1 s R i t Q Q U J G U k t W W k V y e m V Z R m 5 X N T R s R V F 0 T j F 2 W k N a M 3 l P a W Q 3 d T d m b m R T R 2 N 4 O E 5 Z Q 0 M 5 R E l w N V V j Q V F q M z A 2 U W N B W G R m b l N 5 a 1 p T T D Z u Q U Z C U V V I Q y t s Q k t K U k d M d m F E U m F B N k R Y e m 9 a U U t G U 2 0 2 L 3 F q U 0 N Z W W J t T G 1 Q O V R X M W p Z Q n d M Q m h 3 M 1 o z Y l o 4 a 2 h I Z 0 V 3 T F h N L 0 N J Q T F O W F Z y U V h R S V F l U m F a b z d N Z k 9 Y d G 0 y L z F n c 1 Q 0 d W 0 3 R n J 2 R E 1 J e X M 4 N k t 0 K 1 h O R V J P T 1 Z V d H U 1 U l N N Q U J B M 0 R 1 T m p 0 W T M 0 c V l U S X p O O W Z X M X E 0 T G h V S W p O V T B M e F d L e F Q x T H Z 1 M m 1 h b k t y b k 1 m R E l K K 2 0 y N X R Z b F V D b 0 9 U V n Y v V V I x U 1 Z B N i 9 m e W h h W S 9 t N y 8 2 U 2 0 3 b T Z R M E R G a X F F U n I y M H B F N X Q r U 0 p 3 N G V U N k x O S S 8 v S V p i R W J B T H p G Y m 8 4 d E J X L 0 1 l N l R U U W J x T i t F U 3 d G O U V 6 b 0 V t W G F O d l B t M n Q 1 Y k Z v O E o 0 O U h u N U J 2 M G 0 y d j F u e U g w Y 1 V G T 0 h t Z l h T R F N G a 1 Z M a T R J N D k r Q 0 p L Q T c 2 O G N p c y t a d l Z w b E h G Q m J q O E N J b U o y d z d M Z W 4 1 W l l 5 c 1 d y Y 2 x w Z n J l W j h T V G F 0 a E J l W i t Z T 1 d 0 W k V k S G 5 x T l R O Z l F F b k 5 t M n N C Z E p D Z F l P W W R p Z W h D S k J Q N X B u T U J r b m x I T 3 N I T T F 4 S l J B W U N z T 3 M 1 S 3 F U S W h S S H Z T V V N M Y W h Z a C s x O T B O d U 5 J a 1 l P W X B i a l J I K 3 Z V N k 9 F Q 0 l x Q V p B b n p 0 N T J 0 c m F o d W k 2 Z m t 5 R 1 h R R W k w c G w 1 b H l 3 T D J R a 0 F Q b W F l Q n F B N W 8 5 M W Z N N D d m d F N 3 c n F 5 W j J M c G l t Z V d X V z Z 3 O E N F S F B s M T d v a U J H Q i 9 a b j Z C a U Z a a 3 F 5 Q 0 V 5 R G 5 u U z R a T l A y W G 0 r d 0 F N U T N J T W 5 o T 0 p S T n E z Z j l t M i 9 a b G J U d 2 N B c F Z S O U p C S n B k K 3 l F U X F F O W l j Z 0 h B R V J V R E d C N 0 l u c X B z c k p 5 d j R 4 T E 5 W V l h W O X N i W W 1 N d j J l b y t S O H g 4 S 2 h I d D d 4 W V Z B Q m h G U k t s e C t o e U F E O V A 3 M E R U d E F D S j Y y d S 8 z U 3 d D Z D l Q Y z l C a W I 1 S X Q y M n J x V U J j Y W N a b X J i Z W 4 2 M k p J Q 3 A y U E J Q M i 9 K b E k 1 c m J P U D F w a V N 6 R z c 1 a 2 9 F Q T Z X S U o 1 c V F j S E p S V U 5 x V W V C S n R I a D R l S G g 0 Z S t V c T d k Q n Z y a F F D T z d Q Z U l I b z h O a E Z 1 W i t D N V B v c z F q Y y t F N W V U e j Z q S G N 1 K z l I O E E 2 N T c 0 V m p o b 3 d j N E Q 2 V G I v b V B Y W T B S e E F h W l V q S U Z Q N i 9 p Y i t Q T j l k c 0 h v S V l Q d z d H Z G Y 0 O H N s Y T d B c D l 4 Y 0 x B b l l i T 3 d J b j d i M E x 4 b z h l M m 1 X O T B I W W x P U G V R a W Z q S F I x O W d l V 0 9 2 M D N a c 0 d s S V N i V X E 3 K 2 t O U G 9 t M U F 3 O H p 2 W k V r S y t 6 c 0 F r R k t P W U 9 h e k F M e G 4 y M 1 l u S j B O b F p l V i t t c V p k U 0 V T W j h k Q 2 Z L S 1 Z h Q V l 6 T k t I O V h D T E d N b V l 0 a X N k Z 3 N 2 O T g v S m Y w a 0 V U V m 9 t b G F m N 3 B C d 0 5 i d U x 1 c n V I b E 1 3 V U 0 1 K 1 h M a k 8 x T 2 F t c H F h b E J o c D F T e W t l S j Z C Z E N p R E h o Y 0 h o T l p o d l R O R D l o N W p M Y n R y T n F t Z n Q 4 d m h h b F Z E V 1 N D Z T A z a G t o N k F 1 W T B G b l V s R l F j Q W h t R 2 N L W V R Z M z N H Y 0 8 2 T F I 2 S 2 N i Y V F N Q W 9 L c X F h a H V s M U 4 w Q W p n V 3 d D c 0 R w b G 1 Y M V d 1 c E 4 x L 1 d Y Q U F 6 U E t Q N n h w b W s v V G k 5 Z z V y a 0 F K b l h S V F d F b 0 Z N c E p S O T U x S k h Y S l Z 2 b z V l a k x 0 W H F 1 W i t Y d m J 0 c W V t O W Z m T E h Q c n c y Q U t Z T m c z T z R 5 K z I z c 0 p h U U J l T U M v c 2 p v c W V w N V h z c 1 d 4 W E d k c U 4 r M k t G O G x 4 M U 9 R c 1 B T d D d G M F p a O T h o V z B T R 0 F v d H N h W D l i V V l T c G x V T T U 4 c H R D N z U r b 2 I 5 T j h m R H c 4 U E R 3 O E 9 n T T d Z Z U Y v S D d p T E F q d G p 3 e H h 0 d W Z v R 1 d o d 2 d v a X Z K e T F 4 R i s w R k x 3 c l B Z N 1 B n T 1 h r O C t w U j h r b T V i M 2 R 5 R 3 U 5 K 2 F B e k J 3 U 0 1 V W S t Q V 0 9 2 N G 1 I V k d 5 T G 5 V W U 1 4 d k 4 y U F d a O X V S a X J t L 3 R X S m 8 w Q T d E Q z h D R C t j d k I w T 3 J T a E R T V k d n V z Y r W E l N S 1 V p a k Z v U 3 p q N D Y 3 d W Y 5 M n Z l S U J k U G 9 t M H J n W W l 1 Q j F E b 3 l u M T F R Z 2 l S M n Z r Z k F 3 Q 2 w x R W 9 p c W s 0 a 0 V r M j Z y a D l O U k 1 k a 0 5 H a 1 B r d 3 N F Q X N P S j Z N c U 0 4 N j g 1 a n Z N Z 0 V W V V R V U W Z u b 1 N 2 M T l E Z W w x R F Z k U l d Z U V V X V z J j d E 0 w e j F O S z J a R k k 1 T U 5 z N S 9 P V m N E a j h G W k Q 4 d n B S U 2 5 n N W c y O T c y d 2 N 3 M W x t W H R 0 a U h Y W i t h M U F D Q 0 V 5 S F J 3 N k V D d m R 4 e V J h W n B u T W Z O T U l o c k N 6 T S 9 H W X J I e m F t d H J O O G F C O V R Z e m Q 1 Z j A 5 V y 9 v Z m o 1 e n F x N 3 J w M j d F O V h O a W E v a 2 N F V k Z P U D A 1 R T V P b X p i W U Z N U D J M Q n F v Z W V M N z J 1 d 0 R k c 0 R S a l h i b T V I a j F K d F d M V H N B M n h U d W g 5 M G J W Q j d 1 U 0 F m e H U 5 N E t w c G F 2 a 2 R U U z h Q b U 5 H b m d 3 V W l B M W N W d G d 4 T C 9 P c 2 p i V m V y a D R l S G g 0 W k c z M E F G W X h p O D d s M U d 4 S 1 B h a z J 3 W V F 6 Q T Z S Y 3 l u M l V Y Y 1 N i Z j Z j d 1 I 1 Y k w 1 N l R 4 N l B Q e V N m c H R w W T J C L 2 U v V z R 2 V 2 h J T 2 p q Q j J n a W Z X b U N D T H N O T E l Z N T A r W m h N T W 5 i N G Z u c k h x O E 4 y O G h F b X J q M T Z V S y 9 U c E 8 z S 3 N j Q j Q z Z k Z x T 0 t D e n B j T j B Y Y 1 V a M G l q Q U k r R F V j Y U 8 2 Q W 8 0 T U 5 0 c j B Y N z B k S G p T Y l J 0 V F N p b F B o S k N K Q k t K U k k y V W N v U n Q y N W x S V z Z u a 1 Z t M E F F S W x F W G d i d 0 1 n Q l V W R l F z S 3 l n b 2 V D Y T k 4 b 2 9 W S y t w T F N r b 0 F B T E Z Z Y k Z G Q l F j S E p H Z G R i R z R s R U Z n S 2 R I Y 0 Z F T k l h S U R o U k N 2 Q 2 1 s U E x p T H Z E c G 5 T e W x 2 d F c z N z I x U 0 J h W n J u Q X J p T G l M N G Z O M j d j a E l H c V d V M U V w e k t 6 d V F I d G 5 n R H d m Q m V u U l V W R l J h Z m 9 q d W J t N W t S O W Z Y M n J w b W x y Q U l D W k 8 y a E p t c W I 1 Q 1 l B Y X k 3 T E 9 B S k R U b D V H V T h u Q U F m M F V 5 S 3 V r M D I 3 Y W Y 2 O F Z 0 W k l X W l Y 2 V m s z V U t o M E R o T j A z N 2 l P T T Z U M F d q M E c v Z W E 2 d 0 I w R 1 N i S n p L O E N l Q 2 p I e X c w a W 9 r Z D d y d G F a c m V G e n h N d 2 F l b k Q 4 T V h P Q W l P Q T R U c D Z F c E h y M E 5 X Y 2 N 2 Y n p 4 c W F l V z M 1 U W 8 y Z 1 V B c n R 6 Y z B t M k x W M 3 l F b F d 2 b V l H V E p I a D N L d H k w O U F G U W h V U H Y x W D d G O G R Y W G V T c m Y x S D h 4 Z 1 d z M F V Q M 0 8 2 S j l I b T R l S G g 0 Z U V 4 S U t D c F d P d E p 0 d z B r W E l r M m 9 l N z N I R H d l b X h 2 U H l l T 3 h T V W l U Y n J 1 T E N W U D c w O U h U M k J y S H d 4 L 0 1 n M D h U M k t k O E Z J W V Z y b y t v S V F B K 1 R h Q m k y M k V Z d j g x U U h H T 0 9 4 V X Z W Q y 9 E M X N y V l k x U l R E d W x n Y 3 J X M U 9 0 M 0 p 1 Z 2 d p R k F S M k R n e j R N T H d v a X R G M E p q c W p j Q W F P S 0 M 3 T F d U e W p H V j B 2 W D R y R 1 B 2 N F F t Q 0 9 j Z k 1 n b k R p d 0 l k N 0 p r e X N R d 0 5 x N X J 3 b l B V T m 1 t S 2 J m W k 9 s d z Z B S F B Z b T J y W W R J S l B K b 2 V Y b j V F O F h G e F h P W m V Y R k Z S Y 1 h C d G J X M T Z h R n R x W n d v b V R K V E N B Y U R W e X F s T 2 t S S k R C a 3 l a U C 8 y a G o 3 Z l d L W F V a e G 5 O b m d H U U 5 i S 2 l 1 c n J h c n F 5 c 1 B G b 0 k 4 U X F B M X c z R D J D O F N p W H l a W G 9 l S S 9 N e D h L N E F U Q U V C S y t S d G 1 2 Z 0 5 B U F R Q L 3 N M O G N Q R 3 Z X c k 5 s b 0 Q 3 R m x X U W Y w a F M w c D N Q d 3 d F N E x C W U t m M 0 p C Q U l 2 R k p m W H o 5 V k t i V k V D Q U V o e E 9 q V U 9 k T T B E d 2 R R Q m V B c j V P a m d j Y S t Y a W x a N X Z D O G N Q S m x v b W p h W m l H N 1 V k V D B D S U p z M F h U Y W J 2 c k l z N j V t Z W F 3 S 0 d Z U X h O e j B u V E c 3 Y l F 6 e E V a a G 5 G R 1 d y T l N J b 2 9 a a G 5 G b U 4 y O U Y 2 c 2 V 2 d j V P T 2 V H e E N w a z J E O D l q T G Z C Z U F J W n R i d X E y c F p T R y t X L 0 p H S n l j U G t Z W n R S d X l Q a 2 l F V D h m M 1 N k e E Q 5 O G s 2 M H h y e H B U R H R N c T h E c V l r K 2 l 6 Y 1 B E d z h Q R F k y R G h T c m Y 5 Q 3 N L M 2 h z R W 5 l N D Z l U E l Y W l l l T G J C U 2 R 1 b 1 g y U W p 3 b T N Q Y l p 3 U E N l U H h 5 Y m o v Y X V P K 3 V h Q T Y x N D R Y L 2 h v V E g 5 T H R 6 W E Z F c m p y e l R r S T F 5 L 0 R H U W V N U j l t d 3 d r N T F C Q k V t Y m p z T X U 0 N G F n d V h y V 3 J H c 3 N S W E x H M X V 4 d E x F R k R T d W J z T G 8 1 a H F a W U F u R k h 3 Y T h M R E M 4 T V l z V G d J R V l O R 1 l U a F J R R 1 V G Z 1 Z S T 2 p p S W 9 Z T U M w T E 5 F N 3 F S N H R l W T d Q Q m Y r Q n Q r d V d B Z U E 0 Z E 1 F e m p s d 0 F r c U x n b W 0 y Q U 1 m d n Z o T 0 l n T W M v c m 9 Q c W 5 F e D l V N k V Z L 0 V o T H k x c F B v b T B M Z z R o K 2 F C a E d a a l J I d T l a T l h W M W R 6 R E N N K z R V U X R 3 U 0 R 3 Z n N C b k o 1 V 3 p 3 Y 0 F T c W x P a T l O d X J w Z E 8 r V j R N d z d p V 2 l Q V H E 2 d W 9 2 M E V P T 2 t F e X F x N n Z m T V F 6 a k R D S E V Z M G h L Y 2 Y w Z 2 8 4 c D h J a n J l T U l 5 V G h C Q U d n R X V Z T 1 N L R W 1 C b 0 9 o e G Y x N W x x O U p W d E V E Q U E v Q V B q O S 9 r R V Z G U l d k S E N M T U x B Q l F 0 c m E x d G J W T n d L W k x D O G J N U l F B Y U F O e V R j Z X B h Q U 0 w Q W 9 H b G F B e k 9 E b W N l a 2 5 i K 0 V r O G x l L 3 J T c G J C d U l i S V d m S T A w S T h X Q k d 1 M U h w W m N 6 O H E v U 1 R S T F F O Q V B o O H Z w V z l z Z G R q N E h I e T F M c T E v U 1 B k e H Z q e T I 4 Y 3 h L R G d h d T I 1 L 0 V q U n Q v Y V l h Z 2 t E U V g 0 c W R 5 M D d B e m 1 V b l l P V 2 F P W W d u M W l H Z W F B V C 9 Q M 3 R u S G g 1 W F Z m N 3 g 3 M 3 Z 1 b l d 4 T j B q U n B 1 b E d n a F J S S z J r N 3 V 1 W V B L a m l E S U p p R E l K a F J a R k Z F V 1 d V U k F O b E Z R Q V V F M j J R U k J F Q l V S Q k V G U S 9 M R U l n c X k 1 O T g 0 M G p V V U N o T F k w N m Q 2 b W F i Y V p l O T d m S D N N b l R D Y 3 p 5 U 1 N k N 3 V m e l B I b W F P Z n U 5 N m N 4 O T U 3 e m 4 v Y j c 1 K z Z z T E J z R k F j V k U x V n E x N U h 3 d V h 2 S V R G e T k v Y 0 5 C R k d n V V J i R m Z F Z n R F U 2 J S c V B S Y U R S Y k h y U W Y y d m o 1 K 1 B s Y 1 l j U 0 p 4 S m 5 B Q 0 U r b W F U W U 1 T W W 0 y S D l E Z V d x S k 5 z K 2 5 R V G g 3 T k J 1 V z F x N C 8 2 Z U h P U m J v d j d D c S s 5 M z R i V 1 p X d H d i R 1 F x R H B t N S 9 Z Q T h Q V U F 5 a 2 1 i a T Z E S k 1 I S j N j d D F N T T l D V j g r S X J o S n p k Q 1 F V U U l D U U h U S U p p R 0 d Q S 2 l H T U R T T m Q z N D g 3 c 2 Y 0 Y m 5 v Z l B U R V A v d k 1 m M 1 h l S W 9 3 d U x j S j V Y N X F 4 V H A r S 2 t o Q k 8 r U H p P N k k z N 2 V M T H h Z L 2 d G a 0 p F Y l l w V 0 t H Y z k y K z N 5 V m R 2 Q n N m V E R 6 M 2 t U M C t Z e m l k Y 0 x O U E 0 r N 1 J V c T V I e E d k S W F W O H g z W G R l N E 8 r e F V R R U l V U l B K Q k l a c l p U N k 5 O O T V w W l J E d G h G Q z F E Y z J O c z d Q V 0 1 2 d n B a U 2 l 1 N 3 Y 3 Z V F B S W g 4 T 2 p p T 2 l M d 1 h w d U E z Q T J F Z j B P Z 0 F E d 3 R P L z d z M T N Y M 2 F D U k E 1 W m x W U W t o V n V h c U x 5 a 3 B H Z F R C b E M y Y X h y S 3 N x U U J D U W 9 o R E N y Q k V L S 1 Y 2 U G M v c j M 0 Q W 5 v Z 3 B t Z G w z W H Z T R z l u V z N i M X p I e l d n Q m 9 i R 3 h j S n F Y c 0 Z F S k 1 D O V o w T U l B R E F m d 3 V o O H p Y N X N B b X l m Z X l E Y j Z Q R W 8 3 a n B C N X h o b T N i d l V x c E 9 6 e l B 1 e m h 0 Y m Q 5 S m 4 1 T 0 l k b U x t U l k 3 a m R P V j d m W m 9 0 b D I 4 Z X Z X e k 5 0 Z G N 1 d T N I Y T U 2 Y 1 Z F K 2 h 5 Z k N a T H V F R m h L T X o 5 O E Y 0 V U Y x V m h 4 N G x m Z 1 N H S 3 M 3 Y X J I a j F 6 W X l 4 b l N N Y U 9 z V E N w Z G o r O D A z U T E y c G Y v W n l Q T 3 p N e E 0 z Y 0 p J b l B u M V F 6 N z g w M G F j V 0 t Q U m F E U W F U W U d o d z l I Q n I v b F h N M F F s a U k v V G p w N W h R Q n Z R U k d W Z V M 0 S n Z C b W 1 K T n M y b V J U d D V O Q n V j V n k 0 N z d Q M T l m d m J j a W F a U W R 6 S G h T N X Z T M G N N Q V B s b m V p Z H Y v Y n c 3 Z S t L Q W R z L 2 Z h Q l Z Q S F Z x Q z B 5 S U R J O F h 3 V U J K U 0 V o b j g 0 b F F I N G l y R z J O N D d t U l N 0 e C 8 3 L y t p L 2 t y T 3 B I c H E w a 2 9 4 d F B P e C 9 D V n d y Z j I z d z J q a X B K d l M w S X l 0 O D l a K y s r R 2 h H S T g 2 M z J 5 N F h M M E 1 D c 0 Z l b F Q 1 Z l p l L 2 Z l W F h G b S t Z U 1 R T Y m 1 C O W w y Z W h m b H R H R 0 F Y e V R t Z W N T M G E y M m J m L 0 h j W n d Z Z 2 t n V n B W U 3 Z Z U m h k e U N F U m x j Y U 9 S S F F 6 T T k 4 S D R N V T g x c G E 1 R G d D Q T Y 3 c S 9 p M F F p W l p a b F h V S k V s d 0 t v Q l F C b V R n Q T R R d 2 p 4 S m l l U F J G O F l p O F U y d U R U V X F s V 3 J l c 2 F N R 1 h O T G x x b 1 R B W X d E Y 0 d l M m Z r U j B N a k 5 Y S U p t c l p o M T g z M T l 0 b X V Z a H V m b 0 9 G e U h F Y W d B c E o 0 O W c 1 a 3 B r M 0 4 5 S U p C S m l a c E 9 J T 3 R P S z V 6 R H p 6 R W d r V X N i T T l 6 S n p w K y 8 3 V n h S a V R Z V 0 V t Y 3 V K Q 0 1 3 O E h F Z j B 0 N l d V U S 8 y Z n p a Z H Q 5 b j B V a V V T M l k y Y U R p T U o x Z F h Y R k x T M H R B e U t T Q X Z Z Z 2 9 s R l N 5 c W V G R U 4 v T G R E e H B 0 a j Z 1 d l J h S m g 1 N k s v N 0 t v T 0 R R V 2 9 M T U R t Y 2 d O V G p 5 e E J z N S 9 m N D d 1 b n F X b z M v b m J J R 3 k r e W l V R W d W R 2 x r e k I 1 L 0 p j M n F w T 0 h H Y X N G c X g 5 M n R I N m 9 j L 0 J v T k J x T l J y T V Z R U H V o a l Y r T F g 2 R F l X R X R D Z k d O Y m t X N G p z U j R w S U l t d 3 p q W W s r M E N o M U h L W W Z T S y t D Y 1 d K M j J s M 0 x k R 2 0 y Y l J v S j Q 5 b W 8 v R D Z G V W Y 4 Y j c v c m 5 2 b T J D T k Z U S U R S c z Z 2 V W 9 C d D c 1 Z U N u K 3 Q z Z z F H c m F 2 Z 2 J W R E R Y Y W Z V b 3 V K V m F N d 2 l O S m E z d l F s R k Z x W H I 4 R m J M W X N S V z d n Q 3 N R W E x r U m d r R W t j e D h L d z N I d 0 J o O X A 3 V C t u U D B B S U F o Q 0 t m d U 5 R M U V 3 R k 9 O c l J 0 Q 3 V r M H g 0 Y 0 d l N 3 R Y Z j F 4 R T h H d G Q x b H p Z M E 5 K e G 5 H T V p E e k Z 3 U E l J W W d V a 0 V J M G Q z W T J C a E h N a G N J V F p r e U p l d l I 2 Y X F x c W h P S k N F V D A y e F V y V m 5 p N T V t c H R i Z T F E a m 5 3 d m t V a W t U Q 2 4 x S n U z c 0 Z R Q U F J Q U J K U k V G V V h h W F V w V U t J Y 2 N 6 Y 0 R P Q n Z B T T R B Q U 0 v e l B D b m x i Q U N Q R T l I T H M y Y k 5 P b m p P b k R r Z n J j K z F E M F Z y Y T J 0 U G E y d n J K W m 5 s V X N w R E F T U m M x e D F R Q n d D M m J l O E R Z S E t 1 Z W d D U F Q 1 a 3 k 1 Z W 5 N d 2 p G a n h q d 0 x 3 R j Y 1 Y 3 V W M m F X W E h F O U V q U 3 F r V F Z x M W E 5 V 3 h t S D l N M C t 6 O G d M T X Z h b V l p S 2 x G T H Q 2 V z J V V W x X Q m 8 y U j F x b 3 l J S E F E b k t x W H V D U 0 l 4 e m 8 z R l l n d H p y S G V U S V l U W U R n Q 1 l P Y X R E S X h 2 T S 9 C N k F 2 S E p R R U Z F S m d C K 0 5 i S F d m c 1 R X K 2 o z e m Z s M E l J R U 5 H W E t p c 3 J u N i t 2 c n o r N n V i a z U z V k V J M j d a M 0 F 6 Q W R T U 2 0 0 b y t Q e C t G V k I x Y W N B b H V T N k J z M l d 6 e G 5 I d E s 1 N j R Q S E p W N V Z W b E h Z e T Q v c 2 J 6 O U h U a V R r Z j N J S E 9 y Z 1 d Z d H N O S n F D e m Z D Y V l 4 V U p K M 2 M 0 R E J T U G d i O G J z L 0 k 4 R 3 N y a k x X O W p 4 O D l 0 b U l i N 3 l K T l Z z N G h t V l p s e X F s Z m x j b 0 9 5 Q W N E b j h C d 0 t w W U x Q Y i t D U H B P a m N W a W V l W G d 5 M 0 8 4 Y 2 J G W U x P Z n p T R X I 1 Z l F C V H V y d T d y N T A z Y j k 3 e W Z N Y W N O V 3 Z X b U Z B b z l F Y 0 F k e m 1 P T T h B M l M y S G I 5 b D B B N G 8 3 a l h K a n Z l c V d V e H d G N D F Y W G R y Q W 5 H c E p S S E V k R U h q d V A 4 T j k 4 e G N 4 R U 9 o M G R 0 c U V O V E R R M E 4 r e E J S c C t k N U 9 l M l p 6 U m 5 i d G g 5 V F N u M 2 l l Z D V s S S t 4 L 0 t J Q T k x c T V k Z T h 1 b X l o M n E y Y n F n L 2 R E R 3 o v c m 5 x d E V B Q 1 h H Y W p 1 Z 1 p K c H h B U V l R a G 1 I M G 0 v M X h h c E I 2 Z 0 U z U U V q M m J U b z U w O G 1 v M 0 d h M W N m O W Z I Z U 5 6 e H p p c 2 4 w U n l M T T N K U V J Q U 2 x X Z G Z Y a D F m Z m I 4 T 2 F I a T F G W l V v U z k 2 c 1 p q d j E w b l l z Z W F D b F N W R m N I S T A r T 1 R r b l J i M m R X T D k 5 d F c 0 Y m 5 Z Z k h 5 d 3 V B T m R 2 Z k Z C b l R 2 c m p z R j R Q a l l m W l V V b X p 0 c C 8 r a n A x b G F W R k 9 H M 3 Z Y Y k N r b 3 h 0 d m Z O Q S t J Q n B v N U d p S k 5 z M U F v d E h v N D F M S z E x M 1 h Y U l F V a l F J Q V p 1 N 2 Z u Y k p 0 Z T J j Q U g y V H J u O G F i M W R Y V k 9 T d X J x N n V Q Z E J 6 b m I r b G x r V W h r T E R P Z n g 4 e m 5 F V k V O Z 0 R s S 3 F m T T h 6 M 3 R D U 3 Z r M U l q b 2 o x Z F o x M 1 N k d D I v N G V N O T l w b X V h N 2 x t V 2 Q 1 S G 5 l L 3 c z e m N 0 Z U x 1 c n E 2 U 2 l L Y U R 1 R H Y 2 e k d N Y W 0 x d D d j a 2 9 v K 3 J x N m h r Q V d 0 U H J 4 b 3 d a a z l x b 2 k y Z n B r O G t N Q U N B a U 4 3 M V F D R k V U e U U 2 d V N p d C t B Y 0 M 1 U l B R T l p 2 N k g 1 M 2 4 z c E N v Y U d o c T J p M G F q Z V V 1 T H J R O U N p T D J r b E x N Q T d B U G d u M W 1 h N 0 1 u T U t 6 M 1 A r e k R m T V l u S W N S e m 5 o c U Z i O W t 2 e X J i Z V R C O W o 2 M 2 t k R W R C U 0 F P R E 4 v Z z R n Z U t T a 3 B l Z E d 5 c k V P W i t U R W h 4 T D l p c 1 Z p N 2 J k d l h C Z G Y 0 Q n l M N m N h c X Y 0 e m h m R 3 V J Y U 5 W c 0 I z e n B o N F l w c l g 4 R V Z k V j I 3 K 0 V T N E J C d n B l d 1 p E N G F O U G 4 w V D c 4 a m R S V X h Y R 3 h M S D d Z U H Z 4 Q j Z N b 0 5 I c G p U S j h Y R E l X b E s 5 N 0 R S d 3 V m M m h p e j l V d T B 6 Z F l T Y l p w a F l s b l d M Q 0 s 2 M W p U T m t 5 T 1 J 5 R D Z O a l k y c m g r N l Z t N G F H a G h s Q 2 l E Y 0 J 2 Q X R n T H l E L 1 R U Q X A 1 V T h B W E N 5 b F B O e D E z Z G V B W k R S e W Q z Z D N k b j N H T E p T V 2 x 2 W U d C e X N R N U t C N 1 F F c j V K Z G Q x M z h 6 U z N B Q n d L W U R 1 Z W Z Q b V h a R H Z I T D d 2 R j R k Q 2 9 V T 1 F Q R V F 4 R 0 t P W i t m a E l K U E x M Z k t K Y 1 o 4 M m F O W X V J L 3 N 6 T V R 3 Q T R Q c k 8 r c n E 2 d U V z Q 2 Z B Y 3 d E a G o 1 R U d R N k h k e l V N N D F W b V B 0 Y n p 2 S F Z D Q 3 F k U G 4 x N W p H T V l u V X N w N 0 J 6 b V V O R 0 l N d z N p Q W 1 a c 0 F I R G V N Y n V h c 1 d i T j J N d 3 d q U W t R U k F M c 0 p J U T V M L 1 Q z e m 5 W c E s r U n N p K 2 8 v a k 9 M O E d r a z V I d 3 p D M n o 5 V 2 h 0 N 2 Y z b W V i b T V y N z B N b W F l U 1 V T c F o 1 b 2 h w Y n l M b W Q v e V B P K z N l Y T d q R U F B W G x w U 1 U z Q y t s Z k F q Q U I 2 N 3 J Y b 1 Z o d k I 4 M G 1 r e m 9 T S F R 4 Y S 8 0 V n p H S 1 V s b T d i Q k F R U 2 J W U 2 x I c U o 5 O U h 0 W n M z b W d u V H l h a m N v Y m x 4 O D F k N y 9 y L 2 5 J a V F x R z d R U G p p N X V E b 0 F a S 1 J O O H M 2 Z S 9 D T T l 3 b i t G d j B F d F J X b D J M N j Z I T l B H a j h h N H l o T F V W c F N p c X F 3 S X h h W U J J U W h L T W J y N k V s a l Y x W W Y y a m k 0 c 1 d O N k o r Y 3 M 3 T V g 5 R k o x W j M 5 W T M 0 V E V E Y 1 Y z a m l 2 W T h n Q k h E S 0 h 0 U D Z a Z U l J U U h s e E N G Y 2 Z G Y 0 V k L 3 p j S G Y 1 K 3 p Z U D F 6 O U d p S k 5 z M G d w R z F N U X d p U l N 2 Z y t J T W V H V X V w V 1 p 2 N E x B Q m l H V V F 2 Z 0 x 3 Q 3 U 5 W D M v c G F D d k p L S T d B S n p 0 K z M 1 e j B H N T N B T G V t a j J O W j F o U W h 4 Q 1 h N Z k N h Q V V t Y W V D K 0 E 3 c n V z K 2 l V R 0 8 y V G l P Y z V l V W N q a 1 J Q U V R n Q m R 1 M j c r b m 8 2 U G h o U z B 2 T E F L Z W x s U E k 3 U k Z U c E 9 N N H R L T k N Y c X Z M e T h o T 1 I z Q l I 0 d V J E a n B i Q X M 2 e W d B R T V u N T R Y e j c y T F o 5 Q m 9 E R E V v b k V U M k t 4 V 0 J N U k h R Z 0 F 2 d S s v a z k 1 T 0 t U V 0 R r d D h C R n F X V j l R Z 2 h B S 0 J I Q 0 h F c W d u c 2 V p V V R H S 3 F V V z J M W j l z Z U 0 0 d D Y z M 2 h h V m h X V l l W R V I w S l l H O W 1 Q a k J Z M D F s Q m x O R W 5 T R V o v O U N P b D N C S E F s N G x v L 3 N 5 W k 0 3 Z H J h b X B h V U 1 q M W J B a T J s d m R S c 0 p G M E R J Q 1 h Y Z G Q 5 V E V w S k F I N H Z o S G l w c T Z 2 c n k v U G 1 6 W n N u c G R 5 Z m 1 V O E Q 4 R W N p R 2 h B T j F O R F E 4 R 1 h E T U M 1 b T V v d G Q x M j N P O H h a c X R q Q 3 V Q U U N K Q n g 3 d i t r V n B l V 2 t W U U 4 v Z V d C R T l B T k R W c 3 d o Z D d Z d n c 2 Z U t Y T U 9 l R E 8 x Q l Z z U 3 Z L e X l Z a l p G Y k F O T W 8 y M W p L e T B 0 d T N B Z 3 N X d j R p d W 5 r V k R O M T V Q d E V T Y l p p a k M 0 Z k N v U k N L U j l U d F l Y M T l m U z B s S n l l V U F i b F J L S F Z a Z l g 1 L 1 R j Z E h j M 0 5 5 R k h K R 2 t L Y U x S N k Z 3 c D V X T k U 5 S F V w N W J t d T Y 5 N l I 3 e n F a K 1 Z r a H h Q Z V o r Y m 1 H a G 9 i R G 9 0 S G 8 2 M H F w N z V l V W x Q e D h H R 0 5 j Q k 9 B M k F G Q k t 2 U 2 F F N k F Q d 3 g w Z 2 s w d E R Z M k x n N k h B N V B O V T N U Q 0 9 x L 1 F F V G p B T n h 0 M i 9 a T 3 V j W W t v c l d O a l k y R D V t R z B i W H N Q W m k 3 U E t I N k x p R T V o N W 9 1 b G x P d m N W e U x x Z E J 6 b n J m U X k w e l J Q Q 1 g 3 T k t 1 b G J Y b D c r R l N J c U d v Y X R H Q 0 t p O G N 4 Y 2 x G b F J X b H A 2 R m h H T l l 1 Y V g 4 a G 5 J c 3 F 3 c F J G U 1 h X U z Z F V 0 F p Z 1 R T b j F 1 W X l x T W l J Y U o 2 V T h L S 0 8 5 M T l q W X V B e E l P c l Z D b 2 R E W k F P c V l l V 2 N p b W 9 K Z 3 Y 0 c V p W d 0 d J Q X R n Q l F O N E h m Y V p N b V J J Q 0 1 C b k F m V k x L Y 2 E 3 c l h t K 2 E 1 a 1 Z J U 2 k x b n B i U z B 0 R F l j R H B l W X B u b U Q 3 L 3 M v a j B h a m M 5 U H I 2 K 3 J x U m h I U m 5 n R E 9 r b E w 2 c n V 2 K 2 J x a D F L S 1 Z Z Q 0 F G b W p q U H p Q Q 0 h F b G J a d H k 3 V n I x e D Z 2 S T N z M D Y 4 T z J L d D I y e V V t W G F K d U J 2 c U U 3 Y U R R Y k I r M 2 s w V 3 g w W H J 2 N j J Q L 3 V k Z F B 6 W j R X V S 9 4 U V J a b T N x O V d T a U d G a m M w W T N G S G Q x N H I z W G R 5 S G h C U U p G c H d G Z T h 3 Z k x q e E g y R l A 3 N z F J V V l W a D N D a 3 R X T i 9 q a D R B T U F W a D l s N 1 Q w T m t U e D Z 2 d n Q 2 M V B n S 2 1 X Y U 5 N T W g x b 2 c r Y V U y c z B J S T h a S G p P S z h E U U R n Y 2 5 t e W F K c G o 1 L 1 d n M C t q b 0 F X S l p s Q n B 2 M 3 N X Z z A r a F l B U 0 N s T E t P T 2 d r U k J D Q W p p W G 1 W d V k r V W V l N X o y R 0 l U W U 9 V c m l 1 K z V o d D I 2 M E F I Z 0 5 3 V G 1 W b D V Z b F N 5 a k 5 k M S s y W D Z O c D E x M T B y a U 9 o W E F O N E R j T k 9 3 N z B B V z Z 1 d n J 5 N G 5 v U 2 1 i d U U w S T h W b 2 d 4 Q V N B U 2 l l e W d s T G 9 i U U x m d i s z Z m w y N C t a S n h Q U j h Z W m h Q Q X F n b V l p T 0 F 6 Q S 9 G b 3 Y 5 e j d i d G 0 1 a F p B S W d E b U k x a 1 J N Y S 9 B Y 0 M y N 1 d N Q i 9 E N F l w a 1 F w Z F R 5 Q W U 0 Q i t o e E F w c F Z i b X V Z Y m l 3 R W 1 U a n h P d G l v Z 2 V D Z n E x Q W 5 o S U t m V 3 F Z U m l 2 T 0 k 0 e k h 3 Q 2 t s R V h N U E g v S 2 x D a 2 x B S D R M S U 1 U T W s 0 d U t p d D Z Y V X Y 1 Q 0 N I R 2 o 3 L 3 Y z Q k R K c m 1 6 d G I 3 U H V v b 3 F M a V F p S W F v N V M 2 S j J q N 1 I 5 d T J x N W 4 1 a n J L e X N v T m 1 6 W n I x T G 9 B L 0 U x R k h U M C 9 Q e F N V b E p R Z G x q a S t F c U V I e U p P c 2 t B T n J K c 3 h Y e n J S T V d y b m p n O G N s W G x s V 1 V y d G 1 Z M G 0 w c E Z N Z l I z Y n N F M 2 I z Y m 9 F S 2 d s b W p U N U l G c G 1 w K 2 F w a m x r c U J z U i 9 i R 2 t K U G Z q d G F H a F l k L 1 V j M m 9 3 b E Z J L 0 V F S W N S V V N m S D g 0 N l B j O T c x N 2 J 0 M l F D Z U 1 B e m p x Z n I 2 K 3 F s S 3 F k Y 0 5 3 L 2 p 4 V U g y W m V S d 1 J m V G U 5 T E J h T E x i U X M 2 d 0 l o e E c r W i t Y N E F K N W l t K 1 M 2 Q U d n Q U l E c n N B d 0 R u Q l Q 2 N n h Y d 0 J 3 N k J E e l A w Q k V N M 0 p V W D B C R U Y y U z B u d 3 R n S m d C a F d W W m x Q Q j R Y U k h R Y U 0 v K 1 h t V 0 9 X W l Z V Q m d G S X F u c E p V R T B L Y 3 h z e n M r L z R i b G 1 W T n l a e k U 5 L z N W Y y t i T X l j Z C t N N E o 3 d F l D W j J 5 e k x z b k k y T k l 6 R m p Z M k 5 i V V E w b T R p d X k 2 e F h T d D B I N E d F Q T Y 4 Z 1 F N M 0 1 a R V U x S 2 x R Z l B o V k p t U G h K Q k J G U l J V V k V Y T X g r T H B C U G 5 E V 1 l P Q V Z E T W Z L R G 5 l Y T J w c 1 d 6 Y i 9 n b 3 p E M n A z R T l F c m p 1 T W M y Z H J h M n B O S U p J N n N y Y T E 5 b m 9 p d W s x S V d C Z X R w Q l h C V 1 J y Z k R p T 2 p p N F B j c U F L Y 0 l J W D R M W U I w b l Q w d E x T M G Q 5 Z m Y w a E p T V W x i d 0 I 0 e U x i d F Z Z U E o 5 Q U d B R U 1 J S E F N T X c y S F h k c T Z T V W F 3 Q 2 N W M X h j U E J h Q W R 2 S m 8 x b 3 V V Z E Z 0 O F F u Z z d z N 2 Y 1 N E l M S W t H a 0 d n U k 5 N L 2 5 s Y W 9 r M n p P Y U t k U E p w T n d u O H V Q Z n p E d l c 5 N D V 1 d W J r M 1 J i U G l n R 2 V 1 S W I v b k 5 j T W V N U G I 3 Y U F B Q n k z K z A 3 c n l N Y l Z W c F R p a E 0 v d k R P Z V R a Z W p v R 2 N u M 2 R 5 M 1 J 0 b z N 5 W X l u b F Z S b G w r U 1 F 1 T U p u N U l B Q k t D U E h K Q m x n W E F N Q n h u S 2 V r b E 1 l N X J 2 d F h B S W x z Y l l n b 2 R h c H l 3 S D k 4 e D N I Z U N v Z k R N M H p U d k o 2 W n Y 5 T G Q z Z j F H Z W 4 x c G F l a 2 V B Q X h t T H B S V 0 R o V V h G O T l Q U k R z e T h 4 M U R u Z W p N R j h 1 e W p n Z z J C a V l 3 O H p j e j l m Q 0 p x Q y 8 0 d H p K T D l 6 b 0 F V R X A 5 Y U Z u V 1 N V a E d B d j B J U 2 U y Z W 5 Z b m 9 X Q 1 J m c k d U b T d 3 b 2 h G d G 0 y L 1 Z O b X Z o e k F m R 2 F l T F l S N G 1 J a H V s M U t 1 Z E Y z M 0 1 T T G F K N W p 2 M 1 R 5 V 1 R 3 Q 0 9 B Z 0 F o e E p B N W N 6 e l B h N 1 V z N n h R Q S 8 w b i 8 4 c D Z P N j d w M 0 5 E U T B i R G R t e k p o L 0 V O S C t 6 S H l M R U 9 J Z V p y N m J p S z V S U 2 4 w V H d F V 3 U 2 L z Q r V y 8 r Q V B h V 1 V l Y 2 0 x R W R G U U V q R G I z U H R v M X F 4 W k 9 4 S F J K Y 3 c 4 M S 9 P O F o 5 U G E z a F d K U k Y 0 Q 0 F O T T B Y e U 9 p T W N 4 O F Z I T n p j N 3 R s V 1 V v S U F k T T A r K z l u Y W w 0 a X l 2 c T M x b X h k Z k 9 1 R W h T d G V l U V Z Y T E 9 y Y X h R V H h o V n B D W k t P U V l Q Y l B u S D F F e T V D b n l q V W F a b T R t b 3 Z 1 e m x G c 0 F Q a V N p S V R l Z W h S Q W Z B W U N V c 2 l G Z E J q V E h m S D h I c 0 1 5 M j d h e F J 3 V X F w N T l L b F F t Z k 5 t a l d t d T d 2 Y m R 4 e m 5 L Y 3 V 5 T G 1 i b W x p Q V A z T 3 Z C e j Z D R X c r R 1 p w b W w r T j d Q Y z g 3 e U h w W l R I Q V B o a U 9 C e W U 3 U H Y r e V l a a E Z E S H p l Q 0 o 2 Z 0 p t Z k o 2 S j d z Z 3 p a a i s v N 1 M 0 R C t Q Q 3 Q x U 3 F t S 2 9 H b y 8 y N 2 J C e k 8 z T W Z E W V J W V E R 6 R 0 F D M V J Q U y 9 M R V B a U 3 F s V 0 l j U U t a b D R U c k x 0 Z U N E R 2 5 1 R G o 1 K 0 N T a U N V V F U 3 N m d S U X J 3 Q T R O R G d R T k J C U k V T b W F i N l Z a V 3 d R M F E w Q X J n a U h 3 O X N C Z 0 d F W T Q 0 T 3 E y b k E 0 U E R r V U N 2 b U 5 q W T F 0 d 2 Y z W U l S a m Z 6 V F p X Q 3 F Y V W R R Q 3 V F V U x j N m Z 2 K 2 8 y b n I r a F d B U T V W U 2 Y 0 b E d v M j h D V 0 N l S 3 l i Y n R l Y 3 p j N U x y d W N j R j F 6 a l J O Y z A 1 N m 0 4 Y k d 4 Z y t S U E F n Q 0 F K Q l N 2 Z 2 h n U X F h T n F K U X l o U k N q a 0 h R T 1 p Z d n F P W X V a U z F N d k Z p N W M y R D F x M U t p a n l z c k t Y a W F p a n d I c 0 F t Q 3 Q 2 N 2 9 2 c G 5 j S 2 9 w T U d 1 L 3 g r b X B 1 Y j I 2 V 1 V S e E x S V z h 4 O G N 5 U V N l Y z M z L 1 d O e X R X Z m 0 r b U R z c j F 1 V z F j S E 1 p N G 5 v R j B L S S 9 T T 1 J 5 S X I x b F V Y V W J O d T g 4 c 2 9 y W n Z 2 M D Z j Y 0 x m M W 1 r W X R s U F V k S 3 B B M 2 1 6 U W l Z K z I z W m t q T X d a e G g z R S 9 E T 3 E x a E p 0 b X M w V D d l V F J i R E k y V i t t M n p Z W E 8 z a m d l K 2 M v L 1 V G d F J p b j E z b V l D U W t U e G R S Z 0 N x e W 9 v U k 1 r Z H d N R l p M d E c y e k V K S E x 6 S m 5 K V G s 5 T G Y y S G J k b 1 N a e n d m U U R T Q k 9 S Q W F B Z l F I T V l P Y V h H a H N i Q j h o T W p a Q X l B R k J L c l J O a E V F a E t w Y S 9 u R U d h K 1 B Q a H l X O F R N Q n h N U m x G T H J m Q 2 x N R V p 4 c 3 Z L a X V y d T d 5 b H B h V z N 2 U T Z J Y 1 R l d 1 p 5 R m N Q S 1 l V c 3 I 3 a U 9 n a 1 p 2 N m d 0 N 2 Y z e X Z V W k x C S 0 p U R l J L S F U 1 R T N 3 S 3 d C N U w z L z B 6 W G R S L 0 t i S n R J S k 9 Z Y W h z R k V k T D J V Y 2 h x Q T F I V k 9 B b k F T T T Y 5 Y 3 V u V H B 4 K 1 B I a i 8 4 b k 0 2 O E Y 4 Q U F B d U s 1 N 2 Z I M T l m V m x S V V p I c G V k N n F j R G c 4 a W 9 q Z U J p Q 0 o 2 Q V V p b X Q z W T J M a X N v Y U h o Y U N I R U M w V D B S e W 5 s e n d G c 0 Q 2 R E 5 k Z D B C Q 1 g y b G x Q Y 1 Q w U k V B b G l F c F F U W V J 3 Q T d N e k V x c E Z 6 U G J a O F B 6 d k Q v a 3 F x d X Z y e T h 2 S 2 l v N m 4 0 Z 3 V K Y U l x Q U x l N X J 2 c 0 R K Q z N 5 U X l 6 T E 9 w b U l i a E 5 D U E M 2 b G Z F W X B k V T Y y M 0 V I T U x J b G 9 T S z M 2 Z k 5 n R z M w Z S t i Z H Q v Q T F E Q n p P Y 2 h J e X J J O S 8 y Z G l P a F J B R l h N L 0 M z W G R m O E 9 B T U V t Q 3 B q N U Z 0 d T I v d 3 F n a 3 B u U E F i R E V k Z D J D S m R E V 2 J O N G N j Q U F T R D c r N D l x Z W g r S 2 h x Z 0 U v V k V p S W J F T V p L Q m Y 4 b k x X d G J k Q T R l V F Y 0 U T B j Z V p N c X k 3 N 3 J w c n h h a F J v e j V s N W d X T z Q r U 0 t R a G t B T T A 4 R j h L M D g y b V Z i e H l n Q U V F S X N C Z E R 2 N U R G T j A 2 M n N y S n d I N E Z E U D g y N 1 B k e T M 1 N F B 2 K 3 R 4 T 0 p o R 2 h 1 Y m 0 0 S H N C Q U F w S l R Y Q V l C U z Z x c G 9 O T 3 B L S 2 V z Q m Z F O H A 5 V 0 E w R 2 4 w b j J 6 a k 0 v Q z B p K 2 x w Y U J O R H h B S T R u b 3 J k Z D E 5 M E R B R 3 p i Z n B t W n A v V D I 5 d T Q r Z C s 3 Y 0 Z h b U d R U T d B Q j R t b 2 Q 4 b V N K Z l V M R n k 3 c 3 p o a i t u N m 1 J N n h S R T l N T z B 1 U z h L b 2 1 G K 2 p L U W R s c j Z 1 c V V G R V N w O W x X Y U 9 G R U 9 2 S T J 3 b 2 h I Z y t r d z V a U G 5 q e D V l e V F q M 0 I z Z j l 3 Z k x R e l R K T U l 3 L 0 V W R X Z B Q V J P a W R Y Q n Z m c y t n Q 0 9 Z K 1 F M Z j k 2 T 1 d a W D A x e T c w c U J 6 Q X B W V W R F T 3 d D Q V V t b 1 B 5 N 0 p N S V V T V D R 6 Z 3 R n O H c v Q U t Y V W J 6 e l B l e n F 6 W E V w N V V t W l p J S W 0 y S j R D R W J k d U h w T X F E Y V B i S G Z k O G Z 0 c D N v d W 0 2 e l p W b E h H W W J 4 Z m p 3 Z X J 6 Q k 5 j N E R k b m d r U j N a N 3 V T Q X A r Z n d 2 Q n Z k U m 9 S c 0 t N R 1 R P T 1 N T U V N Q M V h H M k 9 v M U 5 W Z U F R U 2 p 0 L 0 F z S 0 V 0 R 2 o r c E J V T 1 R j Q V V R U 1 F z Z j V q Y m d w R U 9 X a l V 6 T U R S d z R E Z k N m Q X d E M H d 6 K 3 d U K 0 d T a H h 0 N V p v M D J 5 d W F D Z V B a c E 9 5 d V V 1 M 2 J X c T Y r M 3 p j L 0 k 4 b z F 2 V E V j W G g 0 Z T V p R 0 F E U F F 2 c m 9 M U F g z R F B U a k F N R T N 4 U 0 V m b n F n d D B C T S s y Q n p N L z d i c n V P d E V N d G 0 x b k p q O W R U V V N u W l p U N U F Q N H B o T W l V T k J n V 1 N x a 2 F L Z V d U U 0 V v U z d C Z V V E W l Y w d G c z Q S 9 n Z 2 N 3 R V R V Q n V E V 1 d D e m 1 E T l l w M D h F R E F N e T h O N E R t Y U R T Y T d T U m w z a 3 l a T X F W a 3 p K Z 3 h M e E h S W H N 6 O E t S R W R I c H d z S F R G S 3 F l O F E w V F V B Z k d i K 2 d 4 R G l t d U E w N H d C a X N k a j d V c 3 B M Q U Z 4 Q 1 J Q M F J K Y 3 l z a U 9 o a l p y N X M w Y U p G W F J N b V R I Z 1 p 3 R n V P N D Z R U 1 F L a j B k Y 1 p p c 2 J X V 1 p k M E J J T 1 I 1 W H Y 5 S j N t Z z B P a m N T a V h 4 T 0 t Y V U 5 F U j B P N E Z P b D F Q Z V E 1 V n N D R V R V e j g 1 b E V O R E Z Z Q X h Q U i t 3 Q n V p a 2 F q Z z U 0 R U h R S 3 l i Z n R P Q U 4 4 Q V V B S G d R M l k r T F Y x K 0 Q w Z z Z p T 3 J y N j E 4 d U x p N S t p S W l P R W t K T U F w Q 3 B B U T h p d X R 0 e G 5 Q U H l t V G p Z Z E 1 r c G J i S U 5 2 b z l N W m p h S j Z E Y l A 4 L z Z W W G w 5 W F Y x Z E p S U G N S V W F s U z Z r V F A 4 L z Z j c W 5 O Z D k w M H A 1 Y S t J N k J z Q T l 1 Z m t 6 d D Z I U k h R K 2 R K T G h i W X J U R H Z w M C t R T 1 B U N z U 0 N G 9 U Z H E x Y X Z u W G U w b G h B c F B B U U R P M D A r c z g z b 3 c 2 T 3 p E N z l F Y n p w b z h p W V N p W V I 4 M y s r U F J p V 2 l N d 0 Z V R U 5 F R E t Y b X d Y S G l l M T R I Q T h S O X N 0 R 2 Z t b n h r U 0 t l V 1 B B V n d E W U I 0 U l B U a E U y M 2 9 B Z 3 o 2 M 0 F Q e k Z k Z D J U a D V v M 0 Z v d X R v K 1 V Z a V V U S 2 1 Q b T d 6 U H g v S 2 Z z b G N F S 2 N i U m p H N n d D e U 9 u b F d y b H c 1 d T Z 5 c z d I V E R N T W F G U X F F U G 1 m b j d 2 Y j I 5 d i s 3 b z Z P a C 9 6 a V V T a V V z T X c z a X p 1 T G o 0 R H d B T 1 E v Q W h H R V M r M U F J N E x J d U R C O H o 4 U 2 h a N z Q w S U F r R k x X T X Z O W k F G N T F Y Z m Z h e k w 0 T k R R M z d H S V p 4 T V J I M X V x N 2 J L Y V U 4 T 0 J q e m M w S 0 l u e k h 6 S l V q b X Q r b X J y Y T I 5 b W 9 p b U t x W E 9 q R W F q c j l m V j F S V m 5 z N k 5 0 M j k 0 d E d L T W 5 v L 3 d y e k h 3 V G d G K z d y b n V I Y m R 1 S E 1 2 T 2 p t Z j J S e k 1 r e k F j Q 2 p 3 Z j B W d 1 g z N F B q U D d 6 S H h G T 0 J 4 K 2 d Z a H E w L 3 F N Q m x E V z B O Q 3 d U O X A 5 V 1 Z k T G Z R a H M y O T Z Y b W J 0 Z D E z M F B X U 0 t j b V Z r U W t a R T B Z W W Q v M 2 p U T k 5 q T E M 0 Z k Q y d W R v S k l j N F h R b H l x b E 5 w S E t i V k 9 S S G N z R m 1 z Z j l z U W F U V U J i V z l 0 e G l V V G l r W l I w d F R K c n N X Y n N 0 U U F a S 0 Y z e l o 2 e T M z Z F h Y Q n Z o c k F h T V N D T l V D b z h K Q X o w Z n J Q K z d H a E V K Q T d Z b k E 2 Q U 9 T V G l y d U E 5 Y T h C Z m p E V U V w a z l v b j h T e k J H Y V F l U F p y T k d P M 2 s w b T V 5 Z m Z x N z B r e V d o c 1 k 4 O T A 5 U m V 2 M m g x e n h a N k 5 H R E Q w U l A z O G N n Y j c y T j V a d y 8 y M 1 d V Q 0 Z u Z D A 0 e G 4 z R T N U M V p W W G l 5 U W 9 S c 0 1 l V U d q N n V Z V k x w Z G x W b H B l T 3 Z o W G J 5 Y k N N a 0 V v b i 9 t Y V k 1 a l p r S H l H Y z V q a k 0 y N D N V T E F E R j U 4 d V N T M G F O S G x 6 S n p V V 2 x w N m Z M R 3 h z Y T h q c m t F M G 1 M c m Z F T U t 2 d n d R Q U V n c H J 3 Y 3 d C a 0 F 2 T T E 4 W G k 4 V 2 F C a H Z Q Y 1 p 3 W U F C S D B K K 1 N a V 3 l R T E J v Q T l t S G 0 5 V D R L M n R y Y j J W R l Z W d l E z Q W p N Z m p 4 e l U x T l M w W X N 0 T V F D Q 0 d 1 W i t i V 3 Z y N i s 1 N X V h b W 9 h T X N I T m Q 5 N W N B Z m p s W W 1 5 V k x s b n g 3 N G N L R l B Z T z E 4 V H p 2 d D l u S 0 E r b T V B U k l u b V R p T 2 N 5 d U F X d 0 V Z Z F h W M V p r d E x T e H d q L 3 h 1 b H c 0 R j h 5 Z i t Z K 2 U 3 Z T N 0 N U h t N X V i c 3 h y V H d T b m N 3 N l d V N X l 1 b D F q b n h H d n o v R 3 R Z M 2 R z L 3 p W b V h y c 3 c y L 2 p 4 S U F q b k 1 j W j B D R V Z F d E x T M G R E U T h P a H p G d 2 V p O F h l e n F 4 M 1 h m Z D h B T 2 N Q W X k 3 T l Z z Z 3 J y N 3 h p V H A 4 K y 9 V a m 1 4 R D R 0 b j k 2 T F Q 1 Y y 9 t Z l U w d j J a a 0 V C b V l 2 d j J s b U Z C O X l L N E F i b D Y 4 K 0 5 U T H h v O G Z y e U 8 x T l h u a C s v N F J R b 2 h z R W M 2 L 0 Z F S U 1 h b W V F d y t G W l F 6 M S 9 C b 0 d r b E x j U j B m Z V l l V z Q 4 S H Y v U 1 V Q Y V A 3 L 3 Z D T k 0 x a V p 2 N E R n Q U h S e F V S M E x q T V g 1 Z W 9 m T 0 Q 2 b X B M V i 9 L U 1 c x e T h 3 W E l a b V g 1 O G J o W E V S c m E y c 1 B r S X c 4 R G 9 W Q 0 l L S y s 1 d W J t e n Z y N i t 2 S k l K S k t 5 R G V Z S E V t Z E x J c E Z J R F F B b 3 B R N E h j Q X F B S z R V U V h x c H R k M 2 Q z W H Q v U G l P a D Z B S 0 9 Z K 1 p w c z l V S U l J N 2 l 1 W G d D S m x D e V p i Z H N I Q k 9 X T m 5 1 Z j l L M 0 R j W E 1 M T V Q 2 U 2 N G W l d W b G E v Y X R y M 0 l j W n h q M D h k a z V p S W l R a X F T Q j B o S 3 J n S D R B e E c 5 U 2 t U b k F Z R G p P U D l B R m 9 m Z k l I S n R 4 N 3 V 1 K z d l Z 3 p X T U F U c 3 p z Y X h o R 3 V u M z N K N l Z V d m 5 r d 0 N j Q m R S T F N 6 b F B J Y m 1 a S E 9 J M k g 2 O U 9 r M V p X V m x E N m N W Z m V J N H p y a 0 E v R X l K N V h S c z I y N E h B R 1 p l T l Z n N 2 p T W m Z B d n Z x R k F D M 1 V F W n V V a l l x M F Z s e k 9 Z Z 1 Q 2 e S 9 k d G p Z R 3 h K Y 2 1 u V H h V Q k 5 y K 2 N y Q W 9 C c m 8 v S E R w Q W 1 3 e k F y R j Y v K 1 h N a G l v Q 0 t 6 e W N k T m 9 P M k t 3 V 0 4 z a G V Z Y 0 J Z U U d n Z U F n T j V Q d 1 N 2 K 0 F Y Q i s r M m x N e F h F W T V U Z F N a W n Q y O E d n M m U 3 U 1 R S N 1 B K b V R G a n h q R z d K a E x u N 0 Z 3 e n l u a n c 3 Z m 4 0 N z J L Z G V 6 Q 1 R s V j E 5 Z V B U T k Q v R G 9 t e D h N d X k 4 Q j J I d H F E V T Z P V E t i U k p l W X h T a W x l d m 5 6 N T J U V T F O Z H J S c 3 c w U W J J N F B S L z Z B R n k 1 Y z J K M 3 R W R 0 U 2 d 1 V i M n N E Y l F Y Z G V W d z J t Z n Z p Y X M z M 0 V o M z N Y Z G l x R 2 I 1 W W Z u Z V p j R 3 Y r W m x H V H F P c z h k Z z l j S G 0 v N U F T R D h O a H F M O W Z n Z k Z i V 2 x v S 0 d w M 2 h l Z D d O Q U c 3 T 3 N 6 b T d y b n R I S W V m U F p G d C t I N 2 1 1 b X p P S F V E U W F u W n V y V H F N Q l B w T V F J V E p y Z H B 3 d 0 c 0 c D c w Y m J p Y j l y U l V 3 Q k N S Z 1 Y y R 0 g 4 c W F x c 0 9 B S k k 1 N T c 2 d W x D c l d O c D V t R 0 h q T W 5 E c l V j V G d S S F F u Z 0 x t W W U w b m 5 E e k F P Y y 8 v b F F W M W R Y W E Z s W i t S c 0 F w e k J 6 R k 1 E Q l R V M U 5 l V W R u T V B P Z m M w a D B a V W J W c m 9 O a E d P Y 2 h 6 W U h B e k l j Q m F K c 3 h Z M F k x Z 0 I 4 Q W 1 O U G I y L 3 Q y Z l g x O U 9 R Q W 9 w V W 9 D U 2 J Q a V Z G b U t 2 c j Y r Z U x a b 2 x 4 V E Z 4 Y 1 c v W X V i K 2 l O N V V o Q W d 6 M z V m K 0 d z Q l B t Z m 1 u c V J k R l J V W E h L S 1 d H d E R X V V V 2 O F J R a V F T a W N R Y 0 t X V 3 Q 2 N 3 F a O X k r V V d t c E c r V m V D K 2 Z j T G g 4 U E 5 I U j B k b j F a V V Z O e l Q y O X Y 3 Y 3 d D U V V 1 N E g 0 Q X N B Z n B G b H p t T E R N S 0 N V N m d X U 2 t l M k d Z V H d M d 1 B C O S 8 x N G h 4 U D V T U 3 Z p K 3 Z 5 Q V V D a T F Y U 2 g y V T N w K 1 p L N G h v Y 2 t w S 2 p a a 2 5 a O D Z S U 0 N R d U F Y Q T l B Q W d o Z G h k Q 1 B N V E 1 M U m 0 1 Y m x Z S k l Y W W Y 2 a D U 5 T m k w Z m l h U U 0 0 S i t s b E Z k a 1 J r Y 0 5 s O U x T V X N I T X F T a T N H U U N t R E 5 Z K 2 h W S 3 F N N U Q x e X l l U G 8 w W X p K S i 9 a V j F T V H J W N F p O V m h U Y 3 d V V U Z h R n N 6 W j h 3 N H E v U 3 Z m T 0 I 1 W D h G S m 4 w d k t Y V T J 5 Z 0 p O K 3 p X U V d J b m t P Y 2 9 o T U F y M k Z Y e G R R c l d n N l g 4 Y 3 V w M G 9 B b 3 h 5 O U s 5 V m R Z T V h Q d 2 g w N V h s R 2 d R e X N I Z k 0 5 M F Y x N T h u U 3 p k R U l K V U t P Z F B K c k 5 H d T N r M F d 4 U z B z T k x 0 N n N x e G V t Z j N 3 S D N 2 d k V 4 U G w 1 U n F K U U Y y e l p F U 1 F m U D d O M G 5 v N 0 l r Q k F C R k F F N k l 4 K 0 5 q b H l 4 W m N z e T R j Z V B X U z J a S 2 8 5 b E d 5 V C t N V H F Q U m F M W l J N a V Z F a X N 3 c V R K M z R U U U F D a T V Z L 2 d 5 M U s 2 b U 1 6 Z z h q Q W x B b W 5 Z M k x O N F R C R V V W Q k c y c 2 J U R E l z Z 2 9 m M j l r e W R Q T H E y d H J i M k t t Z i 9 u d X U 2 R k F C S 1 J T S 1 F z a 0 c 1 O T N Y R 2 N 2 e F Z p d n B r e l o 0 N F B o V U p Q S V p r Y j V Z V T F h O W F j M E 5 M U 3 N s R W N r b j E 5 Z l J j V U Z S V m R C Z U J R Q U h l b X l r T 2 h V Q m h K V 2 J C W k p T V W x B M D R h R X R F R E p T V W x E N l N Y R l J j W D N 3 Z m d P O W 5 t c W E r d m 4 4 R E 1 q e F B S R X h s V l U 1 U l N 2 V U t J d G x 4 c l R D U V M 3 d 2 9 o Y W 5 Q V n A v Q T g 3 K 0 c 2 d X J y S E t p c 3 I 1 e k p 6 Z T M x O S 9 Z R V p F Y y t o W U 8 z O W p p a m J 0 c 0 1 B d 2 t I N U R 3 M 0 R P R 1 g w N k 5 F S E 5 6 W T J w d W Z o d V F w Q U J 4 S G R o T 1 F C b F A 0 U G F T R k V T Z E M z Q n d C c W F t c k t t W G t L Q U J p R z B a O E x 6 R E N N W C 9 t K y 9 3 Z 1 J y W E 5 R a D R q R 0 l S b U Z m S F B 3 Z X N B K 1 Z C R G h z a k J Z Y j B x U 3 V E Y 3 p Z c 3 l 5 c k h 5 Z F B I Q m Q 5 N U 5 J S k x L L 1 V 1 b 2 x B R W R O b V R M b H R p R T d E V D d l V W d E N 0 J H d j h S O H B a R l E 2 S H g 1 b W 1 l V T Z P Y m w z T W 5 K S m h I b F F H V W F Q S m g w e j d L a G N w N l R Z U 3 h T a G Q v U W h H W m 5 j e C t O T m J R Y 1 d U Z 1 R H S E p S M G 1 W Q X l F S m 9 4 c z h R W E R T T X J I N V k w Q z R z d U E 5 d n V C V D I 4 Z k 9 n S U l B T W h B e D l p Z m 9 M d m l C Q U 5 V Z E d 3 O E h x L 1 M 5 c F Z t Y z B j N 2 V U U 2 J C R 1 k y R m k 5 Z W Z C d 3 o z N W 4 r Y 0 5 w K 1 R D b k 8 y W G N x Y m 4 v M U l 5 e G N 0 V E V Q b 2 0 5 O U V B R j d U c W 5 H e V p G K 0 I w O E t 3 Y 3 d I S 0 t W d T Z l a m 9 1 S 0 t 5 c 2 5 M N X B s c W p S c V B S Y U R T Y X J Z d G N O a D Z R Z F B U c 1 B D b T V O O X E y N G h r Z D B U T U N p Q X h N M i s 0 Q 1 R L b z V B a l F 3 Q W J L M j h U U j V 3 Y 3 o 5 R W J p M X R i V l h F T k Y y Q U k 3 Q 1 p 3 Z F p 5 b 2 p v T W d B b E F O Y m J 5 U k 1 P a D I z V E 5 K O E d z R D B 6 M y t 1 N j d u a 1 l R W T Q y S W N S S n R t M W J t Z V h N U E F H R F J O d 0 d j b k N M c F p U d D Z i b F h E T U 4 0 M y 9 m O U F m b n l o Q k F 6 Q U Z 6 S X p M O W g 1 c m N 5 c X R l U m l 6 T k 5 j O G Z n M X l 1 S 2 k 0 d H Z a K 2 J 2 T 0 k 1 e m Y z b 2 J L Z V d M U W 9 q U D k v Y j J U c G s 3 Z C s 2 S 1 h P c 0 1 o O E 8 x Q U V C R V g 3 W X N L M V A y c k N 6 M V M w d E x T N j l s V 2 Z j S 0 l Y N V J V b E p 5 T D R B e j A 5 c U Z B U F J I M 1 F B Q U 0 1 O U R S U E 1 C N 0 1 E T V p 3 U D R z V k x x a l V n a 2 N u Q m p Z K 0 0 4 e T d M M k p x S 0 R B V n l W U 0 N S b V N T b n Z C Y k J Q S 2 t x S W 1 Z d U p x R D h u V D J O a j R 3 c m J 0 c W R s c k M x S 1 J N d G M x M z B Y d 0 R x U k 9 w b H l i Z E 9 u V D Y 4 c E t T a z V 3 L 2 Y 5 N X N 4 N 0 l L W G N F Y 0 R Y Z 3 B l a n B K U l B F T k h s U W Z U e n N H b H N i R 3 l U V X U 3 U H p Q S F c x d G F l N n V y U D V L T l N N b l N o V U N q a C t 5 T V B T a m R O c 3 l i S W R a V E t O M V F L b 0 N k N G 5 5 M W o 1 d E 9 K Q 0 V L S X J G R V h H a z A r R E d a Z j V V U 1 V Z a z N W U l d B V l I 5 b W F Q N H h z N H Z n U z h F Z m Z C N n I v Q l J w M 0 V s Q 3 l F M U M w S F l Z c F J y Q U p Z R U Q x Q U l s V l F P Z T c 0 S 1 d Q Q X l 1 Z X o 4 d k J 3 M k k w T 3 F z d l J I Z k Y x N U 9 5 Y z l x K z B t d 2 h h Q 2 V Q W n B P d 2 R P b l N Z N V Z T d D J R a 1 Z 3 U U F i R G U 2 R k J m c 3 R 4 T z B k T n Z J U 1 p O b 1 E x V n B L R n N U U X l s M S t 0 c T F h e X U x c k l k R 2 8 5 R m 9 O S n B D T V p p T k J 3 Q 2 1 V W X F w R T g 4 Q W 9 M U j A y e k J K U 2 J S T n F E N D B t N E 1 u a G J i e E 5 F T l J C b U F 0 Q U l U R D R W M E R a M D Z N b W R 1 a 2 x M c 0 R n R k p x Z E x D c F B 5 N V Z s c z d T c F V 2 b j V p c 0 5 L N l U 4 S D B r S k 1 N S E 1 G N n l u e E 9 y U n p Q e V Z M T 1 d s S X h r c 3 l N d n p R R 2 E 1 Y m R 1 S E F y a V F p U D d s d X U 2 a j J m c E t L W D l H U k N j Q T J C a 0 F t R m t C d U k y S V B y W X N L O T B S W l J I U m w 1 a j V r V k F v d E l O b F d U d G t H M i 9 W c W x Y e l V y O H o 4 O T V F O V B t T U p 1 d i s 4 V W V 4 Q U F B Z 0 F F b E V R V l J j b y t k N X Q w Z 3 A 5 e U 9 p T T Z T V T c 3 a X V l M i 9 R d H p o d 0 t L U n l C a z B B Y 0 x w U z Z u W W h 4 S 1 h N U E 4 4 d 2 p J T 1 k r Z C s r N z l z Q T V o S F J U Y 3 o 4 e W N x V k s y O F p Q W H A w R F J I d H d N d y 9 R W k N q T V M y U 3 B 4 Y 0 F J c E h J W k d Z K 0 4 1 R k l Y Q l d M e G R a Y W x 2 V T V J U V N V V W g 5 W W x q V k 5 D T E Z 6 K 2 x x W m V S U V J q U S 9 1 Y T R v b U l j U 1 l 6 U H Z B e k J j Q T Z B V X d s N G p H T W Z Q d U F Q N X Q y L 1 l o U V o 3 Q l l a T k Y w a T d G S 0 F E d 2 Z Y L 1 F Q S l p E N F R q T 2 Z 4 S G t J Z 3 J 5 U C 8 w Y n d E R 3 U 2 L z R E U 0 w 3 U G h C Q W d v a z B k L 3 F E W m d o b k t 2 c 2 9 G b T J P d 3 R 1 W V N B R 3 J r M G 0 z e E p j R G k z N E F Y L z J i N G Z R c 0 V m M 0 l W O E 1 s V l F 6 Z G N Y O G p B b W p I Z l E w L 2 x T U 2 t I V H d w d F g y a z J l N 1 N U U j d Q U n l T Z T h W R X U z a l p 3 c 0 V t M D U y b W x a R D Q x R 2 8 5 R m 9 O S V V q W H d r U k x k M D J m T E p K d E 9 W d X E y M D h U W F l p a 1 V p S W 1 V T k U x Q W t B a G 1 I T V F q T H l J M H h F N z J h M k o 2 S 3 Z B L 2 g 2 W n Z u W X N X U G x 3 b 1 V M d m N I b W 1 q N T l l a z F w Y W V s R F J I U W t N N 2 Y 2 d m 4 5 a U 5 C c D l a M z N X c j V U N m V v N m N Q S U 9 1 W l F O e E 9 K T D M 3 b j R B W n h I U k R Z N 2 o v R X B L K 2 J R U T R 1 a k 1 4 a 1 Q w R F N M N l J x N 0 J L a X N y W j Z X O S 9 G R m 0 v a G p i d H B k b G R H R U E z M l R t d V V S M H E y M 2 I v d 2 1 j S U V Y Q V o 1 R T h 4 Y 1 h G U D B Y U 3 F m Y 0 V n R X N C b 0 x H e D h j T k l K T E t i N T N t c m J k d W V E V 0 F 2 Q U Y 5 c m J X M 3 R B Z k N w b F B J d U l y b 3 d I Q T d m R l l 2 R m 1 0 S n l G S F V E U U R 3 Z U g y d W E 1 b 1 Z D a V A 4 Q S t M T V F Z a V l B T V B O N 1 F v a V R t U G 1 5 a k x X V 0 F a a k l 6 T 3 Z J M k J I U i 9 3 S G 9 6 N 2 t q c G F 3 S G N D N H o z M F Z F W V d Z M m Z k O C 8 w a l R O V j V u N V Z j d X l q c 2 g x L 3 d i R H N x e W p p W W h k M T E w b k t v M k l 0 Z 2 V B e n M 3 T 0 Z l W G x t W U Z U Q l d W a D h H O V d C N T l H T X h U N T J s Z T V V R V p O Q W F U Y n R n R l N F b T N s S n d B M D B O Y l M 5 c F Z t Y z B j N 2 V U U W J q Z U d H b D J y c H R 1 R X p p R V J i T G 5 U W X F V Y W o w V 2 c w b X Z W a U p C S W l X c m 9 0 Z j R h U W F N d U Z 0 d k U w Q T F C S 1 Z R V V J P b X N B d 1 B m O T F 3 e k R P R G l 6 S F J G V k F u a V N t Z j h D N E o 3 T S t y N i t 2 a 0 d s c 3 l 6 T E 9 s b 0 l j U S t B a V F D Z V p 1 W X p v d E h v c X N K Y 1 J X R U l o O E 5 U R G N Q N F h i W T Z a a z d k c D Z 1 b G x B U H k 3 L 2 k r Z j Z y d i s 4 Z k V Z c k h X K 3 Z y N j h T V W x K V 2 V s M V Y w a 2 h M Z 1 d B S V F R M X p I e m w 0 b m 9 P S 1 h V Z 3 J R a G p o T k N Y T W 5 N M z A z S n d Y V j B k T F J V V m x i V 0 R l Y 2 F Y T m R k M n R E U W N K N W h H Q T h 4 Y 3 o y Q U d J S 0 l I e U Z F O T h 5 W k 0 4 Y 0 R P Q j N B O V V x c G J p R k V m O S 9 H e H N i V j R Y Q j R W M m I r S l l E b l h k Z j l T N m 9 1 S G 8 v L 0 l o U U t m Y 2 N 3 a k J z Q k h F R k V w Y 0 Y 5 N l F h Q V d D e m 1 T Q 2 s v R U V L Y 0 R P R F B B Q T R E M E I 2 T l J 2 O E g 0 T H J n c D U 5 T X V i W W N F S k l P T X p E e k x V V D B j R E R Y e C t G d y t H R F R O R j h o b 2 1 x b D F I Q n V V W E p n b 2 p P S T Z P a E l K R E l w N D F u V H d N d 3 J X M X B h T 3 R Z T n Z o b 1 J K b k x r N 1 l 6 R l l t d H Q y M j R E T U M x Y n Z V Y V R p e E Z K d E 9 W a U h l b T J Q M k V F a X B s Y k 5 W a 2 s y b k t o N 1 N 2 T l p v d D I 4 b W c y R 2 l N S k w 5 W F N i Z m 1 U a D B S Y k x u V F l x V W F q M F d n M G 1 o R X p V Z 2 t S M H l q R l R o U F B n T 0 l l d E s 5 N F l V T X R i N H Z H R k d Y W V l m d 3 B t R G k 0 U k Z z d X R J M m 5 X U W V s M U s 2 R 1 l T Q 1 Z D R D R X a X k w Q j h H S m 1 1 M G d r T X B h W l F V U U x I T W N a V U o 4 T E t X V X R F Z D B K N E V S b V h z b k 1 a M 2 l l O T l 0 Q 3 J a K 0 l 3 b E x L Q V N l b m l h a D h 1 S T V p c F Z U Q 0 1 J e j J I U E 9 r Q m x z T l l F Q W J w V l N p c W F s c F F X W T V r S F J L Q U l C d D J 5 Y 0 M r Q W 9 S W G V V N H p y T 3 A r d n I 2 K 3 Z L U 2 t w S n Z N U E 8 3 S 1 l t M U Z P R n d l R m p Y Q U F E U m F Q U n h L Z V h y c n V z d U N v c E d B V W 1 I V E Z O V D A y S X A 1 V 3 R D a U Y v N n Z y O T l a b C 9 E T U I 0 a G 9 s c G 0 z a V B J V j F U Q 3 p L W E J h W F V B T 0 5 5 e X J D K 2 1 4 a l F N S S 8 z a z V i M 0 1 m T E 5 0 M n d j Q 0 9 K S 1 p I N H B F S X F P W m V j L 0 1 l W E x J d G F Y c T J s e l h q Z H E y Z l M 2 Q X Z a a j U r b W c w K 3 F t V X N y O U 5 M Q l o 3 U H h 3 T 1 R 3 d W s 0 Y j Q 2 e k Z 0 R U F Q W m w 1 c W p q T 0 c x U 3 l t W W k 2 c T Z 2 c n k 4 b m 9 n T 1 l P U l Z k M X N i T X J 4 S l J m S m p q d z d L c z B 3 R E V Q Y y 9 M b W Z T R W 1 a d U p h U G g v W U 0 w M n p V a n R x M X l 3 T 1 F i Z H R a Z W l w T F F D W X N t d m 9 T T j Z V b 2 h j R W 0 y N T B Q Y V Z a c k 5 F T z N r M E c 0 W D F D U y 9 W M G 0 x R G s 2 O U V X K z c r T 3 V 4 V W 8 5 R m 9 O Q n J O O E Z s Z k N a R 1 F X W V d k S j U 0 T k F H a G Y 4 V S 9 v R F l m U E l B a n N N U D R V Y k R m M n F 4 Q k R T T F R s S E V Q Y m V K b z B E T U 9 v Q n d B a W F y S n Q r e U t s V k 5 a R T h F c X A w a U N T W l U v T H N x N 1 A x c W F 2 c i s 5 W H p j M 0 4 3 V U J T W m 9 1 S U x n R n d G S U F h Q U U v M T l 2 Y W V r N m 9 2 R k V U M D Q w R 3 F o e V h a R m p o c H N r Y V d C T T Z J d n h Q U k h Z N 2 p a T T N K T X h S S 3 F S b 2 k r b 0 N J c n B S U 3 p p Q 2 l o K 1 B 4 K 0 R 1 b W F U N E x Z R F F S W m N z d E 5 D T F N I R H d R U X F S M H g 3 b 0 F v T G U z O T h q b T V 1 Y k 9 j R G c 4 d 0 1 u R H p Q Y 0 F X R U Z F S H p M e k N t W m V C V 0 F W Z 0 Z Y T T N F M U V q e E h S Z 2 N 6 Y 1 F V V D l Z d 2 J 6 M 0 1 2 T V B 3 R H d G S U F T Q U E v N n Z y O E x F V D J S T 1 E 5 e X l M V U Z Q Q U h n O U N B U 3 F i b T N 0 L 2 U 2 T E c w U W k 4 W F d E b j B u Q m 1 K W l Z n T V J W V F B 6 L 1 F E Z 3 V 1 N V B B T U M y N 1 N z Q l Z C R F J E T X V 5 R H Z Z O D d 6 a 0 F 6 d 1 Y x a z V o N U x U T m 5 q Y 3 p K R 1 A 4 V U l u b 1 F n U l R l S U x 3 S D R F d F N 5 a 2 1 1 N n k 2 S 1 J D S V R s V k t Q S 0 t X d W p F Y W o 3 O V R W M V J W W F Z G U m N S V V N I Q T V p d m x M c l U 4 N 3 d Q U m 5 M T m 1 x M k Q 5 Y l d 2 c 2 l H R V F G W D F O S W p h R z B D a G N 2 Q 2 5 2 N F M y d X d R N m F u K 0 8 3 d k p q c z B x M D V V T G J W N X J O R W U z a z B X e F F D a F Z l c X F Y Y m N q T U N p Y l p j N k x C V G p V Y W o w V 2 c w Z V Z G S U N a R 2 l V R F h x S n A w U G d v S D J s W C 9 Y M G 0 w Q U F N T E 8 y M z B I M j l X T T N N R 1 R o c m J 4 T k N t K 3 h N e W N T Q 1 R t a E V L a E 8 0 b G 8 1 O E V h R T V F R U 1 D T m J u V 0 V Z Z n d M U W J s b l c w U U I r R D Z B W W d N b k 1 D N F V R R n h i Y X d S T n d z V k x x b F J 4 M V E 4 b k J D U U N I Q W d B e m p 5 d m 9 x c k x n Z W Q 3 Z E F P N X V h R 2 c 0 d 0 R D T T d 3 S j R M a F F L S 1 F B a F p q N 0 h k Z D N Z Q n B x N k Z n Q 0 l h Q z B B T k R j M z U 5 e D R E S 0 t z Y 2 t a Y V d a Y T F v K 2 Q 1 c T J 6 Y n Z n a 0 F m T i 9 2 U D Y z Z T J O a l l a Z H Y y R H d E O E R z Q U N J V V J 6 W T J O a k Y 0 Q U J 5 V z N 5 a 1 d 2 e m Z m O T I w e l F m Y V c 1 d T d o d j Z F c F A v T j I z Y j d z a 3 N a K 1 o x U G p D R k V F Y 0 F n R k t x U D F 6 V X N x e T l t Z m x x Q U l 1 S n F K b U l Y c k J 0 K y 9 h T 2 p v N 0 x X M X B h Z W g z S C t X K z I 2 O G l Z e H l T a X F R Q W V B Z k I y Y j I v d m Z k b m F U W j g r d m F h N H V I Z 0 N F Z j B M d 0 d W R W R B a U F o e E t K U k x W a E d B Y 1 p o d k V 3 Z 0 h j c U t 5 d H Z B Z k F k W n Y 0 b m d E M k o 2 S j k x Z F h Y V F c x c G F l d k 8 1 S D V x d G g 0 S k t 0 S 1 Z o b W l a R 2 p 4 N E 4 w e l F C b U 1 E M m x 3 T 0 o x Y 0 R p a D d D d F N y Z X h x R V J u e m F Y b 3 J q e H B w R U 5 v K z B x e l d h R 2 R Q S m 9 O e X V M R m k 0 O W c 1 a H N R R 0 p 2 c l E w c T Y 3 Y U Y z R n F D N V h V Z E R B Z 0 F S W W Y 5 c D Q z Q k N 3 N F R o U 3 J U b H d s Q k t u Z G J W M V d V c 1 h i c j B v d H J h V 3 E y U n A 5 R m 9 O Q n F O W m d D R n R Q R U F J R 1 N X W T l y a z c 2 Q 2 8 y T V F u Y m M 4 V V l z Z 3 R G d E 1 v d y 9 R c D M 4 V G s y a F B S M n p Q a 1 F m S j g w V G J l T m s 0 a 0 V p b F R T a D B C N E 4 5 e j V z e F p D Y U J o a 0 x a a m 1 Y a 3 B n T H R k M T c w d 1 Z 6 d m J 0 c z l B T W 8 v S 3 F r U W l z W W R o R 0 V j U T B R M U t L Y y s y N 1 Z 2 N i t 2 b 2 V h R 3 B x V 3 J 5 K 2 E r L 3 I 2 M n N U U X Z 4 Q U N Q R 3 M 1 M 2 1 E N W d Q S 3 h 1 V E p r M H Z I a l J 2 M 2 V 3 R E h N U F B I U k h T U G J k d U c 0 e m k v e F h v Z V l 5 O H V M a T R P Z m g w d 3 p x N j c 3 b H B C U k J N Q l R B Q m d B S W d D b U V o R W Q w c 3 B U M l R t K z F l d F d 2 V m t h M n R y c H J Q a X g x T E t x e k x L U n V X e E h K T 1 p E d 0 t n a E J D Z k R Q T l N C d U I 1 M 2 l v a 2 5 X T U h B d W l P U n F Q c G p q d U R t V T h q b 2 d R e l R 3 W X d 4 N 0 t z b j N k M m R q N 2 U w d E l 5 N 0 M v c n N W a n M v Z U c w S j Z K c m N w U 3 Z j M U N B b V k 4 S D B C b V B 4 O T h B Q U 5 1 M k R 3 S H d P S k x Y Z F p y a k 9 D O U t L Y T l u N X N z c U t p c S s y T k R R Y 0 d L U V d 5 a W R j a U p L M 3 d V W E F I W U R V R V p F Y n h Q U l l h W n B W a 2 t w d j h E T V h 3 N 2 E z R 1 R i O W 9 O S V J q Q z l 1 R 0 x G a W l P c n E 2 d F h N L 0 0 z Q U R 3 a 2 h K Z 0 l B R X F w a j R O M W Z o b k E 0 N j d y b m 1 4 W j F 1 R k N p T 2 N x S 3 l 0 M 1 J U T F B r b V l i b 3 R E M k Z R Q V l o b 0 d L a W 9 y Q X d a T X F y Q V R 0 Z U M w Z 2 l z Q n Q 5 M k R i a S t n U l d E d m 1 m S F N W Z j I x O U I 5 T D J s V 2 F 6 U V R 0 N U 5 C d U 1 0 c m E y N D V S U 3 Z 5 d m s 2 W V B 0 c T B m a G d v T m 4 0 W l o v T n V G L 2 k x Y 1 h h d G d 0 b G d P b V Q 4 S j V C O W J E V U g x W X U z W k V F Z X d E S U t K a V p q N 0 Q 5 L z B k Z G R p c F J x U F J h R F N h V E R h R W p T Z U V 3 T m l 4 T z Z H N i t n Y 3 d q V 0 o 4 d V B B S m J I c 2 J E Z 0 N S U V A x T 1 o y R 1 h I V S t G Y V l 4 Q 3 A 5 R 3 B i V H h O U V Z C S 2 Z a Z U l S a W 1 s L 2 x T b 0 1 a b j V j Q 0 p h e T h 5 S H h t S 3 h K Z 0 J O b G 1 Y T k k 2 S m J B V n d m Q 2 9 X d X M y M j d p W m 4 v Q j Z D T m l C S k t x Z j Q z d G h D Q 2 1 M a 2 t 5 Q V Z U Q X V C S j E z V U h T S H J O b X p k d k 9 Z Q 2 I 4 M T J Y R U d M S F l I M D l B R E J 1 M 0 x p S E F S e W p s T H A x M m J K b F Y 0 N G J O K z R w Q U E 5 S 0 t h O G p v b G V Z Z V F H Q W J p T H F W V X I x Q X Z D W i t Z Z E V O T W 1 5 c k I r S 1 p E a G R F W U F p W m k 1 a T V r Z U Z F R j l r N X V s S W J 2 Y U R t U m Z Q b W p W c m p H b W F o e E R S T E d i Z U I 4 Q V h p S 2 d Z Z 0 1 2 T U o 3 d X U r M W h k W F Y x U m V Y b j V x V U t J N 3 h Q U m 8 y U E d q T G x 6 e k p n e H Y r d n Q 3 Z j F C Y X Y x R T V E S n p w d n p j Y W V r d m J O d U 9 N U F A 1 Q U x v Q n h D b V p 0 R 3 R m Q U R P W S t h V W d x b V p Z M k x a O U t Z Q k R t W G s 1 R W E x Q k 1 1 c m 8 4 d 0 I y W W V i S D h O b H h m M U 5 L K 1 N B U k h h U 1 U r a l l S Z l F U Z 1 B p S E U v U l V W R l h m W n R q M l h t W n V J Y U F V e m R 6 R H p V d 0 R p d G 0 x Z k F Z Q 1 k y V U J 5 T H l y R X p N V U E z d l E 4 N z g v R F h H N 1 d x Q z R o U k g 4 T 0 t k d T I 2 d 0 E w T V B P e k F J c W t s R D l u N W d z Q m R E U H o 4 W j d u d l F B Q X J 1 d i t V R X I 1 S G h F O U l v V D R r M j N i M 3 d W d 0 5 q T j N F d E V V Q U R z e T h 4 O V Q 0 M G 9 w R H l D a V N j e n N D U 0 V P O F g z L 0 N O T T B m d z h r b l V 3 Q X d N e l Z S R F F I d 0 o r S T Z P W F c x d G F l N n V y c W g 0 a m 9 R a W 5 s U W N 5 O E N 4 S E J N S X o z Z z M 0 d U 1 4 O H B w Y n d I e W I 5 a n g 5 c T F h e j h l N W o z U m J P R n N L U H R x e k p n e E 1 B e W o v L z l u U D Z G Y V l N Z W Z n V V R w T m l i Z E p 0 Q T c r W m R Z V z N U R X N D V G F j c U h 0 S z g z b W d u Y n l h Q X J P a G c 0 d k h S Y 0 s 0 W W 9 q S m E 3 N 3 E 0 T V B s M j Y 3 R V Q z N z d U S V I z e j F n T j F T T k t n W n p F W m d a W F Y w R n k x b W t 3 M D Q x b W d J e G E 5 Y X N u V X p U S E 8 r N j d w d l o 2 c V d V K 3 d r a D N t e H N i T X d y M F d 0 O W Z m M k V i Q k l v a 1 V p a 0 x K R k k y T k Z v O V B W c y 9 X e m I z d G R 4 b k g 4 U G I v V W F q V W J 6 R 1 J 0 R F F z U T B h e E h a N 1 V v d 0 s z e T g 2 Q y 9 i b U h R Y n d a N y t R K 3 k 4 L 1 l r d 0 F v b T I 4 d k p 5 Y m V O c D F w d T Z 1 c n B p Q U Z j Q l d B W W d a M 0 w 0 N F V K R T E v a S t m M 3 M w R 2 4 w d l Z l W j U z b C 9 y N n V y K 1 V W N W V m c F F R N G 1 n Q U R V U j B N R E 5 Y Q U N B a F J P W V k v Z j h 5 Y z l a O E x F T m g y L 2 E x d 2 F a N U p 6 T X J B R j h G Q U 4 v M 1 h R Q l F T a j F I U k w 3 b m V k O E h 3 Q X N Y T G p 6 V X R 1 M F R p Z W h V Q V B z V F V X M 2 d i T 2 h m W D J w Z F d k Y m J z V 2 J O b X F z c k t p c E 9 J c U l 6 b W J t U G 1 m K y t j d V h L d n h V W E Y 0 Z E N v Z E N 2 Z 2 c z K 3 V j e D h t K y 8 3 Z j R s R 2 8 r K 2 s r Z 2 Z 5 V 3 c 4 Q W V M Q 2 h v Z U U 0 d 3 p D d V p 1 W k p 6 Y z N O Z m V G d 0 d B R E F 6 R S s 3 c m 5 0 R H h q V m 1 T c D J 0 S n F M V E 1 z c D h B U D h V U X B 3 M W t 2 d k l 6 T z F F d E N l U z B u d X A z Z U N W Q U I 3 d D Y r d T d J T l Z P U 2 5 r T k V a M 0 t 6 R G Q 0 b m 5 k L 1 V M e U x s U E l R S X Z v S 0 0 r O U 9 S Q W N C R 0 k x a 3 Z o N E U 0 M U Z 3 R C 9 2 b k R Q N 3 V U d z k z c l V x c G p 6 M 1 B H N U N I U 1 V y W k g v N F l T T G U 5 U 1 V R d k Z C Y 1 h m N F d J T G d i d 0 5 o R 2 Q z d G p Z T 0 M r O W 4 r d T Z U e l k w T k h 4 a 2 1 t W k h Q Q j R 2 T l F 6 a k 5 F b 3 V O T T d N c j h i a j h k d l M y c j V r M i 9 i T j h Y a j h q c W F t c H R W U 3 l u O E Y r W T F p e k R 6 S E 1 J d 2 1 4 M 0 V H b k V q d D Z 1 c T Z 2 c l M w O U F R a W V o S k o 1 O X h I a l k y T n l 3 Q W d r V W l j Y n h o R 0 1 Z R F p B T 1 l 6 O D l m Z W Y v O T l I U k d 3 a m J C e E p O c H l Z S l F D a 3 k 4 R E V o M 0 F r d D h D b k 5 k W D B p M F h v e E s w d z l V b 2 5 2 Z 2 R s S z F a b y s w c n p W W U Z E Z D F F b 3 h r Z T d l M 3 R S e k h 6 N 1 F D b U Z H c E 1 3 e k J R V 1 Z t S m 9 x S 2 l m c U 9 3 Y l Z V W G J 2 c D d G T k V G M j l a b k p 4 S G g 0 Q m 5 i N G F 6 O X B x T 2 0 v T F B u d i s v N 1 d M d D J i U 0 V m V W 1 E b V h p S E V v N F p o N k x C V G p X Y U U y T G I 5 S z J Z K z N Y W G R i Q n J s Z X d C N E U 4 R E 5 q d V A 4 W U d E d m R X b G 9 h S m d o a E h n Z H d K M n U 2 N j R q V X l H b C 9 B M k E y V V I w b U 9 N N E w 2 Z l h X W m E x b H h E a U R X Y S s y b l h k c k F t V U I 4 T 3 l M S X V J e m h 1 a V d X c y t Z M H N w T H l l a W 4 v d S t 2 M i t t U T h x M j d k b k 0 v Q T B p d W l E U V E 5 Z G 9 O S n N S R z h 2 R 0 E 0 Q 2 U z b V Z v L 0 8 v M W 1 O L y t q M E p O d F Z s a m l C S k 1 u M 2 9 H W n R X Z G g r U 0 I v T S 9 R T n A 2 b U V F Z 3 B m M H h F b n p x T z g r d W g y c W J K d G Q z d U 9 F N U 9 1 Y l l S S U N L U m l M R j g r W E t q c 3 J M U z Z P c n F N c 3 J M e T B V O E h o Z S s 3 M U 1 R c 1 F N c F p T c 1 J 6 W E 1 j N T l C O E J y V n Q r e G N B T G d F Q V R u c U d G d 0 c 0 M V h Y Z F c 0 S W 1 S b D F k b l p s S G Z o T X p F b 2 t V c l Y 2 O T J n U 0 F z c k l 5 d j Z P a n c 2 K 3 B x Z k V i R 3 h z V j h r a G N F U T Z I Z H h W Q 0 x B N m t 6 d k t C N n V 2 c l J 6 V T N O M 2 Z X M T l j W G x a U 1 U 3 S 0 N V V 3 B a b m Y 1 b z h l W E x K N k 5 H a l M 1 b T V x T F M w Z E h t d V E w U G h j S G l t Y V p w e m x G S U h l S j c z c j Z F R 0 R o e U R 5 S G J Q W n M 2 Y 3 V Y M V J V Z E Z S a n V Q Y 2 x j Y 2 F z N j Q 3 N D J l Q U x x V 1 U 4 a 1 V B R T F 6 W G 5 U b k N P Z E l 4 Q V N R c 3 k v c W k 1 M 2 1 2 S X Y 5 d 0 J S R z B M Z G h w Z z R h R 2 h o b U d Z Z n d P d 0 U 2 K z c z O D d H b z A r W H F p e E 5 W c 3 V H O U 8 r e W t s a U J Y a k J U Y 0 N p M j d E V l J 2 U l F D V 2 p L e j R B S l p 3 Q 2 l U T n R Y b X E w T z d l V F J G S l M y d H J i a m 1 M b m c 0 Y V h W M W R W W n c w c y 9 Y c m 9 H T n o 3 d m J W U F N i U W Z 1 d G g w d S 9 Q S k 1 s Q m N Q e k 1 I R H p P a n N M S n l z U j R B a W 9 w Z U Z F R H J z V k t N W k F V T T R l U j V I V W g 5 K 1 Q 5 L z N z e V l v W n V h M W d Y W S t r S l R I K 0 N z U k h R N 2 d N c 2 R 4 Y m t x M W s x S k 9 B d U F T V V R F U j d a R j J R b E Z J S 2 Q 4 R 0 1 E M G V q O W M z T l R V d F N C K y 9 v Y U Z C Q 2 l H e V J 2 Z 3 c 4 d 0 d l N T c x c l d k W l h o U k J Q Q W V n Q 0 1 H R H p n S m t y a U 1 o M U h H Z j N v Z T d I W U U 0 Z X k 3 S 0 9 J S 0 o 3 a V d p O F V 1 c F d 3 e k I r U E J L N U V Z M U d V M 2 c y d G 8 w S E F O M D l p K 0 c r L 3 d 2 T W I z O X V L N C 9 v S W N 6 W S t k d V l Q d l d i S 0 R J c n M 3 Y l F O c D Z t Q U t R M j F O V 2 1 Y c 2 d H S k J W M n N 6 V m Z v M G F q M l l y W U Z Q W l Z U b F F Q T V A 4 b l c 2 b D B t d 0 J O d X g 4 W W V 3 S W d Q c E 5 v M C 9 h V l p t d E N E T j F F b 3 h r Y V p q Y m E y O X R Q Q k h C M 2 9 j T k x 4 N H d a Q T l N M H N 6 N m N w d F p X N E x M R E x V e X F 5 a W N Q N V p i U E Y z W W F o N 0 8 v d U Z 0 V 0 J 3 K 1 F q U E l w T H k 5 S F d W b F p J Y W R O R H p 1 d E t l V E F H c z I y a k d W W k Z q T W Z C O E F r b 2 5 k T j A x e V E 0 K 2 Z X d E c 0 S k l j V H h n V T c 3 a l p a b G 5 a T 3 F j R j E z a 1 Z M c U p B R G x T c W 4 r V T d l M m J a O U R S T H N 6 O D J X W k R o N E F F R U l Z U k R R S 3 d N c 0 E 3 Z z E r W G l h a V V V S 0 l k W T Z U S z Z W T 2 N S e W 5 L d k 1 I U U V H a W J q e l B l N j Z y c T Z z Z X l Z U z B s e X F s a H F 2 U H J 0 R m 9 D c 3 l t c 3 Z F Q W 9 M U m t Q T D R 3 O D N w T W 5 Y V H M 4 R F l w d G l n S W t k M n V 3 S X l k e j g z c D R B R z B q Y W N w Q 0 l 5 d D M v b W h z U F Z m b z B h a j J R c l l s U F p W V G t S S l V y c H Q v T G N B e X I 3 b n R F V m l W S U t t M 2 d p T W 0 3 M k 9 n d 2 Z R O X B W b T Y w T G 4 1 T k V V a E 1 X T E Z 4 L 0 J 6 R G N B c U M z V W 1 J W m h v S 0 t p W W 5 E O V V D U W R Q Y j g 0 N F F 0 Y n R Y U m J M b 2 0 y W E c x S G p V b z Z 2 U W 9 Z Z G 1 v b 3 B V N 3 I 2 d W 9 5 b G k 1 Z H F z T k 9 O W m 9 o c 0 c w N 2 9 w U 2 F C U U J C V W w 3 V H N x e l R B V U F w O W Q 5 W U x Q Y U 9 F T 0 p P S k p Q U F h w T W p j Z X l Q a U 9 n Z 1 p t N U t M M j l z Y k 9 5 U 1 V u N l Z t Z D h H R U F y b U 9 4 R E F w R 0 M r Z X d D O F k 5 d j J i S 1 d V Q W V D b n p M e U V p T l l F W l d z O H o v d H J s b V U v a 2 t w M k x L V T h E c 0 N S N j N r U F h t T m 1 P M H R W Q 0 F B T X c v a W 5 s R E x y U m 9 4 U 2 F q Y U F a e E t K U k d 4 O T F x R F J h T m F m V F d u a k p k d V d v R 0 d Y a T V E d z E y N T E w b T B w a W J a c E 8 1 d z h R S 0 l 0 R z l y R z A y Z z B H b z F t N j J C V D I x Y z V N V W V E c H Z 3 R U 1 F c k J p K z d F R m g v U l F 5 V 2 d I Y T V O U 3 J U b G F x T H R L O D F X Z 2 5 i e W F O Y W I 5 d m I y b z V S U 0 R 4 T l J W Y U h H R k V L Z 3 F x b 3 E 3 O U 1 I R T Z 2 S z h M M k R a b T Y x M G 0 w S F R K K 0 U 4 N z Q w S T J j R V R 5 Y U d Z Y U M 4 U E t r T V Z h a U h G Q k V W Q X p q T j k v M n g 3 Z T N 0 c D B 5 W U 1 L R 2 c 4 Y X d h e m R Z R U 1 4 O H Z o T G d z d l l 5 S U h n S U F J Y 1 J k V W t y S n p I c 0 R h Q V Z 3 U m p 3 Z X Y 3 V z V 1 Y m s v b E Z 0 S 2 V X c m c 0 U G 1 Q N T N t M 0 l R U F h k V C t w c T Z 2 Y n B h V 2 x w U 0 1 v d W h U Q U l j R T g v Z T N T a 2 d k W E F u Z 2 t L U H N R U U R Z b l Q w R m g 1 c W V K e U 1 s U 3 Z q d U F 2 U U g 4 a l l n V 1 p W V F B B b k F n Z 0 U 3 W G R W L 2 M w R 3 Z V Y U R T R H N 6 b l l l Q U J R V W p 3 V z l 2 U W Z n c 2 p F S j I x L 0 s 5 U l N O a k d F N l Z O U H c v U 3 B a K 1 R s N E V t a G J U e U 5 S c V B S Y U x a c 0 5 o Z j d L a W R t T m J E a l Q w Q k d H W G p C a m R o e U h U M E N W S G Z Y Q U l t M m J H a j d T c k 0 x b 0 o w O G 1 o S E R 6 T W J p e F l 1 U F k r W T d D L 2 x 3 T W s w V G 8 w Z V B S a W c w d l B E U W x I V G I x V S s 5 a D B X c n R w N 1 B 6 c U V r M m 5 J a G h F Q k Z S U V d B d 2 o y a 2 1 O a 0 U 4 Q l V p K 2 1 W S F I 4 Y 1 Z s W l d W V z J m b 2 x F Y X p u d l Q y O W w 0 R D R I b 0 F L Q z R 1 Z m d y Q W 5 y M j l 2 U k 1 B S U J R S 1 R U T U 0 0 M 1 Z t d n N 2 M y 9 m c 0 1 3 M 2 l 2 c E t U a 0 F R Q 2 5 B U E J 0 M n o 0 V 3 d L K 1 p 1 V F V l a n g r T E x N b G 9 B U 0 R O d 1 p O a U h o S H R P O W k 2 b E Z J U E V s S D l T S z l M S k w x R 2 V k a 0 9 y d X Y r T W x 1 N W x Q S n l B S H Y 3 d m 4 5 S G x w d z h s d 2 d o R G d T U W I 3 S m l q V W F 6 Q W R q Y 2 J E d 2 d L Z D M y d V J u W E F s R D R w T z M 1 U W k x c E U w R m 8 y T 1 Z p N 0 x y a m J C a E c 2 Y k I 3 Y X h 0 U G 8 5 R m 9 O S m 9 0 a j g z U n Z z c U p L Q V c y K 3 d I S T d 3 U z M v U n J n d n N L T n Z U R X d x a 0 J U Z n B x V W F N c 1 R i V j l w d G 5 T M G s w Y 3 p Z a m J I O E 5 L V W R O d U 5 6 M 3 V J T F Z 4 U n F H V n R F b 1 l q M F R i W U d E c n N W S 1 B a K 0 R R M 0 4 v Y 0 I 2 S 3 V 2 c n k 4 Q 3 N D Y 0 F G Q l V W b V o 3 b n J i S n Q r L 1 B N L 0 t r U T R q T F h k Y n V r b E 9 j Q 2 V F Q k t h V E x 6 V z h 4 O E k 0 Q U Z 2 d T h m M k 5 U V X R E Z z F w c F R 5 Y T Z t e E F D Q 1 J T R H c 4 W j g 2 Y 0 9 h b l h 6 T 3 c 3 a n J O c 3 N I V k p L Z G Z Y T 2 4 v U 3 R y T X B z Q U V B R 3 R k e m J B Q 2 9 B Z 0 F p M G s 0 Z W p X W V R z a m 5 h Z U F B U U 1 z d G g 3 W G 9 w N H Z G T 0 x G c j J X c U d X d G x F U k l v U m R k a m d W M D Z l Z U F V R W p 2 e G Z h e H R O b 0 5 C c U 5 a c 3 R p Y z d X d m N n O W V E b X g v W m R M a H M v Q m 1 i R E V S U F V Z b G F P c l B n T n B U a H Q x V j I x Z W F M U m 5 0 N U 5 H T W l N M D V 2 S F J p V l J t K 2 Q v Q k 0 z U E N j a T V Z b F c r N W 4 1 M 0 F s M m 5 L a H c w N D F t a z F I V V Z I U l F V U T B D b 0 J Q U k s y M m J a L 3 F P T T U 5 N F h E N E t k Z D F 1 d 0 R B Z G Q z Z l d K W T F W U W h 4 S l J G O U R j Q U N J d H J U Z G Q y M j l M R 0 l h R j l t L 2 h Z b G R Y M U t U T k 4 4 Q z h D Y 2 d i T 0 9 E Q 0 k 2 d 2 J i d G 1 j S E x k Y U o 5 a E J D c E Q r V 2 5 t Z m 5 E T E g x U E w 4 U W F o Q k R h e W F Q U m J H S T J a e H N Q Q U 1 w S 0 p p Q X k 0 e H F n K 1 h v c 1 d 2 c X Z B c T F 3 W T B I W V p Z Z F R N R 1 B u Y j Y r W G d 5 Z U Z 0 d k U w R 2 8 x R 2 8 5 a 3 k y T n p 0 c T V 5 W T F h R H R y d 0 x J M k V L a z J 3 S 0 p 0 c H B q Q U J y W l h w c T J y e l J i S 2 1 K V E w w Q 3 p a Y 0 h N b 3 I y O S 9 X a G 1 2 c i t R R H l m R E 1 G Q l Z W W V Z R S 0 Z T U W g 5 T k 9 0 W l c 0 N 0 h D S m l h T 0 h M N E d 4 T 1 R C U 2 l i W m N D Q 0 Z R W G w 2 T z B 0 T E M z W T h n N 1 B R S V p 2 N z V 4 e D k v W E x E L 0 N 4 c k 4 x Z 1 F S e l F Z Q V p 1 N E I 4 Q 2 d 6 U D J G W j F 1 R 3 h X R 3 d K Q U l U R D R W R z J i V j h y a E x n S W d N L 0 1 L d 0 J z e j h 6 L 2 t G S 2 V H W W x F e W x K a k 9 Z N X p v Z X U 2 N V V x c H d 6 Y l F j b z l r N W t 1 W S t S S U F S M m J V c F V T T W Y r T z Y 3 a V d a U D h 6 Y 1 h x Q T F W Q U Z B W T J P a m R 2 S m 9 O Q n V a T G N Y R 0 E 0 R H k w c 2 5 Z c S t F W D J H b n l z U V V a Y j J O Q U p O Q 3 d 5 O F V J V D d z Q V J h S E N t V T N h e H R O b 0 5 C c U 5 a d k 5 s U z d L d m N p S k t r d E p 0 a z g 0 R m F Q R G N O c H N V N C 8 v W n U v Z j R P S 3 F 5 R C t D L z U 4 e H N O b W 1 U d E N s d E t W Q 2 d w U 2 t 0 M j J Z e j U 2 d 0 N D Z 0 l D Y 2 x O R W t J d T g z R V Z 1 Z 3 R 4 Q k x v S n l 2 d 2 p J L 1 N v W E Z W N F Z r S X V B W E V S U T R V V U V k M m F U d E p G Q 2 t R S 2 x T V n R z U z F 2 Y X B O b W Q 1 L z B q c z J H N z N V M D J 6 U 2 J a S k 0 v M z g 0 R n N a c z Z j T 1 p z b W 1 T Z H o 1 b m 5 P V 0 5 D M D J 6 c l g 0 T m 5 J Q 1 o 0 M G l h L 0 V V Q 1 N a U E t K W E Z p O W U v Q z F t d m h u Q X h H T D F h V m t X c X F 1 c m k x c y 9 G T U M w a W R X N C 9 0 Q W Q 4 W X V Y R 3 V G K 0 9 E V E t Y a E t B Y j h 5 Z T N L Y 1 N i Z m 1 r T D F K R V Z O V D Z v c 3 g 4 W W t W R n h T a E p P e F Z p Z m J G W W J E U G Y 5 d z l p N W d T Q T Z h N 3 J u b T Z N M l p 5 S T l w b z l l M 1 k 4 R k F v Z F M w U m 5 B T m d N d 0 d 1 K z c 1 L 3 U r L z U 3 b G 1 X Z F J r V G 5 F d E g 5 d n U v Z n B i W C t C N E J u U E 0 r N 3 N Z Z F R s a G x q Y X J 0 c n d N e W p 1 O W w z b E 9 k N W p 3 T 0 E x d n B n S W 5 v c 3 Z j L z M v W E t s R k Z L c F Z J L 2 w z b 3 d 4 M n p I e j I 5 M D B D U U d B W l Z r d m F h M z l y S D N s d 2 Z s W E F B Q V J 2 Z V c 2 N 3 U 0 O W 5 W T U k w W G R E S 2 N Z R G d K Q m R o Z n B 0 e j B G Y j I 2 Y 2 x Y N 3 B O c V J B a V U w L 3 N j N G 0 y L 1 A x T G p D Z U V F R U t V b 3 F F V 1 g r V S 9 h U 1 d 3 N V l V Z 0 F M e m 9 E c F J j U m 8 5 V k J X e D F D V E N 4 O X l Y Y T h w S D R T Z 3 c x T X N r a k N q W V U w M H U z c U J t T k 0 3 N V J o e X Y r R 0 I 4 U 3 B k d j J x Z H N T c C t 3 Z U t W b 0 d U e l p K T 3 h W a T R E R H p X V V M w R 0 1 B Y n p E d 2 R n R T l F U n p M e m c y V m x a U j h E Q 0 R I e k d 3 Q 0 8 5 e n p 2 K 1 l 4 R H I 0 d E V J b m V V b D V j Z k M r Q W 9 J d H F W b W Q v c D Z Y e E V O Q j N B Z X o y M E F Z Q U 5 5 c T B W M F B m N D R H V 1 B H V F p 0 Y l c z T H k 4 d k x m N W x 2 U H p O L 0 N j Q k 9 B S j R s b 2 t Y Z G p Q U D d 6 Q 3 d a e D B J T W d L R V k 0 d 0 Z B Z W R r b V E 2 Q j B X M m V K d G h s V G p 1 b V h D W j Q w a W Z H R U V F S 0 k w a k p V N D Z 1 O D d Q S E E x b G V C U X V Q Q k g x N k c w c G 5 v V W F E Y U 8 v d F V v a T B m a W E v R V V D S 1 R Q S 0 p I e k t 3 V 0 w x N j h Q e l B m V y t 6 M D B q R m p 4 d l Q 3 M H d k Y m p x d k V q L 2 Z U d V B U S n Q 5 S H k y Z H A r U F Z k Z j d M R E 5 S Q n k v e T h 4 K 2 0 r Q k p T e i t O d 0 1 4 W X U 3 W T R Y d z l t d G 9 r b 2 5 Y W j Y 2 Z F N w V T Z Y V W t o a l J 0 T l p i Q S 9 n U k 0 x O U Z S S l B T M i t Q e C t C c X Q 5 V 2 9 p Z X N y M y 9 j Z D g z L z h I Q U V T a j B j b l p m U 1 N U e W F j Q V B H W G J k b F V 5 b V d 6 d j Z a e k 0 v Q 0 V S b l J 3 c z V s a 1 J a Q W 1 C b W U 4 R 3 N K e U l M Z 1 J 3 T V R v e m g z c U Z p T F l F Q U 1 1 e X J 0 R m F i e k J q V G t S Y k F Y Z 1 h B S n F i b T F z Q m 5 K b X Z M N j M x Q l F C M l N x V l N 0 e l k w T k x 6 Z V R i d n Z F V k d Q N z F z S X N m R 0 d l b 3 d I Z E p a d T J 6 R j Z E Z U x O V i t M R G x 1 Z j Y v W H k 5 U T V o Z C s w U E 1 u S E l j U W 5 a b H Y 1 O U 5 Z a n d o a E J C a T h B M k g r Q 2 9 2 V l E 1 c 2 Z o Y V E r a H o 0 N U J h Q W V 5 e j A w T C 9 z Y 2 F C d G J 1 d 3 M w Z F p Q S k w 0 U 1 E 0 V T h J U 3 Q 2 T k J 6 U 1 M 2 Z E 5 y T W J W Q i s r Q X V z a z F B M 0 s r M 2 l B a T d E c G p N N X k 5 Z H h U a l J v Y 0 g 1 S n p w a T l T b 1 V h T j Z i b H l n a k x U V E c 1 W X V Y V n B W d E k 2 R k d K c E 9 a K 2 F r V X V y d T d C M m U 1 e D N 2 K y 8 2 Z F N x b E h i Z H Y r d U t m L 2 t z b W s x Z F R V O U o v d V R y W n M y Y k x 2 T E Y y N m R E d l h k V j h n b 2 h R U k x Y U m Q 5 d 1 h Y Z F Y 4 Q X N C c k F m M T N Y Z l d I W n N t W G Z J S 0 x v U n J 5 Z k 9 n Q W R B R H F J c U R 6 N 1 A y W X U r b U 5 r U W I 5 d H h l N V h D U E d G N F J E a k F V Q T R W Q U 0 5 O H d K T U h M Z j l n S j J 6 S j B R V 3 R w d j Z B O H l h Z H N x Q V R Q Q 2 t T W X d u U m d M S G N i N X N q S G 5 Z R 0 5 Q c m h i a 2 N 4 e G 5 y T 0 0 3 M C 9 o a F h Q c 2 F Z d l I z S E 9 i Z T J 0 a l l N Q U Z y c m Z k T 3 Z C O U t V S 1 Z Q S 0 o w K 2 V Y T F F G S n V y c T Z t c T A x Z 3 U x M X N j W H M w O W p 6 Q X Z H b U 9 6 M U l k Z G p q T G 5 E R 0 h O e n N j N W J S S 3 E r d n Y 1 U X J m V 0 V 3 U j Z J R 0 R 6 R E p i N 0 t T N V d E d G p n Y n R O b U o 2 R n g w W U p C W V Z h Q 3 R y d 0 E y K 1 c 2 L 2 4 w c m l L e k V V U 0 N h U D Z O W n d T a S 9 k Z X B O S 2 5 M d F B m Y 2 1 W Y n R 0 b j l 1 U i t M Z E d X a j Z T Z E N 0 R i 9 t U G s x S W x v U m o 4 Y y 9 O Y 1 o w M S s 1 V 0 l z c T N m c z N 1 Q U k 3 c j Z W e G E 2 N k 5 U c W R R L 0 d 4 c 2 I 1 N k V 6 e X E 0 R j h F U 3 V 0 Z 3 N X T E d o Y n N H Q k J 2 c T c y Z H h 4 b l N 2 Q z Z M c j B 4 R W 9 s V U 1 2 T k 9 B U D d o Z W Q 0 K 2 V j W X d w N m R 4 O W h Z e l Z 4 Q l I 2 Y V p m Q 2 p I R U R h Y 1 l E d 0 F x d 2 h P d 1 E 5 M 1 Z p S m R F N l R i Q 2 p L M l B R b V N i R S 9 x M V J G c y t F d U 1 O T D h h W U l 6 Z m 1 1 U G I y O W o v T m 5 U d D N X V y t Q b X p K b F N u b G x a Z V d F V U N p M E t U T n Z H b V F r Y n d W Z 2 F 3 Q l R t U G 4 2 U k N M e H A 0 M F p V N 0 V R M G R Z Q W p n Q X d I M 2 x p b m 0 2 T 1 B a b U l y a k h H S E N u b n J y S U F B Q 0 F B U 1 V S Q l Z P U z Y 3 c F B C W n N z W T g r V 2 V q d l Y 5 d n k y U l N D U j Z Q M k l j c E p R N k 1 S d 0 9 Q K 0 E 0 e m 1 Z Q W 5 x e X V y b D Z n d F Q 3 S j g 3 e S 8 1 V H J B Y 1 p 4 R G l H a E d i M C 9 r K y 8 2 a k R R M E 4 3 K 2 J h T j I 3 Y 3 V N Y 0 J U R n E 0 Y 0 9 H W D B 0 d U M 3 U F B E Z S t x W G l K Y T d y b n R Q N X J h e X N q S 0 x t Y m N B M E h W e k 1 o c U 5 6 d T d O Z F N X W l R E W m 5 m c C t t V X F s d 0 t C V G F H O E N 6 U F J 3 N m h w a 1 B p Y 1 Z p T j h Y a j h Z O E t Q V j k v Y 3 h 6 b k t L W F V R O H o 4 S 3 d E S D l 2 W j R Z O H d 6 Q U 1 h N H J y d E x 2 a l p h N n d n Q W w 1 b F B U a V F T R C 9 W a H V L S W Z E T G Y 0 S 2 k 5 N z N D Q 1 h i a 3 V Y Y U R z S U d L Q l l T K 0 l y V W V w a 2 t r Z m t O R n p U U z B 1 d G R O d E F s V 2 p M U j l K T 2 h l Z 2 Z s b V U 5 d D N i d D J r S n V n T H p t d X U 3 a n V Y W m 9 y U 3 V K c U x 0 S m 5 w Q X g 1 b l l B c D l x M n Z R K 0 F l V n J y S F F G V U E v a F h k e W M x e H J 3 R z R L Y U 1 t e H N n b 3 F O e i 9 k R V F E b 2 R Q S X F J d 0 0 v K 3 h n U G R U R k h W M W R Y V k V W T W J N S D J S d W o w Y W p P M W l X Z F N r U m J j c k 1 2 L 1 U 4 N z h h Q k d w T V F 3 O F Z 3 a m Z H Q V V p b m R O c k F s M n Z L U k d H O V k r U T J B V m 1 i K 2 J 5 R 0 5 p Y W d j d 0 x T e X N y S X Z B O W h n a 2 t k c m Z S a z Z I d 2 d a R F d C V T h I R X N F Z F V B R 0 F 1 Z 0 l x T 3 Z Y S 2 N J Q V J q V V N a N C t z Q U N j e k 1 6 d m V w N z N U S H F q N H p o V k F Q N 1 I w O E Z L c W Z m U i t i W H J y Y l V B W U Z t V 2 5 V Z 2 t G a m l P c 3 l N U i 9 S Y k F x M X J y V X o z U H V 5 d j d B Q 0 k 2 Z 2 9 n T 1 l P Y U N i d m d S a 1 F X Z 2 5 J a m 1 J Q 2 l o V z Z E c F J I U U 5 n T F h N N 0 9 m c E 9 3 e m d R d 0 Q z N U 5 x Z n l i S 3 N t N G x v a j B K U F R r U U h B b m l x d X p i R 2 1 C M l p P Z n N Y N n B 0 R W R B U X p u N j I x W G 0 5 Q 2 l J a F d 1 N j c 3 W n Z w e n J m V U Z 3 Y y 9 G e G 5 v a H M 3 L 3 V K Q k t K a D Q w e D V 3 Q T Q y b k d j Z X h P S n h C d T l P V k h 3 a 0 Z O W H F v R G p P T j l S U 3 A y V F R D Y j N h V 3 h z L 0 J 3 Q V V x b V V z b T A 3 e k 1 6 c j N j O X p I T 2 R j S X R v W n d B O D l 6 O H U 1 N 3 F Y b 1 A 4 T T V 2 c 2 9 y c z N U Y m 9 0 c 0 J m N E R 1 c 1 E x Q W l i W j h K T D R T c F V 3 b W V V U k 9 M U z B 0 M 3 l D a U c x R E U 5 R k t s V k V t a 2 w 2 W k x 0 O T M w W W d P Y U Z p N G Z s R E V R R V h i W m R o S i t 1 U H V z Q V N 2 U m x r L z Z J Z 1 d n c U J j c F p q N m h 2 T H d j c m E y d E Y 4 c l R D R 0 t r a W N m a k h m M 1 Z 0 M U p x S E F B U T B X M 2 9 u T k E 1 M j N Y Z E Z 3 R W 9 J c n F T b W R j Q m V E T G Y 4 W k Z J c E J M Q X p n Q W F z d G 9 k M W R i V 3 R 0 N G Y y Y l p 0 V D d C d C s x S m 1 Y c l p t e l p w N 2 k v M W V n T T Z T S z B x c E s 1 a j V Q M F M w U E N q O W x u N m k 5 U G w w d S t C S j A 3 O E F h R 0 h t a F V S M G d 6 R m 1 k Z l p U c F V L S T d n M 2 5 H Q S 8 0 b 2 5 U Y j J 2 Y W x X T E x z c l F F O U 4 1 R 0 Z t V k 8 r a j F u V F R o b V V E S j V z R X V N T k g 4 e D h s M U x x e m t M Y S t y N W Z U M F F 2 Z D l Q a 3 U w U T B D O E F h W m w 0 T j R I T U F L N W 4 1 W F F B c m d t d n h N Z 0 J M M C 8 4 U j B S S m 1 i b G 0 x Y W x Y c i 9 Q b n p o K 3 g 2 Z V Z y c l E 0 b G 8 2 M V F x Z F J p Q V p E U W F I W j I r Y 1 E 0 Q X p Q d 2 J B T C 9 P Y y 9 o b F J M V H B 4 c H l Y b W R j R U U y W m x B S k J J S k J L e F d D e k d 6 S m V z W G J 2 M j B X N k 8 r O X p 6 d k l K b W k 3 W F d C e F B S W X h z e n Z z R H V u d W Z s b k 1 q U V d q O F V U Q j R V N n A r K z c z K 3 Z 1 d 2 J N d k s x b F d T O F c w a G t 6 L 3 p M N G 5 z M 2 x q U F E 2 b E J u d D V 3 S 1 l u Z j Z j a U M 0 Q U 1 L Y V F j K 1 d 4 Q W t C Q m t 6 d 0 F V Z 0 R P S j Z K N 2 1 i b l A x M W 1 s M U V v Q U 8 x d V d k V E 9 B R S 9 L M W k 4 V m l X L 2 0 r L 3 p N Q W 5 5 e G R 1 b l J 3 Y m 5 L T W N N T T l 2 c 2 9 y S 0 4 z R z d B T 2 Y z S V I r e i t p e H h 3 M V l p Y l o 4 S k w 0 U 3 B X c n c v L 2 9 R S l N l Z F h v c k 9 K N 2 1 L U W l t R m 1 w c W F r a 2 t 2 S G V 6 U 2 J Z T l Z v a T B m e T d K U V Z W V U Z J a X B t M m 1 r N U V a M E N Z Q 3 R K T 3 h X a W V K a j V Z Q 0 l D T T d j e D g 3 Y 1 R p Y 1 F i a 3 l k U H J w Z 3 d Z Y 0 w 5 N k N 6 e G R t W G 0 w M 3 R F N U d j K z Z S Y 0 9 o N 2 N L W G 4 0 S U F F c X B U M 3 p m d j B R c D l h L 2 0 1 d W J W N l h h U l N L V F N z c X d u Q U Z R e j g 0 b n o 1 c z N y N 3 B k b F p h R l B t b V p i d D I 3 Z H g r R n d l Q z h L T G c 3 Q m g x W E 1 m S z d u Z V g v U G V O O D d L Y V Z H c D F L c G J 6 W T B O T H l y d F g 2 T G l Q W k d B V S t W Q 2 l F N m p Z U V l E d 2 h L d D g y K 0 V t L 0 5 2 U l N M L z F 2 b 2 Z i b S t J a 3 l i Z k R D M m 0 z c D h T V X p 3 c E V t T U 5 6 d 1 E w V 1 h N Z k Z t Q m J R d H B O c z k x M 1 p s O U c 5 W E F x S z J 0 R G M r Z l A 3 O E R R T T R z a 3 l 3 V 0 9 t K 3 k 1 M E p F Z E N F Q X Q 2 R 2 g 0 V E V B c 0 N 6 c n Q 4 Y V l p Z X Z X c l R 1 a 3 J L d 0 1 S U F F m M T N W e l R w Q n B y V T h E c 0 1 F a 2 o 5 Y j Z E U U R k c m 5 k S V J H V U F Z T n Y y U E s w M U E 0 R H Z k N z Z k a W 9 x S 0 g y b X R r V X d t d j l M V T F O U l V 3 S H Z z b F d n M E 9 o b k I 3 M 3 h t c m d K U U h v M U d a d 2 R q K 0 d 4 a i t x e X Z y O S 9 M c 3 F 4 d G Z k O G Z I Y 1 N r T 3 h 0 a m t n R G 1 N e k 9 Z d V M y U l N P U 3 R E e H l N Y T c z S k s y U E 1 Q Z 0 J x Z m Q 5 U G w z N 2 J 4 U m d E W m 0 1 b D V w T 0 l x S X F a Y X d C T U l L S m N t V X J H O S 8 w R l N x b G x 6 T H h C e k 1 y T S 8 y N X Z i K y 9 W d 2 0 z b D V l W G Z R V 2 N t W F J l d D l W c 0 F J d D B k e D h 3 Z 0 l v d U l I d F p h N T I x S F J P K z d y b H N m a V V R b T J i W n R C O X Z D Q U V M Q n Z 4 d m E y O X N U N F h E N F B p S T Z 3 W E d j N X h L S l J L N n N K d 3 F 5 U j h v Q k h M T n c 0 Y 0 x C T D F r e X d v e V U r Q 2 9 2 Z X h 4 b z Y 1 O E N a U l B C S D F 5 Q S 9 w d m 9 z W U J w Z H d L Y j d E O W d K Z H J 5 a m t U a U s x R 0 N T d W N 2 R U R I b 1 J s c D Y 2 V 0 N W Y m h 2 c 0 V t M z V T T n F w R U l Q a W U 0 N 2 p P S G 4 y N V Z 2 T T V 3 O E F a c V Z T c V c r c 1 d i U G 1 N O G R 4 a m l H a X k 0 T D Y 5 U G Q 1 b n Z l e n J Q W W Z F Z E V l V 3 V 0 T G l H Z 1 Z n U F J D d G s w Q U V J L 0 h X d 0 J j b V h s Q W J X M X R k W G w 1 K 1 h N Q U h B Q y 9 U e V F T O T N V T n l w a m R t Z m t V S W x v T l l C M H p i M E 5 F V 3 p O e n I 4 c F J w R F U z T j d j Q 3 N H Z k 5 t a l c y d k x 3 O D N O S F J r V 3 B z Y k Z 5 U z N j N z M v V V l p O H B W U 0 Q y b X Q v M D F F Q n N C Z z F X T V N Z a 2 d a Y V R F Z U F G U 0 8 y Z 3 B m a V Y 2 U G V Q T V Y r S G p 4 b i 9 2 N W J J V H R w a D Z I N 2 F h Z W l I Q l o w Y j Y 4 U l N N e D N 0 R E h 6 Q m N 1 W D c 2 O G 9 F W G 1 4 N D R k Y T V S U y 8 5 Z m Z Z e G 9 v b F p X V l A 5 S m F u M F Z F M z N O Z D k 3 V T h 6 V W h y L 1 N D Q T Z a N 2 4 3 W l N y Z 2 R i N l N I U 3 V P Y m d M Q U h Z Y 3 h 5 R 2 k v U U U 4 W X R 0 M l g 1 N z Z H d 1 d n U F N p L 2 x r O F V 3 T m V Z K 1 k 5 R W x M U H N u b E l x M S 9 w S m R x R n J N a k Z 6 e m p X R m J O d S t B Y 0 J o V 2 R 1 Y W d t U C t B T 0 R 1 O U J q c j Y r d n o z U j l h T H p Q Q n N x e n Z B e m d z Z m V P W m l M N E w 0 T H R C Z n l D a W N j R 2 t U W G U y e m h y L 0 Q 0 a m 9 1 M H F w O U t a R E F C e E N S U C 8 w U E c 5 S E F E R E d 2 T U x N V T l y Y j I 3 K 1 V 1 W T Z Q N H p o a m x W S V B F R k g 3 a 2 l W T E l u a 2 1 P Z n p N a D V r S 2 9 i V n V 5 N z Y 1 V G t S U E F j a E 1 F L z A r Z 0 U 4 Q m J G R F d P T 3 Z Z Y n d Q W W t w b n Z K c U w w U k 9 S U 0 F D Z 3 Z M M z h k d 0 x U T X h y W n R m d 3 d B b G 1 Y O V l l W E t s Z C t 2 c X F y Y V R 5 b j F 5 M W d z O X M r T 2 p 2 V U x C a G h q e m d D d 0 5 6 T m Z r U z h i U y 9 T U G t S a G Y 1 V V Z o W U x Q V F F L a z E 0 S V h Y R j c 5 M G 0 3 M E p N T z B P M F B n R G k 5 d H Z I M G g 4 S l V x T l R Q S 0 l M a U 1 4 d l h R Z 1 M 3 Z V Z V b 2 0 y Z k N U d F Z J a U J S V V R m Q k p E d m o r Q 2 M x M m p Q O C 8 0 Q T R H a 0 F 5 Z U F Q N k l j Q X R Q c S t m M F F p a 2 Z q Z j d Q Y k p a U E p T e T d L b U F 2 Z 1 p B Q V d n R G N E R H J 1 d m 1 2 Z X M 1 Y X R T b z h 1 Q n B 6 K 2 R Y c l Z w M V R P W S s z L 2 R Y S 2 F V T 1 J P Z l R z a 0 R u a z d W Z U t w V X E 2 Q W 5 q U F B 5 Z U Z v Z H V i R 3 l j b z d V K 0 Z z R G x S Q l F C O E 9 0 b H k 1 W m Q x N G R 6 Q 2 p G a W p N U V l E d 0 F x d 2 h N U m k x e U N O V z J M O G Q v U E d 2 d n R Q R E 8 y U G h y M T I 1 N E 5 L c U V N b m 1 3 U z R 3 M T U 1 O W Z V M U p 4 Y 1 N N T j A x a 2 d Q T n R G Y S 8 2 U X Z B M X E 2 Z E 9 t T k E 1 R X h v S l E 2 a H B u S E U 5 R y 9 1 M m 5 H U k 1 R Q X Z t c U 1 P Y 2 g x M 1 N j e W R 6 c U 9 N e G J B T m N 6 O H V P Z D V y d 1 g 5 W G d G Z 1 p W d G I y N 2 x s W l l W O H l i c l Y 0 c n J 1 Y W Z s M k 9 v N 3 p B N l h V M T F L c D F N M k 5 q W T M v T E x U V E l L d m p O e j A y U l A 0 T X J v N k 9 q b 3 R z M j c 2 Q m 1 Z b U l Y Z 0 h 3 T V l D a k F T Q 1 p U Q z Z 6 Y l h 1 Y m 9 P a z l s b V h s N 0 N Q d 2 Z 2 c k Z 5 c F V y a n l r c k s v d E J P Q n p l a E l n V 0 F Q a H h X M X Z i b l d 2 V 3 J F b l c x T l E 4 a T g 3 S n R P Z n o 5 c F R E O H V Y T G p 4 d z F h d F N 4 b G 1 W T k R J V k M 3 e l B 6 T 2 U z d D d m Z X V Y T G 1 5 S 3 p N c m 1 V e W V h M W 5 X U D h M a D h Q O E M y Q m R C d W 9 C U z Z u W U F F d 0 R z M j k v Z m s 2 N 3 J Y c D M 1 d W R a N k J o S E 4 3 d T d m U D J o M 0 l C R z k 0 M 2 5 l S 1 R s M k g 0 Z k 9 0 Y k V B N E R m T X Z K e U l U Z 2 N B W m 0 2 Z F A z L y t T b V B N e W N 4 O E t o S G x 1 d W d t Q W J 6 a W V W N W Z Z b k d 4 R V V a c W Z K V V g y Y 0 R t c H d L c D F j V X Q z V 2 F Q Q T A y O X Z q T 0 R w O F J J Z k N W S 1 N l b i t K U 0 l H V k V 0 T H k 3 N E F I Z 0 F 3 c V Z o O U V o S E d q a D J M V U N o V T B 1 b W x B M V c 2 c m R S S 3 R P V 1 R U a n N G a W 5 l U k N s T E h U d 2 F 3 Q 1 R P Z l F F V E Z 5 V 2 N W W W d o Z z V o U V J K Z l B z T z h y e n Z N Z H o 3 Z E 5 h b n d 4 Z 2 c 0 V j R B M G t B Y 0 Y z M 0 J h M z F m c 3 V Y T D M 5 M X d Z S U Z i Y m t h T m p Z M n V n R H k x V E h Q c W J H e G N V a 3 N G d H Y x c z g 4 K 2 E 4 d X V 2 W j l J S k 4 1 R 1 o v e W d J c E d J M 2 R 6 Y z d L Z k g w O T g 4 e i 9 z T k N y e l p J W V R v T k p K a l B L Q n p v d W V y O V R m M F U r a z J R d T J X a D J M V 3 R G T k t l b 0 l u V F d L O G 9 Z d U l u d l o 5 L y t r Q 2 0 w O E x i a n A y W n p 3 U l h k R 1 h N V z I 2 N m F a M z k v Y 0 5 k Y T M x b H d E T U p x S k g 0 L 0 g 0 c D k y M V R T Y V R s O X U y Z l N R e l g 0 b k 9 o M k c 2 S m d l V V V t Y 0 E y S U t a S j J x d E h 3 K y t i N y 9 K e k d j M E 5 6 Z T N C c E 5 B W U 9 h Z H R k W V g 1 R G 5 G O U k x O U g 4 e T h N a G h I Z G R Z d U c z b G l x R 0 J 0 c E E r V V V n V 1 Z H U E 4 5 L 3 h z Q W Z x R 1 V X a T h l Y k d w c S t n K 0 E v M F N q M F I x c z I 2 N E V z T V o x M 1 g r b D k y d X R 0 d 2 5 H Z U F n U k p m S 0 0 v e m 9 p c W s 5 L 0 h z U 0 c 3 Y k Z Z c k p 5 W k F X Q m R P a 3 V t c H F Z R 3 p Q e U d V d X F B c l B I d F N V U m Z K N k t M Q V N D V l N r M V d T b D F M U k l z Q k l C M 0 h S a U t S e X V E Y X N x N j V 1 W G w x S k J L c G p N V m k 0 N E 5 1 U H Z K O S 9 3 b 0 F T M k t 4 M k N a Q n Y v c 0 J P Q U x B e F V x c F J M c n Q y c l Z y V n p Z M 0 4 2 O H I 1 R 3 Z Y R j h 6 O E N o S H R x Y l d P Z U o 3 W G 5 L d U 5 N Y V l X d 0 9 Z Q W N w V m F R e n B E T F J h T H p R d 2 1 O R D k w W G Z l R n J E Y l B B b m d X Q U 5 M b D l q T D I z U T d n R H Z U N 1 l p Z 2 k w M G l Q c i 9 L e X h v Q z J 1 a G l 3 S 3 N F Z l h Z N i t m M X N x M E R Z M 0 F w c 2 N Q T 2 d s M n Z L U i t F c V V p d E w 4 Q 1 J F R E p q T z l G R V Y 4 K 2 l D Z F h s c U V w N k l H U k g r W G J p d l Z F b T M 1 S 0 t X S 2 Z w R U N F Q U p 3 Y U d 0 c j Y z O G w 3 V l N N S k o 3 b m 5 R R m d 2 U V Z o R T R u R V h 3 R j B H N 2 w 3 b m 5 j M 3 Z p a W g w V j I 3 W G o w c F d h a D R Q T j V U b l h a L 1 k v N T Q 5 a n p 2 V 2 d E W G J 0 e W 9 o Q k N G a 2 h q d k M v M V R 1 c T I w U z d U b E l 6 R m U 2 W X R F S W 1 V V k Z S W H A 3 Q X F r V X F u a m 1 Q b E Q y N 1 p i Q 2 p t Z W 1 U L z J m Z j g 0 c F J U S F l y R 1 p B T E I y N 2 R y L 1 p G M n o z M m x y Y T h 0 W j N x d F F 2 U z E 5 d F p G T 0 F R Q m 1 2 c S t u a G 8 y T m p S O F l Z e D R t b 2 1 P M T F z Z D R u d m R B Z W g 4 e n Z 3 N 2 c 3 M E d w d E Z V Q X Z z M 0 1 D Y y 9 6 N 3 N q c V p t Y 2 k r b E t l V T R 4 R 3 N K N W h E a W 9 T a V Z S b W I x e X p a a z F 5 d 1 l J R m J a W m x m U m F N b 3 l a e n Z 6 S G 1 U U U J O c n V z Z W o 2 d z F o M X p Y U G E 2 Y n Q 1 d k x i N F A v Y 3 J J c 0 s x M 2 p x T k p 4 b k R N U 2 l j U X R t Z n V K Y U t I c n V 2 T n p I Y X U x N 3 U y V G t C M 1 p r M 0 x H b U p r Q W p v L 0 g 0 e W N G b X o 1 R i 9 t e j J M d U Z 3 K 0 h a b T d z b 3 F U O S 8 0 W n V a N 0 1 q O E h j Q l V 6 W D V Y K 3 B L e X M 3 R U R r b V Z R c E p x W F V V d 0 N 1 Q m 5 B N G d F d H l 0 V 0 h t Q T R K e G R o d X p N M 1 B Y U 3 Z M c F N T T m p 6 T G V Z K 1 h l W j d Z a E l C U j l 2 M T F y Z m 5 M W H Z 6 N j d y b G s 0 O X E y R k k 0 c X N D c U 5 I Q T V Q T k J B U G l U R z R E V V J p Y W l C Q 1 h h V U V J b D J 2 S 1 I r R X F V Q X B u a 0 d l R W t 2 Z l F M L 1 Z H N m J T a V V h T X R I M G s 2 R k V F S 0 l v V X R p d l B X b F M 3 Z X R T N j d x Y z B Z U E V X S G J y V X E v U k Z z K 0 V 1 T 1 Z 0 b 3 F L a W 0 y W X V h c z B X W H F O a 2 l C a m 9 p R F p 4 M V J V V k d 3 S D R K M W d O d 0 h v R 0 t C S m 1 v M D J h O W F z Y 1 V S M E 9 E T i 8 0 S G 5 l W H d v N U p w V k t Y Y U 9 V T 3 B x S W Z s W m J X L 3 R J T 2 h z N U 9 Q N H Z B R 0 N N T 1 l 1 W i 9 5 Z V p U Q j Z O a k d 3 Z k F D Q 2 l h M T N Y e l Y 3 Y k V B Q 2 d 0 W D Z L a U d a b m J 3 O X V 1 R z l Y W G w 2 K 3 d V U k l P Q n g r Z n N H Q 0 J m d j V 2 c j l Z S 1 F X b F Z O Y 1 Q v M E h K M 1 J n N n k 2 Q 3 R O O E d q d F U 1 a 1 p z N z B G a k 5 m R 0 R 4 V W s 2 W U F I T U h N N 1 V R M F N T b D F v e k Z t a X V 1 N l o 2 V W I r T D V 2 S W Y v O W 9 S N V R D a U t S e U t S d 0 9 K e W V m S m p r T 0 0 2 e F d X T n l B R k Q y Z G d C U V N y M m V h N E l w R W 9 s T V l 1 W k h p U 2 c 3 N j M y S z c v d n R T c W 0 4 R T U v S l p Q T H R u c 1 p j R E s 3 c i 9 0 c 1 k 4 e X F B a z J w c m E 2 L 0 1 6 b 0 J I N T l m d U p B Q W Z 1 N j d i M 1 N R U G 9 Y T j l I e k R 6 Y k N K c U 5 N W W N R V V F O Q U h K b T V 1 W E k 5 R G d O U U 1 Y R 3 Z B O V J P S W 1 2 Q 3 B R d T N j W k o 0 T 0 9 y O F V W R 1 Q v c G o 5 d m N 2 Z C s 1 S 2 Y x K 0 h O Z 1 Z O d W J v a 1 M 3 V G x J L 0 d W R 0 d 4 R D c 2 O F N V V F N T W H J x a H J U Z X B 4 T 2 w 3 M X V H b U Z 4 d n g 3 N W E r V F p J V E V m Y l l i Z 3 V j d W 5 z R V k w W U 5 6 Y W N 4 S k 8 x V U N D R 0 V H S G 9 r e H N 1 d E l q d 1 I y O C s 2 S E c 4 M G 5 M d l J h L 1 F R R W F a T l B o U 3 p h a z h l a 2 h N O G F S T G p s Y T U 0 U F A 1 Z U x C Y W J B Q U M r N z c 4 R j R D V 2 w x S H J y N X p E e k M w R X B y M X p y Z S t U c U 0 v T U p 0 a E N B N 0 J 2 U k p T Y 2 N E d j h B U U F V U j N Z O E M 2 L z A w T k R T O G E 0 e D V I T U N o b F p X V n h 3 T z R N M 0 4 v V U 9 i c U t p S z Z w S 2 1 w c W F r W T Q y V G 1 T Z 0 F M M F Z r d U s 5 T m x B T l l B Z 0 d W W k M 1 a 1 p 6 T H h G e H Y 3 e n V I T V c 3 b X J r M W d x Z 1 Y y c 1 B N d k 1 r S X Z w e D l u W m p 6 S D d N U E J i Q T Z 3 R E d N d l A 5 U k h T b j F u b z V n R G V B e m 9 r V 1 k w e D M z Y i t m d l l H W n R 3 N W V u a D h P a D I 5 a z V w T 0 p h Q l N B R 1 V x c E I z T j F R a 1 F i Y l B k O S 9 6 Z 0 E 4 d 0 h B d H U x M G 5 4 Z U Z 3 K 0 Z i b V B s a z E z W F h 5 K 1 R T V 3 I r c 2 x O c S t 2 Y j E 5 U 2 s 5 c k 9 n N E V a c j Z a a U o 2 d X F x b z Z G Y 0 J O b W Z 1 M D F n Y 1 I w W F J t d m d S W m s 0 c V p I T W Z a R D h E V 3 p E e V h p S H d B S 3 d B O H p N d 0 g 1 W n Q 0 e k d h T S t W N G Y z b 1 l v Z 0 1 S W H Z X U 0 5 B V T A r R j d C R 2 d 4 Z G M 5 T V Y y R H Y 1 S G 1 a K 3 Z q N 2 I 1 T 1 R E d X d K S X Q w W m F Q e E Z k a U 1 B M n R u e F p S R k p K Z T J y M X B F N n R 4 M 3 I 3 M X V Q Z 1 B i L 1 d w Z E 5 z d T I w N 0 N 5 V i 9 m Y n N o T z h L U k o y c W t R U W d n e E 5 F a U 0 x N 1 B L V V Z 0 a E o r Y 1 g r R m Z 6 N V Z p M D l H O E E w d m N X R 0 p U c n F W S U F Y O X l G S U V 5 Y i 9 E M U V 0 e j B k N F Z B T m h q c U o 4 V X B X S 2 w z c X l o a m p N e k 9 u V X F u M T F t M G h J a W F p Z G d C S X B W S W J a S m R r d E Z 1 U 3 Z V N E l F W V d a Z V F r Q U 9 J N H p I Y 0 F 4 T 1 E v T 1 F 5 b j F p T 3 U 2 L y s 2 N T V j Y W J N b V Z L T 1 l D e k F L d 2 h v b n Q 2 Z W Z q M U F B N V Z T b D B R a V V S K 2 1 T N V R O M n Z X c k h H M m J U L 0 9 6 S z d u Z V Y y W k V i V z F 0 W D B x d D B C R V Z j e n N a V 1 h P d 0 J o e k J U T i 9 E Z 0 R 4 Z V B 4 V H J m V n F w Z F I w Q U h B Y z V 4 c 0 F k Z 2 Z 3 R z g v e k d u T D F 5 O H o v O V R 6 d j V 1 e n R X d X U v R V Z H T j Y 3 c l I 3 S D N S Y U h T M m J k c 2 J U U E l 3 O H p r Q W 5 p U 2 l j U U R n Z W Q 1 Z F d 1 c z Z B S H N C Z U J z Q W Z O K y 9 u b 2 d X Q k J r S 3 J 6 R n p a c W 1 6 L 1 l t b 2 F 6 M G h 4 M 0 d 1 S k t M R E F O U U c v V E 1 6 M z J K W j F p d S s 3 N S 9 C e k U 5 N 2 5 u Z H c x c m d 2 S m F L T F h O Y 3 R 6 L 0 Y y V T F y c n E 0 b m 9 V Q U R U Z 2 o 1 O U F E Y 1 Q w U W V P N H p n W m J S M G k y b 0 9 a Z n g w S 2 h i W n l I R 2 V y W E Y r L 0 Z T d F d 2 S k 5 2 d m N w a T h 6 e n Z q O G F Z V n d C Y z d q a k 9 F N G x F W W d I U X V i N F F n S n V a Z W R H Y U 5 X d H U 2 Y T R Q S X J v V W 5 l W G N L Z 0 N N S m F L R G 1 Q b W Z B Q j Z O e F d J N k h v K y 8 w O T N 4 b 2 4 5 S m Z O V U h h a F N 3 e F R r Z 3 Z 3 M z h 5 U z F B N n J N T m s z Z 2 8 0 M F Z v V T l E M H U 0 Q 2 E v U V o 0 b 0 1 V a j h a V V l M R E x K T X d K S m V t b l B w b 3 l 2 M n F C M E d 3 Z C 8 2 R 2 Z m Q U 9 D d S 8 z V m 1 s c V p M d E o y N n g 5 Q X I w W m F Q c E o w S 0 l Z U V F w V T l p d k 1 L T X J 0 Z 0 N Y N T U x T 2 Y 3 U m N D N l d M S D g 3 a U 9 3 b 0 t C U H l S V H R t U X V a R H R k d H V m U V Q w a k I 5 R H F l S H p 0 W k F Z c i 9 R U j B j b E V k S E t P W G Z O U 3 F k U U 9 T c W 5 I b U x t Y 2 l G W m 0 3 b V R t Y W d D L 1 I r Z G F J W m 5 H Q W 1 n R 0 F L W F V O Q U F Y T T d O U F J O M W 1 5 e k F 6 R V p I e W Z m O W Z B U H A x a 3 F l b X B 1 W T R B S k 4 4 M y 8 5 R k l w S D R 0 T W N E T X J p d U c 5 Z G E v N F d J O W l n d k x 6 O F d 3 T D B B V k R n Y y 9 q T 0 F H V V M w U U d 2 O U h C R k 5 B Y k E x Z 0 l 0 O D M z O G 9 P S H l y K 3 Z y N m 5 Y U D F t N T R n e W F L Q 3 I v T j Z Z N H p G W W l G b X R v a 2 9 z e V J l R X p Q U G p z V m l v N W o 1 Y m 1 a Z W 5 V c W x M a 0 l 2 R V Z F T k 1 4 Z D h I O G R 4 b k 4 y S W F E Z G 0 z a F h B K 1 Y w R F Y r c U 1 q b z Z P T X N 1 e X Z o S j g v c V R y d W 0 4 Y V k 3 N 0 1 6 R H Q 3 b m 5 j U H Z w a n B 2 b H R y L 1 g z S G N R N U l K Q k p Q S z Z Y M l l l W n l k S D V 0 V H l T a W 4 2 Y 2 5 w S X d 4 M W N 5 O E N F R D J 4 R 1 M 2 S k 4 x N j J 6 U H N o O D Z i b V B j Q k 9 D R W 9 u W G U 3 M X Z v c H B k U U J P Y j R P U n h Q U j B m b m V k M 1 Y x Z F I y Q U 9 U M S 9 o W X J t T k N K c U l L T G Z 4 b U t 4 U G V M e C t O c n k 4 d k s 3 Q U V 4 b T V z U G 5 6 W n V Y Z D E w a l k 4 e G h B T F p Q c F Z K N 0 s 2 W E 9 C N 2 9 t Q n Z j b m 9 r T m t n b W Z 3 U 1 h 4 V k J K d W Z E Y X F Z Q n Y 3 b 0 t t R H R 1 N 2 5 i a k 5 r R j J Q T G l 6 b z l E b k 1 S W F l q R E l K T T h J S S t t b G h V d V h i d n Y 1 Q 3 c x N H R 6 V n o v W E V H Z j N F N 0 F O b D N C T D Q r Y z N Q O G F N O V p H R k 1 4 d k o 3 R 2 t M U l R J W V F R b 2 5 S S m p O Y z d v O G 8 z e G Z a M V Y r Q 3 R P V C 9 G c H l 0 Y y t I N 0 h C a y t X c H Q r e V p a V m p t e T B P d 3 F 4 c F B 4 e F d F e n h w R X V P V n Z B Z D k z N z g 4 Y 3 d N U l B V b E V T Q 1 F T e j B X a j B h L 2 J 0 d j F t T X B u Y 3 V i R 3 h j U T R B e E d L e G 1 j d z h s N W x m e U R 3 d U d v M k 9 C b E F O W U d s V 2 Y 4 Z T R y d n R 3 Z D R Q U V d o O E 0 0 T E d p d k t O d V R K N D h 1 U U t k R T A v d H d V M 1 Z Y b V B t b T R K c 2 p 3 d l I r W H N 4 e W N 3 M U F K W U J H R W R F L 3 d I d 0 J E T y 8 3 L 3 Y r a X h t L z M 0 N n p M T 3 U 0 Y n J w Z X I y U 1 o 0 e m p U a U t q T T k v M 1 d 6 T z I r N z Q 4 b E l q Q n o x e C t S U k 9 R Q 0 9 O W D M v Y n V J Y U J 0 b V B y V 3 h z W E h o U n J 5 M 0 t t U k 5 L b l Z I S 1 h V Q k F O Z n p 2 T D h i W T d v b W V l T H h l Q W V B R H E z M W V 1 M T k z N z l M S 1 h X Y z F 2 c T d u d W M 5 c n J Y Z U h N Q m R S U F J 0 Q U c 4 Q m V B Y k E 5 e n p Q Z X o 4 V 2 k y M 0 N 6 Q 2 V t a n c z K z d U W U g w Q k p r S z N X V n A 4 d T N K a z l I U j h j Z j U 4 N m R 1 e X l W U 2 g z W T J O a T R J Q k t K Y k Z w Z V h u N U N l b j h x b F R w T E t m V 3 o 0 T D F j d 2 N 4 N 0 V k S E J 2 d T k v b k 5 I T n d V c X B p N W 4 1 R k d a K 0 V 3 Q l d y b H k 1 d 1 J v L y 9 j b D E z W D l y c l U 4 b m 9 y d V k r V k d 0 O V R z Q W p t V G 1 Y M 3 V l O T d 0 d U R s W E 1 m Q k 9 B d H h z Y U d s N 1 N X b m Y 5 R 3 d W W m V K Z H B y V n N C V l B Z M E J t W W V S V V F M K 3 Z 4 b X h I b 2 t 2 a W 9 T c X d J W W Z 4 a W 9 j Z 2 R n e G N 2 Z 1 R 4 O E h Q d n N y W U Z V Q l k 3 O E J H d j l k Y 1 B W T 2 9 M T E 5 C b n V r U l N Q e G x S a G 9 N c 2 t 6 U W p B e n R i U z A 3 S V V p W D V 5 V V V o Z z d k d X l 3 V F M r Z E 5 y R W F Q O T d Y d 2 M r Z S 9 o Y y t X Y j R H U H F l e m V i N U F J S U F B V 3 h G M m 5 q N E p Q O X c 5 T X V 3 b W V O T F N h Y W Z N a k x h M m 9 t V y 9 o N W o 1 M E 5 i V z F r V k x s a X k 1 Y k 9 M R W l T V z l D S 3 d R U W d o U l N p V E c y M 2 h W b z Z a Z 1 o z M E w z d j N 3 T j N q d n c w Z l E z c k Z o N V l 2 U k Z a d G p k d T J w M k d y U 3 Z y Q 3 R V W U 1 3 e W 9 F a E 1 W N U p x M l R t e V p r Y m l L a n J C N 0 9 4 c 2 Z H Z n h w a E c y N 2 J Q U n J C d 3 U r L z d W d 0 Q 0 V H l L U l d H L 2 l K b D B 1 R E o x c n l K U 2 t p U k 1 u b m c x Z 0 M y Y S t 4 L 0 8 4 U l J 2 V F J 5 S 1 J l T j R Z O H c 0 U n p Y U W M 1 N 0 J F S X Z I S T h 1 W E x J L 2 5 L Z H p t T 0 1 4 W U F t U G 1 1 V k N w M V o 2 N D J 0 b T N m Z 3 M 3 T W 4 w e X p B S U N J d k 1 5 T l N x b E 5 t Q m x F b F B s T D V V V U F w e E x S M G N 6 O F F p S 1 J 1 Q 3 U 5 b z c 2 K 2 Z v d U d o b 1 p Q Z W 5 w Z j B X a D B O Q k Z O U m x C a X J S R E 0 v S F p 2 M m l j U 2 l i Z U Q w b V B Y T z Q 2 e k J S R 2 x K e G p Q Y j I 5 d n Z 3 V 0 E 3 N 3 B 1 e m d t V T h l U E h 6 d 1 p n R V Z H Q 2 l N N W g 1 c j B B c k 1 0 b z B r R k V k d 0 1 B R V N r Q W 9 W Q W 9 w Q U V z Y T J 4 c y 9 D Q l h u K 2 5 0 U W J i T H Q 0 a m 9 K N j d y U H B Q Z U g 0 b E V L c 3 Z M e T Q 5 b T V y Y z l 6 N 3 U 3 M F B m W k h 6 e l B 1 M X R y S F N X a V U 0 a m 9 t O H o 4 d C 9 i M j l o T j Z P T X d I T U J m Q V Z k M j B 1 W n F a Z T d 3 W U U 5 S D V Q Y l V S a F p Q N H F q O F F V R D R W b U h R Q 2 F O S U p R T W N T U U k w R 3 J O S H B 2 Y 0 9 P e E Z k a U l N a 2 t 6 d 2 p S M H R L e U Z 4 S G R q a U p m b k 1 h T U d U U H M w M H V u V H F q Q 0 x 3 N y 9 L b j c 5 e G 5 2 N F M v T k N m T j Y r W V l i N X V O R m h m R W R Q d 1 h k a V U x R V p I d D Q v V n V t T E Z C R V Z z N z Z v e m N 5 b n B W S 3 B z S 1 N k Q 2 l H R U V J V 1 R H S z l 2 d 3 F H e G 1 M W E 5 L W m l 5 M l R m e H d T Z C 9 4 S U t X W i 9 I N T J v V 2 9 x Z G 9 P M D d Z O E d G d E 0 z Q k 1 W N F l r a j R r b G J p Z k Z L M W 5 l V V V 0 b U x F M V F B N k p w W V l P W n J B V H h p a l B r O U 0 w O E 1 N a D I r Z z Z 5 R j N w V l N 1 d 1 V 2 R y 9 0 a m 9 G c n J r N G 1 v M m 5 Y Z E c 3 U F B Y U 2 h t Z m 9 X S V h r d W x V d G Y x W V N n T T R D S U F v e E 9 K e E 8 4 Q k l I d U N a L 0 x r e V J Y a n g 0 L 1 h 6 R n l K e m d 3 V k V O R 1 N k R F p V T n E z M X F 1 e m Z B M F M w T 3 d D a 1 V x b T N N c m Y 3 d m o 4 c m F M c 2 9 Z M X V i V W d v Q T J w U l N S d 1 Z q U k N 3 V 0 c r L z c v c 2 Z H b U x O Z D E 5 M W d E W j V N U 3 F s R D B I a 1 B a M m V 0 O V F X c F Z P c U J 4 c 2 J H S m Q w Z H M y N 2 R 1 b C 9 N b l R 0 M 1 d Y Z H R z a E h S a V F D Y W l P a G 1 B Q S t 1 V z d m d X d q b H o 1 a X p 1 N l R p b D F B N 0 1 6 T 3 Z X c m Z 1 L 2 N E a D h L b 0 E z U E 0 v T F d m N 0 9 H U E 1 0 Z E d Z R k Z j V D M v V T J J N k Q w a X V s a H J Q W X V J Z n R Y U j B m R 1 d i Z H Z Q Q U J o R F J O O H F 0 S y 8 r R W 8 x R 2 R 5 Q 2 l y d m R M U k Z Q R D R m Q S t B U D d Z d z Z I S G R q Z W g 2 W G 5 l c l l X Y z N 4 a n p n M 3 o 3 a X Z H e k 9 k S k l m R F V B U W t X c m Z s Z l N K T D R T Q T J W N D M 0 M F d B Q 1 M 5 d E J q R 2 p R N 2 p w R j F u W X J j W m 0 r S H Y 3 N 2 J n L y t Z d n h 0 S 1 Z h N 0 g x S n B Y W W J l Y m 0 y S E h h c H B p K 2 F U W F V D U G h h Q U p K M k t v U V F R c F F D a W Z H S 1 F 5 a 2 J W Y U 8 z U V h U Y k 1 6 R z c 5 b 2 R J c H R h a U x E U m 1 z S W M x S 0 N U R 0 s w b D N l c D U z W n V Z R 1 k 4 e W J 3 V X M 3 R m 9 1 T m p j Z m p 2 O V Z h N 3 c v Z 0 V T S 3 F Z T 2 J i R W 9 u R T B 6 b j Z P c E t a L 1 Z R c T l V c X h C e m x q e G 9 5 c T R J Y m 9 2 d 0 J j d j d I O W V K N z N E d 0 I 5 W H B E Q m R k M G 4 w N i t q M G V o b 3 B a U 2 p s S E t Z M l F D S U V k R X N k T j R r K 3 h V e n Y 1 V y 9 w N 3 d V R V I w T T R L U E d 4 c 1 o z a l R I W E 0 3 T U M w Q U h n U 0 F B Z H p Q d 2 F B Q m h q R G d M d 1 N I Q m N 1 Z S 8 3 a H d D N E M r a W F F Q 0 x m O T V k b j l Q M E V B Q 3 Z 6 W k 5 G b 2 R B W V J Y U W R n R l l B U G l l Z 2 E y N 1 l 2 T j h Z O E N l Q W U x M 1 Z m Q W J B R X d H V y s 3 N y t l U H E 2 M 0 V 6 d 0 E w T k h S N F Z 1 V 2 R R a 1 I z Y 0 R N N i t i T W 1 i T z A 1 N k 1 B W m o 0 Y 3 d O d H o 1 O D V k W m 9 6 c D d X b T d s V W d r N 2 d S d 1 o z M T k v Z G N 0 e X p v R n d I T 2 h V T W h I N X h Q d F A v U T h y N m V K e T g y T U 1 i Z j M 1 c H p N U E s y U W R s c n J D S U J M Q U J 6 Y W V S a G Z D K 0 F 6 Q U p j U j B k T m E 2 M z h 3 O D N X S l J P S V p k R 2 J 1 c k d k a k 0 5 W U t W Y X l m e l p G R T R p d F J i Q k p m a V l F Z 2 t 6 e k R t S 1 N Y R m x k R m 1 R M W 5 x M D N n Y k x V S l R 0 N H R n c l V k U 1 Z T W G o 5 d 0 x 0 S 1 N k Q 2 l H R U V J T k R Z c n o r b z F R W n l 0 V E l m Z i t B e E h p b G h w b E h S N k 5 S W T l 2 M k Z H Y W V T a 1 J U Q W R R Q 2 l C c G p E d k 4 5 L z F F Q V J 4 R F I z d 0 F j R G d C R T l D N E F o W X d i e X R G b 2 R B Z D B U b T Y 4 b E o z O X d j e W J H b U 5 x Z X h o S 3 Q 3 O X J L a W 9 x Z G d S Z 0 1 m T 1 Q z Y l V y a G 1 D Q 0 J z e G M w S j B 5 e T d K M k l h S S 9 C Y 2 U r e j h 4 d i t i N y 9 J S U I v Z m Z y c H A r N z Q 4 Z V B E d l I y R D R 6 a m Z B N 0 F a T S 8 r M G N 5 Z z h q W W d P Q 3 N h M W 5 K b F B V V W 9 0 T X N a Y 3 h j d 1 h B U G l J b V k 5 V V N 2 M k t p R z d S V 2 k v M 1 B P O T M 2 Y 3 d Q S X V v c X F l W j V Y d G N h V E x X M X R l S H E 2 d X B q Q W Z 3 Y 1 F K W H Y r M G N r R W 9 u L 2 p V Y W p 4 c k t z V T R u b 2 Z 3 Q W N h b 3 g 1 a D V s d k p h T H J H e G 9 h T n V w R 2 5 6 R m 1 k M m E r a E l n c z E z V j N N Y 1 p z U T B R L 0 5 N W k 1 U Q 2 F U U n p V M k 5 x N z N w R G d 6 c D h 2 Y y t j R W s x R m Q 5 M y s 5 d V R h T W V o Y 1 B o O U w 4 R l o r O E x K a X M y U S t m M 2 9 n V 2 d B Y 0 J t U k h T b j F 2 b 3 d a c j V 2 e F l v V m Y 4 a F R s b T h z T X g r Y l k z d G V S R 1 I x c z l 0 M k h P Z G J S S F F T Z 0 w y S V N E S H o z N W o 1 W E 0 v e i 9 n V U F k W F Y x e j R W Q 2 9 S d U l h Q z h p Z W t w c n Z Z a U l I a 2 1 s V X I 5 d G F H a n d 1 d W 0 3 c U F i e V o z T 2 9 r L 2 h L O U N l S n I w U i 9 r M G 1 l W V V 6 U 1 M v d F B t Y T F R W n N z R l d 0 S k 9 o U k J D a U l F b k 1 a N 2 9 i e E x q R F M 2 d D l m M E F 2 Z 1 p n Q 2 h I O X d M Y n R I N k F 6 U S t S R F p u N l B p Q m h B Z y s v N 1 Z 4 R F J h b V B N b 3 d B T 0 F m Q V l N e E 1 S M 1 d h T U 9 Z N l p i M T Z 6 W n M x V D g r Y k 5 X M j F a M X E w Q X d N d 2 J s Q V F q b 2 h z Q T N O Q 1 h N U 3 V s Z G d J Q T M v Z U x m a U 0 1 Z U g 4 R 3 d F b 0 F J U U N 6 Z z E z e F F v N W Z 0 V 3 J W S z l Y V j F k O U 5 K c E 9 2 W j A 1 d 0 d X T X V t a k J o d 2 9 z W l R T L 1 N X c C t i c X c 4 a U t t Z G 1 w Y l Z l R G V C c E F M c 3 g 4 K 2 N B Z m d r Q W 5 1 Y 2 R F b 2 x F U n B X V m x k b U p S R 0 p G c 0 g 3 T 1 B 3 R m 9 J b n F S a U k 2 T X g r T 2 Z t S H F H O X d B Q U l B Q k p S R U Z V M X R m W E g 2 Q 1 V l c E d J Z n F 1 M X Z n Y k F s Z 0 J h U E 0 v N 2 Q v c G N V N l p N S 1 I 4 N 2 R 1 e l h s R k w 3 Q m R r e G 1 3 T D R G T U F S U V R Z S U d o c 2 J Y U U R I Y T Y w d k F I Q X l F Z j J R a U 8 3 M G Z m O H F 4 M 0 h 1 U 3 l h V H Q 4 K 1 p N K 2 Z q b n I 0 M l J M U m w 4 U E x S W U N 4 T E F W d 0 d B S z d y b n F h M U R o U F I 4 Y l p 0 d j Z l M S 9 v b m 5 l U T l w c m M 4 R H N E M H o x e E V S b V B s R D I 3 W n Z C Z k R 4 a W h V c m Z w Z l I 5 M D d H b U E x c m 5 h U H p a b n J t d z V M R 2 1 Q T 1 l l U 2 F B N 1 l M O W k r d n E 2 b X B z M j k 2 Y m l P c V l l V 2 N B T 3 h C U k d J R E h 6 U C 9 q Z W Q 3 d m F t d H J 5 e W 9 y S z Q 5 U 1 N w M U R S Q S 9 Y M U 5 U Y 1 Z s T l Q 4 N X Y y O X Z i e m 1 w d W J N O W N E K 3 J m b m V i U F J D M X J y Z z R u b 3 N h e H R l e E x S S W N 4 O E l C R k 5 D T W I 2 V n d E W G V a N z N R b W J i c H F h b U p n Q j d C O W x I U H d h d 0 Y 0 R H p M T X M 2 V D J 2 O U N Z Q m Z l N T U z V V h k a k 1 N Y k V t W G x H S W V O b D V s R k V 0 Q 0 I 3 Z T M v K 2 J B N D N y Y T J 0 d X h M U k w x R G s r S 3 E 2 d W x y a U t 3 S G d p L 2 d L U U R F b m V t e G 1 Q a l d W U 3 F V V 0 x W c D A r Z W F i Y n k 0 W l B T T 1 V U U E l N V T V K Z U t n Y U t w S j B L S V l R U U E w Z G l Q R E Z R S k 1 Z Y l B F V F V C S 0 F O d 0 h 1 K z c 3 O X J X Z G E 4 Z U R 6 K 0 l Z Q W s w R l d 1 N 1 g y b D F B R U F q b W Z t T m d D b m U 1 N T N X N 0 Q v T U F C W E U 5 R 3 Z S N D B h d F R n Y W p l N E o 0 R X N B W H Z j O D c v b n M 4 e k h 6 c l F C Z T Y y R l l P e E x S T 2 Z s M k 1 2 T k 9 B S m 9 i R 2 h y Z T d m M D c 3 a D R 6 d n c v Z z R Q U 3 N B R E 1 2 Q V h D S D U z a 3 Z G M 0 w 4 L 1 B u e j I 5 R l p B a T N i b S t s S k w r W U 5 F a 2 V 5 e D l E M W 1 v a m 1 F S k V Q N E U z W G R k T 2 x 0 d n p t N X V h d U o 2 Z 2 J H e H M v Z H h 6 b l Z n Q 2 h S Q 0 p 4 W D N w N 1 E w U E Q z R m d z O W 1 Y Z j l 5 O G x v d j B B Z k 9 M N y 9 1 a 0 E y Q m h 6 R 2 9 B V D B U b l J r Y j V Y O H l F e l g 3 a G 1 6 W m 8 3 N X M y Y n R 5 c D d Y S j d u T F F W d 1 J X M X Q 3 Z l d W b F p W S E U 5 R z V T c W 5 6 e T h y S 3 p 0 W m E 3 K 0 4 1 M 2 w 5 N m V G L 0 h C e E 0 x N H d E O F Z D b D F R e n d l V C 8 5 Y 3 N 1 Z D V K M m l 0 R z R q b 2 V p S z Y z e G l 6 b E p u T G l H a F h a b T V q N W d l U 3 l h U m J W b F l X Q l h C c 1 Z o Y k 5 Q R 2 I r V 1 o 3 e m F p S T Z Q K 1 B 6 U 1 V U M G Z X W m V 4 O H p Q T D E r K y 9 O b H d P Q n d L a F V L M 0 0 v T T R J c H J M e k R l b l V x a 2 5 H a G 9 h d X N y c k J m K z J 2 d 1 R 3 U U g x O S 9 j R 1 d a V j N D e k p 0 b l R 2 Q X c 4 e i 9 R T 1 h u V k s 4 e j h L W U Q v W S t a U E 1 q W W Z n T T U v b z l Y T S 9 F Q X F s Y m 9 q b U h E T H E 2 R 2 g 0 V l V B c n d a b D N V N W s 1 d j h o b 2 t t K z c 3 O V V 3 R E F l S k t M e E J R N z V 0 R H p 2 b z k 5 K 0 5 v Y 1 R p Y S 9 F U U x F c 0 M 5 W F Y x V V Y 5 a 0 l h S U t n Q 2 N y W l R h V X V L c m t V d C t 5 d 3 d 6 N m Z S U 0 l u b 0 l r b D R x Q n B E d i s x a T V j b V V 4 b j B Z Q U 9 2 K 1 F 2 Z G 1 5 T E V r N 0 Z V S U l N Y U p K a k N j R 2 k 4 U j R w U 2 V Z N U p u U H p N O F M w Y z d y M X E y N 1 l z N m N P W X V 6 b W l u S G N m W l h T b G 1 1 N n o 0 U l p J M z h 6 d k 8 4 a G 9 4 K z l n S H d Q S U N q W E 5 k O X V M d H p w c k 1 h Z k 4 4 L 0 1 K R k l Q S l c x M j l K Y X I y R G 1 X e E t K e E U r S z h S N 3 p z R 0 9 4 R 0 1 Y a j h Z N S t Q R W R C S m s r Z V h M R n c 0 Y 0 k y N U N n c n R y S H E 2 K 3 U x V X V v W k l 2 S 1 k r U z B p K 3 B Q c n V n V m x L M l Z R V 3 V 0 R E F S e m d l Z D Z S Q U Z M c E h j Y V l a d 0 Z N Y 2 w z M 1 M r b H R X d X R 2 Q X p p N 2 8 2 U G p x T z R 5 Z j d U V 0 V T T D Z t d X U 2 O S t U Y U g 0 b E V L a k 1 u d V l v b E d v M 0 9 V R W 9 0 V G l R U 0 t 3 b z h o Q 0 t S e U 9 q K 0 d B c 0 F 4 R 0 t 4 V U N x V k 9 t V G R 1 b l Y v M 0 5 o e n h H S 3 h F R E 5 2 N T d y d U J 1 c 0 l h Y T J m Q W p E R z g 3 e X Y 5 N 1 p m W T h 3 N 0 F C Y T R y c n R Q e H V h Q i t 0 a 2 N z a V M r R W 9 O R j R p d F J i R E x K T T h 5 M H R M V H N C d U J P Q k d u T 3 h a Q k 9 M d z J I d y 9 M M G d l a F d L c F h D c W x X c m l u c V J Z d W E x U k h R c k 0 w d m F x U k J D a U J G T F l q d 3 h t Q 1 R H R T J K W U l 4 U n h z a 3 F J b 1 V U a U t 6 R 1 l K T D R T e G F R R 2 V 3 Q 2 l l S U w w M H Q r a W l C Z W 5 k S H F w W E p 4 R U l k S n B w e F V W R l V Y c k 1 5 U H Q 5 R D V t S G x X M G p v V V F R b 2 d o U W 1 J O E 1 k Z 2 t 4 a E 5 p V 0 p N S k h q R W l T W H d s Q n B 2 R V Y 2 S 1 k 1 R G Z P T U N E c H B h T F V T T n F w R U V J S T B Y Y 1 M 0 N G x T S X p H Z U V F S 0 l v V T d p S z F G c U p M N F N 4 U 0 N a U E 1 O Q W E y d n J y a 1 Q w Q 3 h U N T R s U m R Y W T F R S 0 Z T c 0 x z V U l v c F J D V l Z V V n l z d k x p O W 1 0 e m N 5 b n B s S 3 B u e X h h d E V p Z V J o Q k N D R E h z U 1 l 3 b l N v M 0 V l R U l J S V l Z N m l h O U V x W k g 0 U 2 h T R F p Q S U 1 j Y T J 0 c l h z d z h 5 O E J U Q 2 x X b i t u M D B y S 3 l N a 2 t 2 R l g y U 1 N x V 3 d l d l Z x c k Y y N 3 R w a m R 0 a F B S c j M z Z l A x U H F p d 2 9 o a E J p d U p N W V R w V X h p U E N H R U V F T 1 J 4 R m V p b E V s O E p m c E N m d n N N V V p K Z U t v W U t T V H N W U W d n a E N p Y 3 h u a G d x S k 1 Z V F F n Z 3 h W R W g 4 S l l Z S 2 l h L 0 V 4 c E p 5 Y l V P V X B K Z U t v V U x T V G 9 V U V F v a k N T W X d u a G d x S j h Z U V F R Z 3 d W R W w r S m 9 V T G l L N 0 d 4 S k p O b k N K T D B V a k V V U 2 R x c E V F S U k w V D J K O G N S U U p E R 2 V F R U t J V W l i e G x S a U t K T D R T d l N X L 2 l Z W V F T U z h W U T U y a 2 5 R b 2 h o Q k F i a 2 h o U E R I V V M 0 d 2 t o a E N n M U V s K 0 p v V T d p S z l F Y l V x N X R D S k g w V W p I V V N k c X B F R U l J c 1 N H S j h j U l F K e k d l R U V L S V V p U H h s U m p x S k w 0 U 3 Z T R 1 R Q R U 5 F Y T J 2 c k h n Q W V C T E J k c 2 Z v a 0 l v d 1 p N d 2 J o Y 0 Z q U 1 M 4 V 0 F z U 3 d M V l Z W V n F L a W 9 L R n F m U k Z R Q j R F e W w x T T F 5 a 1 J K Q 0 N E R 1 V T S X d u a G d 1 S j h V U X V q d U 5 N T j h a a y 8 z N n p I T W R 4 N n V 2 c n R 5 a W d D M V Z m W D M 4 b 0 F L c 2 Z 4 d m F O K 3 Z y N l d j W H V O N j I y d G p Z Y 2 l V U W 1 S U 0 t S a l g 3 Y 1 B 4 c U 5 6 a T d t b U R M U T d O b X p 0 O H p j W U l 5 c E 5 j Y W M y Z H V P d E 5 Z S G E 2 M G 5 k T F A v M n p t K 0 J 3 W l Z M Q m F i W m 9 5 N T N u R 2 N u Y k s z U X l y Z U R B c 1 N Y N G 5 o U X V J c l V T a V o 1 Q m t D V 2 x w Y W R n W H d h e F N 4 Z m 1 n N n Z W U X V U b U l 3 c E M 5 U z R Y Q z R t T j J H b W Z r N E F C Y 3 h j M U V m Y 3 h C Q 0 N D S D Z n O F I 0 W X J p U k d H L 2 t N Y 2 J z b z d W K 3 F y Y T J O d W M v d W x M c U 5 3 Q 2 V 5 Z H d X a T h W c W x G S 2 V a V m 5 u R m R E L z Z a W m w v Z D R Z Y z J l U m h n d 0 F j Q n p u c T B U M H J G T H E y Z H J h M n V w a T l w M V d W V l c x Z j N s N W V V c z R I T j V s W T Q 1 M 0 h P Y z d 0 b T A z T 1 k 1 e l J L N z l z V m h z V k N 3 V 0 c 1 L 3 J 2 N W t 6 W j I 3 U 1 h k L 0 d t Q k 5 D b 2 R C O H J m V z N N e m F m Q n V B W H h w a m R D e D F q W F Y x Z E h S R T l C a U R u d j A v d 3 R Y M E 1 3 T z h L N 2 J Q W X R O W V B h Y T N 2 U k 1 a R V l T c V Y y Z 0 h B Z V V R M E 0 3 M H R G b 3 V O O T M z L 0 x h M z F x N D d q R k 8 y N k x B Y W V 4 R m R p d U p I N F N o V E N I d X d C a U 8 2 M X R M V H N C d U J P W n Q 2 O F d I M m 0 w M H V s Z n F n W V R P b n Z 3 M V d y V m h X e n Z x Z 0 4 0 T 3 p X M W x a N z B h S k Z s O H R D Y 2 t J S U l V c V Z 4 S G h p d U p J W W I y U m g 1 b G x F Z E V C M W R m V 0 4 2 S n d r S 0 J x d G R U M k F x N W g 1 U l V k S H g 1 V U F Z S X p a b j V r Z k s r U j R J a n J j Z G Q w b n M 3 Y z d q a k 9 k a U o 0 Z 2 9 q S m 1 2 c n U 2 d X Z x c n h w Z 0 5 q b W Z t c E 9 k N U w r Z n J 2 N z Y r Z m x 2 T H N y Y l B 0 N S t a d n h 5 O D N N T V l r N 2 R j R k R P L z V u b m V o O W 5 i R T R u R X M 4 Y V l l V V I w W l N 3 V 2 V 6 U W V q M 2 R r S F h j K 2 d K L 2 0 2 c k 9 p b 3 F J Z F F N N m J k c k Z Z Y k R O b X Z o N 0 F r d m I y O W x m U z I 5 Z X R X M 2 R O V 1 Z u W k N R Q 3 V B d k N W Z k 9 Q T l p O d D J l Z 0 x x d G x 6 N 0 t 5 c 3 J 2 e F Y 4 b l g v V l h U L z E 5 Z l h i S 3 F V Y U N 6 b G 5 B Z m J 5 U E 8 v d k F C Q k 0 x a H h O U k 0 4 Q l N L V W J F T k Y y d 2 N k R W V s c z h I d j l V Y T M w K 0 V k M U 9 S S T F h N j d N O H o 3 d S 9 T R 0 1 T Q T B U a U t 6 R m N T W H d s Z W l L V F B D V 3 N 0 Y l Y x R D J i K 0 p Z c j Q 5 R U U 2 d m J T c 3 J F e W V Q a E N E T H Y w M E F o R m g 3 Z H E x U m V r e k k r M T A z S 0 p G a T g 2 V W k 1 U V F R b 2 h T S X p H Z U d P N G t 4 a H M 1 U E 0 r N 1 N X d T l M e E d k V 2 w 5 Z i 8 v Z U d o b 1 p I a T l G d l V Q N 3 J 5 Z U R w N H N Q b n p K b n p j Y k R y U X l M N l p T R j k r T D c v U W Z Z M n g z R 2 1 L S 1 g r Q W 1 C V E F D Q 2 l h N 3 Z w N G 5 N Q W x m b D J X c G E x R 3 p Q Z m x H O C 9 F V m 5 C e H p P W k 9 a V 3 Z I W U J q Q U h 4 W V g x K y 9 Q U k d 0 b C 9 Y R H p Q O E J z T F h 2 K y t j N G p w U E 0 2 U H V 2 N m R l K z c x K 2 t s R n F i Y 2 N 5 b H l G O X l U R E h 6 U X d E R 0 F E a T Z 1 Y m 0 1 Y T l I d E 9 Y U G 1 M S F l j N T N h b D F Q b U 8 0 N X l i U 0 N S d X l O Z U g 0 e m p W S F I w Z G l v a U 9 Z Z V o v T T N P a j R 6 a G p n L 0 Y w T k R Z M m Z n N E F T c W x q b U p s V H F k V C 8 1 Y 3 F P U 2 F W U 2 5 6 V T F O U z F Y U 3 E w b W 9 x Z X k z d n Z Y Q U V 3 S 0 1 v V T J 3 T X c 3 R U 5 F V V p u N k N p R G 9 5 d G 4 r Y T h Y V T Z u a m 9 2 a W 5 k a 0 h X N E F K R m V 1 W E R r b m M 2 U G 5 l Z m Z Y M T l l N 1 N x a y 9 B T G p Y R 0 R Q W G R k M D M 4 M 3 d k U k l t U i t F b 0 1 k e E p m a W U 3 S W I 2 Z 1 M x Z E x T c 2 l z U i 9 X K 3 h u e j V J M X c 4 V m 9 w V D R 2 b y 9 Q U H Z z T T d l M 3 R 4 Z X c y e W N 6 W G J i Y l p a b G N T V W R F Z W N 4 Q k N D Q 0 g 2 U W 1 J O E 1 a S k l q R G N 5 Q k J N b m M 5 R 1 p L V 0 Y 4 M z Y 5 U l N o M E R B T X g 4 T U J H V k E z Z z Q z W j Z a e T R u b 2 V H W n V J S 0 x Y Z z g y d n V h N z d l d 0 N v c T Z 1 c n N X M z d G U 0 p 5 b V B r Q 3 o v T 3 V L O F k 0 a l R G U l p u N m V p Q 1 l 5 O D B t c F Z P c X R Y T z B z e X p x T 2 l N N W 0 1 b n M 4 e n p 0 N V k 4 K 2 5 0 V D Z Z a U I 1 a j V t O T B s e E d V M G Y 1 M E l y c T B r T D U 5 M z c 5 V U t U V V J 3 R T k 5 M z Y 5 S k p C S X J B S 0 M r d m 4 1 b n k 3 S m V Z K 1 p i U G M 4 N 0 k 4 Y z V y a U d p Q z V q N U F j L 3 p q c y 9 l U D N u e T V J b 0 p F e W E 4 V F V R e m 1 Y b H Z 6 L 1 A r a 3 Q w b U d v M 0 9 0 b T I 3 c V p 2 a H Z l a T Y 3 a j Z 4 V 0 d 3 c j M v Y y 9 J S 0 s 4 e X d R d z g 3 V 2 U 1 M T J Z Y T U 4 e D V s b G 0 z d F B 6 d k p 3 W l N W c n J o N G p v b U 1 6 M 2 4 4 W F N X a T h n b 2 5 i W G R h Y 0 Q 0 S X h q b H h C U n E r d T Y w V n g 5 T z Q 0 e m x v a j I 5 R H p 2 O F c 3 Z X B 5 Z 2 h F b C t K a 1 V U a U s 1 R 0 x a U E t V b 0 p h V 2 x 1 M k o 2 T 1 p p W D V 5 c X F x b 2 t 2 V l N V c F B U M 0 o 0 Q m l Y c V J z Q U d j d F d i S 2 t u W m w v T G h j c E l Z U V F n M D F p U E R I U 1 N J d z N N a V F T a V F W Y T Y w d U l h S k 5 s e T V Z d E h E Z H V Y Q j B 6 Z n l m W V h R U E F 5 d m d j R 1 R m O X B 6 S H o r T 0 Q x S 2 d D L z E x c H Z E d U E 1 S W 5 J Q T N P Q j U z b l g x O W Z Y Y m Z 2 N z U 1 N j N 6 N T g 5 Z n V i R m o x R n J 2 Q y t D M 1 J E U U t 3 R 0 d l N X o y U n E 1 M 2 p P T H N S M F k r W S t Y b l A 4 M D d 0 c W Q 5 b 0 5 E c l Z 0 d T J k Y 3 U w c n B G e G J L c F Y 2 d G F H a D R S T U E 4 R H p 2 V m d D M 2 F h M V B K c U x G c n V 1 d U 4 w Y k h j Y T V V U 3 E x M V h m Y z Z B R W x q e k 0 r e S s x T k t u U S t n U X l s M V k v W S t y Z l Z S Q U g 3 T X p B M 0 x s e S 9 Q K 2 Q 0 V 0 x s e T R k c 0 t F Q 1 l j Q 2 V C d k F Z O G F Z Q T F 6 W G Z T M 1 A y M y t K b W R m Y l I w U m R F e m J N Z k Z i d 2 I z M F p n R T h 6 M n p I e l Z D S T Z H O E M 2 U E g z M 1 d Y M T k v U 1 F p b W d 3 Z 3 F i V m V s V F h P M F F E R 2 F h M V g 1 e j Y 2 a z l i N m 9 m V H J W Q 3 E x Y V R w R F N a U V d p Y S 9 F U 0 N Q e G x j a E Z K b m x L V F B E M H d R U E 1 2 R T J 4 K 3 B U M F V q R V U y T G F O N n V w c X J G N j l 1 c G h w c D Z O O D M 3 O T Q 4 Z U x G V z B y Y X F S Q k N p T U V r T V o 0 W X F T V E d H e G s 4 e i t z c V c 3 W m d 3 W U l u Q V R 3 S k F G c n J m e k x 6 T 0 0 v e n B x Z j N 4 M k t 4 O G N 5 O G x J a n V k M T M z e k t 5 d V h p S 2 l X Y 3 g 4 a y t k N T U 4 V m l z W k R 2 K z A 5 V 1 Y x Z l h 4 R 0 t 4 Y U R 3 Z S 9 4 U z l a S X o 1 V 1 Z E Q 2 J D V X p I K 0 I 1 M 3 Z O N T J r V U J Q T V h N Y z l 2 Y j J 3 O U Z 4 a G 9 1 K 2 R p M n Z U M H o z N T F y W H l I b D J p e k x P a G p B S n h t Y k d N R C t 6 T H h E T E J i N 1 J 6 d 2 V i d 0 V B c m Z Y V 0 F N N E Q 4 Q k t B N U l Z O U F W c n J D S U J 2 T W Z P O X J 1 d C t s T F h 2 Z T B U M E l E T X Z W V X A 5 Z D h H Q 0 J Y b H Y z b m 1 l M S t 3 N H p o R k U 5 S H R t Z n R s e G 5 P O G 5 F b 2 x I c 3 R z e D g 2 d W U 1 N j F Y N 3 M 0 W W M y W n d 2 Z 2 5 N Z k F L Q X Y z b W V 0 O E Z r V k p C e G R E W V J G Z l V 4 O U V 5 M m J h O W 0 1 b H N B W k Y 4 a m R 3 Q 3 d J e k 0 v V F V R Z j V 6 d z R o M l F 5 M m R G e k t 6 S F F K T D R T S T V Y R V Z 5 S 2 J U U E t V a 0 1 X T E Y r K 1 V T c V V l Q W J C R n N m c V U 5 R k l 4 b E t U c m k v c S t Y O H l u R W N M T W Z C e U F K Y 3 d z Y W F k Q 0 N D R U d u T V I 0 W X F T V E d H L 1 l z c k I r Q 2 Z n V U 1 r c G l i Y V E v Q k t Y R W J n S U F a a j Z m a U N J Q T d 0 a V l D W j V B Q 3 h I T k J Y Q X B F Z j N K R 0 5 O d F l 5 S n l 5 c 3 Z M V j J X M l k r Y T V u d W Z O e m 0 0 Y m x K a j d m Y T U r T X N x M T d W O U l 1 Y m E w a m 8 2 T 2 s 4 c k t 5 d D V o N X Z z Q W Z D d l l m Q T B S d G F W U 3 F l N 0 t 4 M T F D U k 8 z S l p Q T E t y S E d j U W t T M 0 1 m T X F B S H Z G N C 9 I M 2 V 4 c E R J c E Y 0 e W 5 H Y 0 E 1 V l N m e U N p a D Q w e C t 6 T H o r W j d u T F N y a 1 B S R F J s U U J H Q j V O c k c x Q k t X U U R B e l A w M n l S T 1 B 4 e j h E a 0 Q y S k N L M z F 5 d 0 I 4 c G R S S m Z m a W V F a V Z B N G l z e D B r b D h K V E x K S k U r S m F H b H A y W j Z a Y n l l a W 9 s N m N K T D F V R E R X U 2 R p c U V F R 0 k 0 a 1 J o U G l F N F M 0 d z A v V 3 V 1 L 0 V W R l h x V E x m O T c r Z V N D V C t t d F d N M E l 1 S m 5 5 R H J n d 0 h B Y 1 p 3 d k E v Z 3 B n S G V X T E Z s e W 5 1 T T Q r e W 1 s O X V 2 b E 1 K O X h Y Z m N l Q V B k S G 8 5 R 1 p 0 b T J E b W Y v R X p L O F c y Z 0 V S b l p X O U x S c U 5 6 b E J L Z m E y S F E y U E J 4 M z B k e C t s c E l m a V h p V 2 d y Q U 9 s Z j d F O H k 4 L 3 R h N n o y W m V U S V J I U T d n S W F Y V W R s c n I 3 W W h v d l R K a n h w a n R t U G x R W n I 2 M 3 N i R n h Z W H J v e H B o N 0 F K d 0 E 0 T C t w V k 9 x Y m p Z M k 5 E V D J N b z B z a W t m a V R N V 1 l 2 Q U k 4 Q U 9 B T E F k e H p I T 2 R E M y 9 a Y W V q d l Y 5 L 3 c y b F Z E S 1 p U R F p w c l N k N G 5 y Y z B x M G t v K 0 5 o d j V k c H k w V n B Q S U t M Z G 1 O b V Z D W j Z o V G V J c k l U c E p m Q 1 h T W k p L b k J F a D Z x U k R y a z d S V E l Z U V F 3 N E h F Z U V L c 1 Q y S z h Z Z W N C Q U M 4 R G l B Q T R K R m N E S X J L W X V U Z l p Q U X d B Z F h W M U 5 V U 1 V 6 c E E 1 Y 3 V I Q 2 h X c 2 5 U c H p v T V B P e G V j N m p B R l F B N k d E b W R S b m J Q d 0 x 3 S X R Z d m N m W m F J c E c 0 S W Z O N H J Y V T l F U j N I e k E 5 N m 5 0 Z V F 0 Z T l J W k 4 w N 3 N X M z d 5 d 0 R X S z F X V 3 g z K 0 o 2 S m d D Z m w 4 Z k I r Q k J B S n R r a k g y O W p 3 Q 0 9 K Y U p q Z 2 M 3 T U l p S j Z Q T D J q b z Z P a j N i Y n Q r U U N P Z E J 6 b m l V U W k 4 V 2 Q w Z m k w W E 1 m T z d S S F N H W l Z s Z j E x c C 9 2 W U F 4 Z D B r b W s w K 0 d R c U U 2 M y 9 k d k p h S X R s V k o v O V g x L 1 J r L 0 h K U k t K W D l Y V z F 2 N n V 1 c n A 2 T G p P M 1 J p S 1 I z W n V i b X p N b m R F T E J l M n V m U E h s e X h j U 0 p F M y t l M 1 F j e n p 5 S W k y e G h 6 Z T U 3 V D d B Q U F T c W 5 y a l R I c l R S Y T F 0 N 2 R m T 2 5 m d T N H W F p C e E R S U W V q T V F Q T z E x a i 9 w N l g w d z g 3 e E V J d k Z Z V C s z R X d K T D R T b 2 o x U 1 h 3 b E F K b m t H W F N T W G l w R W J 2 M m R k d n J C Q n g 5 Y 0 9 Y W H F W S G t h U V F n a F J M K 1 F H R S t J M 0 N U R 0 d 6 N D h 6 M 3 N B N k N w T G R r a n d l b G N B b D Z Y Y k 1 Q T U 1 J b E p h N j Y 0 T U g 5 L z N R M F F F W m o 1 W W E r M W t 0 U D E 1 S X B G N G J z c V V L Z V d o V U 9 o c E F G T U J 6 S E 5 k T n c 0 Q X J 1 d G V E Z U R x W E d N S j F u a D V E Y 0 R W d W R h Q U t j Q j B B R 2 N B Z U I x Q W o 5 a 3 V y d X M r R E 9 E a G p U a F B Y c k Z Z c k s 2 a m 8 4 T X F w S z N 2 K 3 g x b F p X V 2 5 w R D l 2 Y W 1 y N l Q x M W Q z W T Y y Y m I 5 R 1 J F O U d v O U Z Z W T J Q a l B O Z D F M N n V 0 c m I y c H V y c D Z G e U s 2 c H J k a n N t M T d U a n d l b n d m Z 2 1 G Z 3 N G b 3 J I N H g z U m F C U U F R R V I 3 T 1 k 1 V G 1 Y W E l x U F N M K 2 Z Q b n R 6 d U 9 j N 2 R T N n V m b D V l V j N B L 2 g r U n J 0 U T h E N 2 F 4 N D h m S H d a d 2 F 2 Y T V N M j Y w Y j d B d n l 3 b l p H M E t o M E E w Q U 5 w a m t Z Z W F q a V F o R X R E M k E y U U J 5 M 2 c x b F p r V k V O V V Q w R k F D W j V D a 2 h F b D h K a 1 p 2 R V Y w S W 1 l U W F S c E p j S z B i M y t U R H N O a D h O c j N u d n Z 2 U n V u V D U v Z W I z V 2 d o U k J D a k V 3 U z R 3 b l J Q W W 5 4 a G k v Z j k x T 1 d a V 1 h l Q k J y T n p J d X p T c j J r Z 2 8 v S n p P M U V s S n d 5 W l V w N V R V M 0 5 v d 0 I 2 S 2 9 W V 0 1 y V F d i d 1 B Z c k x m S E V k R m M x M 1 g z V G 4 4 Z W o 4 Z D d M S U 9 X S 1 h 0 d G 9 h Y W 1 w d V Z h N j I 4 U 1 V i T n Q y N 2 N D M k J z Q X o 1 O C 9 m e V d B N X l P U l N G V z Z i W G w 1 K 2 J F Q W J t U G 1 B O X J i M j E v S j d q c 2 N E a D l K U k h m N X Z 0 O V Z G a T R l a j N k a 3 R t S G 1 u W U x K a 2 t 3 V m 1 a O G t F b 2 t i d G R h N 0 V O R n h X d X U z U E 0 r N 0 9 6 Z z J U R V J R U 3 J X N X J y c 2 l j M n d a W S 9 3 V G d Q c T J 0 c m F j M T l K Z z R 1 a U l W Q 2 8 x d W F P a j Q 3 U E 1 m Y z N O e l o 5 b n R 6 Z k d m Q T N B V n d H O H l N d z F B R D c x U E 8 r Y n V m c D J I T 2 N F S X J x W G 1 W L 0 t 0 V j h N R G 9 t d m h P a W V 4 R m N q b T B 6 e U R K S l B Q d m 5 r c X d E d V k r W k l z Z m 9 r S W x S W F Z 5 T W N E a 3 Q 2 c V J n M j B t b W 5 x M W F 0 U W x 0 Y m N S N G F J S 0 p S Q U M 0 Z V B Y c j B P R 2 E r b U l q a 0 l p V k V Z T m 0 x R 0 R P N k V w T j k 0 Q U F H N m d C T U F P T l R K c n l 2 Z 1 B m S n g 5 O C t C N W F P V z R i V j l E U D R n e j F l S V V x T n h I a E N G R V p p d k 9 H c G 9 h S G h k U U Q 3 Q U V C Z F h W M W R L Q l R h b T R q d W Q x M z M 0 b l N i V 0 N 3 M m 5 w b V h F d E Z U c n V 1 Z W 1 k N W V X M X N i S G p k d T N K O E J m Q z I 0 a 2 R 2 Y j l Y Z j Z q S W h T U G J m Y X d H W U F s a E x S L 1 l V Z X d N e G 5 N U E 9 t M m R 1 M T F x Y 2 p U N 1 p T a G p N O H o 4 d D V M c y 9 6 U H R S Y S 9 4 T E F q M k t 4 M k d Z W k U w Z X A 1 d W J t c m d r Y n g z R W 1 L Y V d n b E h v M 2 M z d k d m a F Z r d k d 5 d 0 w 4 T l B Q Y z l i c j J T Z E 1 T W j d u U n N H Y 0 h 4 U V h 1 N F h 4 c G c z W E 5 k d F J M R D J r T y 8 3 N 1 F D U W F 3 e G E 2 e W 9 p V 3 B G c l g 3 Q S 9 H W X p 4 O D N 4 d D F o c 0 k 4 N F Z C Q n R u U G c z V 0 9 I b k F j e D B r a 0 V v b k 1 k a k 5 t e k t o U 1 N s M 0 N 6 Q X V Y T D E v K 1 l F L z l p b 0 V o O F p V U W h a S D R h d V N T U 1 o 1 Q k V L U 1 g v a D Z T W G l w R V F T e k x R b l Y x T l p p N W 1 F O G p q R k p L b m Q 3 Y T J y c W F t Y S t S a T V R W T Z m N T d L N n B I V 2 R n Z l B n N V B B Y n N B K 0 9 L S l N z c F l O V m x o W l F Y d z Z w c n g r U F B L b S 9 G e T l a b V l O M G h E R n F M a 1 N J d 2 5 S T z l J a k R l O D J i W j l Z U E R 5 d F V M Y X o 1 O C 9 2 O T B Z T T V h W n I v V T g 3 M E p q e k w 3 O U 9 M e H N Z N E t Q R z d 2 b X d Q d X U 2 N j Y z Z G 9 6 V 2 V s Y 2 l 1 a T Z W U 3 A z U z B O R G d a Z T A 3 R 0 1 E W T d F N l l 1 V X d w T l p x W k x 5 Q 2 l 6 N 1 A y a l N X a U s 1 Z z U x T U 5 Z M 2 l T a T A z M 2 Y z e F p B e n V 5 Z 0 l B T m 5 i V H d l Z n k 5 U E g 2 T U F R Q 2 5 W N C t S S l R 6 e l B X M X B m W D M r Y V p W a 1 B C a m Z v R 3 h G a y 9 D a W w 4 a T R l U V V U Y k 1 I T W k z L z d l M E Z w L 2 l Z a j J C U k Q z U E 8 4 d k F D e G p 6 T G t B N 3 F 1 d H J k M T U v d n o 1 W G I 4 b l J v M G F k U n V B T F l u b z J 3 c 1 d M S k R T U k N W Q T R p c 2 h l a 2 Z p c T V G S k p u a 0 d t S 1 N Y Q 3 J G e C t p U H R O U G d E N l p 5 V 2 x w W j F r b l l x U n J M V 2 4 y T j B o Y 0 p Q b V h F a U N G M j E x W m t C R U t B Q S t P a j h D S 0 F h d 0 F F R T d C Y 0 t Z Y 0 d h V y 9 G O F J R a l g w e W 4 0 W k R E R 0 x r U 3 B r Q m h Q a U k w a k 1 k N 3 d G S X Z G e G p E e m p 3 Q j g 1 T H J 1 b n d z O W p w b j M 5 e n p 2 d z M 0 Y 1 d r N U V O Q l A 0 S X J P a 1 N E W U h z Q U 1 S O W Z x K 2 k x T H E v b m c 4 d m w 1 V 1 R E U W F u V 3 p i O W h V O U h V d E U 1 Y 0 h I b k 8 5 b D F x e F o 0 d 0 R z Q 3 V D d i t L S j B Y b l l m W X d D Z 2 8 2 T 2 p 6 N U 0 4 Q U 5 E U T B Q Q 2 8 x d n A x e i 9 N V 0 J a d E d B d 0 F 6 N T V 6 a 2 N S e k h R V 2 Z N M m V Q N l N E M k p 4 V 0 l o M y 9 m d k N 6 N D l L L 2 l Z U 2 l h V F A 3 Q n Q r N 1 d x c X F x S E F C d 0 p J S 1 c x L 2 d r U k h R U G d E d G Q x b i t u c n V V W G Z T W H d s e E 1 h U i t H c m t r V W 1 l Q V N U c H B V T D B U W C t r b l F L b 0 p D S k p P e F V q R n Q r R W l y V m x 1 Q V R B M l V D U X J j T U F C Z G s 3 N l c x Z G 1 U e G Z D T E d Q N l N C T V g 1 d k N n V 3 R 1 e G F F V m s v Q T J I W n I 3 W m 9 F U X c 1 b k V l R U w w a m N S N H c 0 N 0 Z 6 Q T h E R 0 E v Z 0 p P U 1 p T T W h s T U N a N E p r K 2 V Y Q U h n T U F B Z 2 9 o Z T E x d m Y 3 d m 4 5 V l E w U E R K O E c y e G N 4 c z l i W m Z J c G 9 L Q U w 3 d j k r d D d T c V Z T V 3 p x T 0 0 5 Y j M v Y V c r N z Q 5 a j V w T U J 0 Q 2 V U e V p 6 W j F t V m x a V 2 N S V V p u d i s v L 2 J U Y m R q Q V l D W k 4 x a m J a b U 5 s V F B C Q U t a V i t x Q 2 h u N W h R U m 5 S V 2 N 2 O D h U T G I 3 d l g w a E V E a l A v e n Z P O H J x e X l 4 c 2 J H Z n h w a m Z r U k V k M n V 0 c T R s b 0 x v R H p t U G x Q b n V l Z G 1 h K y 8 y d H J h Y 0 Z W V j F V K 0 N j b 0 l m K 2 I 1 L 2 Z p S 1 J 5 S m N S S m Z w Q T R p c 2 g r a 2 J p c T V G R k R m W U F S b 3 B G a X h a O V N T b j F P d 0 J G d l R p T k h U c 1 c 1 Z V h s Y 2 5 F U 0 k w W T Y 3 Y l R J Y W R X a m l P a j B s c G F X c z E 5 O T l W V 1 o v Q l l q e H F w Y k 1 X R n R H Y T R G O E d N Q W 5 a T T d 3 U V J Q M T h 4 T 2 R 3 a n B V b T V i U X V F d m F 4 Z m g x Q 1 Y z Z k p F S k p N U k l J R E d l R U 1 V a E 1 k N l E 5 a V V B V U V x V k F 5 Q m p 6 S E 1 B d n N Y T V Q 3 d X V l K y 9 n R H U w T G p Z M k 5 j M X p Y R F h t Z W Q x M T Z X e l F h b l R o a H d v U W 5 B R 3 d K N E Y 0 Q U x 4 U F J L V X F w O T d Y V 3 Q w U W l r V W 1 1 N i s 3 d G V k N m U r Z m 9 s b 3 J s R T l F S G 1 0 a 2 d r V W d i Z 2 V 3 Q m d X Z F p 6 a n V O Y 0 d J d k Z a b V k w Y V N L a T l V c T R i Y X h R S 1 B S d H B k U U h 0 b T J 2 T G l z c i t 5 Z 2 9 4 W F p 6 V T F Q V D h 1 e T J X d X R k a U 9 n Q 1 p u N 1 B z c X k 4 a 3 p 4 R U 5 B V k F X M U 5 U M D h w a W p E R 0 h D Y 0 Y 1 T n B o R U 1 z Y W N S R V J I T S 9 Q Y m l V V G k 1 Y j Z j U k d 2 O U Z R Q V h B M m p 0 N k 9 q W V l P T E d k Z D E 3 Z k 4 r L 0 t w a X d P W S t a M z I 1 d m J 6 O F F R R E p m b j l Y V j F U Y 1 M w W V h N d k p p W n Y w S k V M O V h X M W t y T n J 5 S 1 Q r R X F J N H B E N G F 1 U 1 F m N G d C O F A v c z N Y b D h F O V h h Q i 9 E Z m 1 T U n R 1 c V V y d X l C T H N l e l F G a 0 Y y V U s 0 W G t F V V E 5 d 1 V W R V p R S 0 N v b 0 l D T l d M a X J M d m N o V V V V Q V F W T E N n d m 9 p Q 0 l Y S l c x V U J h c E Z C R H B S a 3 R M R j l w M F N l Y T h m N 1 N K b l N a c G s z Y l N a S n J u K z M 2 O E w 1 M U 1 6 c H l 5 W k o 3 T 0 9 l Z D M w d E x T Z W p E R z F u S E 9 t O H Z W S m k w d k p a N 0 1 H Y 3 R P Q V d n W V k 3 T W l J a U l Z T F R z b G 5 p Q m p O Z n h W S F B Q Q U 1 j R z B U S W V 4 Q 3 F 0 M X l v L 3 h D a 3 Q 0 S k Q 4 T F Z S Z 0 V L b i 9 a R n l v c z h o T V J 6 S m Z n Q X p Z T k 5 q U F d D Y W t 2 c U 1 Z a l J G N V U 0 e W 1 P T 2 p J e W N o V m p i Q 0 l B Q S t k O G J i Z H U z U j d p b k s 5 a G p H W G 0 1 K 2 M v W i s x T k J R V U Y z T W Z I c D R C e k x 0 d W Z C V 1 B z Z G d E Z 2 5 O d D h P R i 9 P Q U F C Z H U z W n R K Z 2 p D O C t V c l J n S T Q 1 M S 9 F e D h k U E J t R G 8 x c T N i U U 1 i W V F z Y l l G R z l 2 N y 9 G U l V W S H Z a V 2 R u T D d h M V A 4 d k p r e W Y v W G Z I c n J s M j d S Z 3 F D c 0 J S Q V o 4 N z V P Z 0 N S a k x G M 0 9 P Z n Z S a 1 p H b m d m d 3 R k R m 9 Y S m V R a 0 h E V 1 Z p Z E Z V U n d i R l J V b G l V c m p u Q W Z i T 1 B j Q V k y d 2 R Z O H d m U U M 2 Q W Z m S H g 4 Z D l V U H E 5 Y n Q y N z N B Z G p H T 1 J k R l V Y d 2 l Q a j Y r M U Z w N 1 h i c D B 1 W T F 6 U G h E Q U d W U z l D d X V 0 e U 1 q S U 9 a V 0 8 r V l Z 4 d m 9 t Y W N 6 N F l n Q 2 d J Z 2 5 t V l U z a D R 1 T G R P c D V z U D R G W E 8 r W F Z S R k o r Q X h V S n k r M F Z H U m 5 Z Q T h C M E F 0 Z E Z v Z k 9 6 c z J i U F h y Y n d l Q T J C O C t k L 0 Z M T W J Z b l Z x d G R s Z G t a T 1 M 3 O G Z I e G g 2 e T F 5 e m 0 v R j h D W D h m S H h q M 1 h y M W 0 y W U l B a T d k V H B k Q k 1 y M k d p S X l v U H F L R U h s U m Z l V V p h S k R I e V d o N U t T S E 9 R Y 3 R P Q 2 F r N X Z n U S t l b z Q 1 Q U N h W E h R Q l F Z W U N I b X d a M X l y K z J l c X V 4 Z m t 6 R E 9 H T D F L d m p 6 V 0 1 4 b X N T a V J 0 Z U 9 F d U J H c T h R a H h E c X J 4 b E N N c U t 1 c E x B S 0 0 1 N T F 1 T V J 1 T j d L c F Z x T D J Q c 0 N J R G Z P Z W Z I Q W d J Q 1 h v d U t p a W 9 X U m J H R U 1 W Y k N P U z h W Q k 1 F S X d J d H p Q Z 3 V B V j F S V T F H e k 9 1 V G N B T D V R T l R 0 a T F j a U 1 x S 2 1 w Y i t R U G d X N H d 4 R V V B L 0 F P Q 2 N X N D B v U T l r S 2 8 z Y W l L T j d M R 0 J 2 T 0 d C d U V z b G k 1 N n d C Z W l Z K 1 B Y M j g 2 O G R T c F V 3 Y 0 I 5 T 2 p X c m R 0 a m d p Q X N B a k E v T 0 R o N G Z F a E l 5 U F N U S j A r Y U I w O W F 0 b X l w R F E w T m J X Z z B H b T h U Q k N H Q 2 N 4 N V o z b T R u Q U Z r Q W 5 v e V B q L z h N S 0 J 0 V V V x b F V E e k x H S G d F d 1 Y 2 M V d 6 e T B m O E 5 r c U N N S 1 d F e W R P W E p K M G x y R z F G d C t B N 2 Z 2 Q y t m a j Q r R W 0 y W G 9 5 T 2 p t N 0 J P W D h M d 0 5 N b 2 k w Y 2 J l Z n I w N m F N Q T B L M W J 0 N E d D S U x 3 S 0 l C T k F J Z W R j Q z J B N F k 4 e W Z j N z d T V n B 2 b C 9 Z b m 5 u S i t x Z E h o Y 3 h T K 2 l v c U t p e S 9 k b T B n T W 9 a W X l w V V B a b j F a R n p 2 d i 9 F a V J P R j V l Z U 4 1 c H g v Q U N D Y 2 M z N U 9 G T V V 4 c D A r Z i 9 y T 3 E 2 M W N s U E R 4 Y 0 I y Q X Z Z e X h F R k 1 X W F Q 1 O C t m U U F v R z h C U 3 F W U m p B R H p N R 0 9 2 T k 9 S Y 1 p Z M S t Y b H B h K z R l W G x s V z Q w R 2 1 j S m d q Q 0 5 N Z m J 2 e U 1 q S T g 0 e X h y M F J S M 0 g z c T F L b D R s Q T h R b G 4 v Z k l 5 S W p J O W V X Z n k 5 N U J R V U Z W M n g y a G p p R T Z p d E N u S V B x c S 9 x U E J u b W N L R F U x d F R 0 a m J D d k t s b j d M d 3 J T O F Z P W m x k b 1 F v a 2 1 u W k t l Z G N 6 d G t J c G 1 X b l d R Y 0 9 I R m c 0 Y U 5 D Z z Z t W U R F c U l v Z V l z U X B 0 Z G d E b 0 N w V l o z S H l 2 L 0 g 3 a C t E V E N 0 N 0 d B Q V Z Y a T B L U X p a Z m d t V z B v b 2 Z V U j F U a k V l S m N W T 0 1 w Q S t j O G t U S D J a W H g 4 L 0 Z N Q W p P S G g 0 Z T M 5 L 2 Y w b m x 3 K 2 l Q T V E 1 R H d I Z 0 p R a G x L Z k V W S D Y 0 e X h z e G Z W e m o r b F F Q W E 5 q T E d l b F U 0 b E F 2 Z 2 8 x T 2 5 U b T J 2 Z k c 1 V V Z O U k V 6 d m t D Q U V H Q 0 l J Q 1 g r W l Z 6 L 2 1 s T 1 R z N W 5 O b G J v O E Z P b l R u M G V I U j M 5 S G V m O F h R Q 1 R B T 3 l J a k l 4 O E 1 U N C t m b T F r W k 9 R T G p M R T F u S E 5 V K 1 A 2 S 0 9 P Z i 9 B N 0 F t U H o v L z g 2 U 2 t K S F B V V 2 Z u K 1 B z c 0 F M S X V P a m 0 0 a m l 1 T F R q T E Z 4 Q U 4 0 V 1 J i R W R n T W N y W H J 5 M H R M U 0 5 T c V h L c m 5 p T U 1 k Y T B m T j h Z d T N Y c j F x M G I 1 L 3 d Z e W x i U C 9 H W T B H c D l K U 0 V n d 0 Q 0 U 0 p v b m l E T V R h U U 1 l Y U 5 z d W R E S W 1 Q c 0 w 4 N z U v U G o 0 K 0 0 x S 0 Z m R D N B Q U F n Q U V s R V F W U l Z 0 Y z A 1 a j R 1 U G o x O V E 4 V m h V V k 5 U W V N x Z m x s b i t m R l J r Q i 9 D Q U l 3 b 1 F L Y l F V Q W F B R m d Z V 1 p t N X J 6 a z V P U m E x W T l K U 1 V s N V V W R l J C e m 5 u a W F k T 2 5 W c m V y V n U z K 3 d W Q m V C d E E 1 L 0 p U O G p q b m E 0 M U c 0 L 0 t L d n g 4 Q T V r U k h S N j h X U l h F b W d Q R U E 1 Z 2 1 D T U M 4 c U t 1 c E V V V k Z S N y 9 Q b n o 1 Y 1 l E S W F Y V k N x V k 4 0 Q W 5 B U H p O T 1 g 4 Z 0 1 U R X h 2 e m I 5 S l d X b 3 Z p T E V 1 Y W k r c X Q 5 b 0 N O d E p L a X d 2 N 1 N a W G 0 2 Y m x k W l F m U 2 9 p V X d X Q k F m b j Y r b k R j c E F M a k Z P W C t 2 b 0 t D Q W x w M l N l a U 5 q T m Z 6 O V J i e k h H Q 1 p 3 a n J L Z m R F e V J h N l p s U E k 0 T T d G U l d j U j h m a m x M T z h J c n Z E Y X h q c 2 J a e n p R b F J H c X J 4 Q 0 t r N 1 Z P T z V 0 K 2 p v N k V D O V h x O C 9 m L z U 4 b F N 0 M 2 8 2 T 2 p O Y V d s c F Y 2 Y 2 N 5 O H Z M e T l W U V V F Q j E y Z z B v a 3 F s N G l x V m l 1 Z m 0 1 b k t W U 3 N V c l B 5 a V B p b 3 B L Q W 1 B N G V m S m t P e H R O c 3 d y L z J Z d 1 Z p N H l N Y k F E Z 0 I 1 V H R n M 0 9 B Y z c 0 M 1 B q N C s x W k h 2 d F Z 1 M 2 J u Y 3 l 4 b D Y 1 Z W Z Q b X M r V 0 R R c X F v c U t p M 0 9 l Z j V q T E V y b l B N T D h m S H g 1 M U R G W G k 1 V 3 F L S 2 l v a 1 l h a m N a e n B s V X I 1 U U 5 T Y n h v T W h z N l Y 5 O V R w M E t G R F k y O X Y 3 O T g 1 N T d O U G 5 U c j F l V l J V V k N 5 Q W V h S W 9 C c D g 2 Z F N y S D F r V 2 l v c U t l R j B V e D V k U 3 B V N 3 V y N l k r Q W F u N H Z 5 L 3 Z o c G R W c V c 0 a W l l S 0 9 x N j F i Q W J y d n R O b T F n W U t B U D U 5 e k x 4 O G N u N j h T S k V 4 W l J j V j I 2 Z E d t W W t K Q 1 F Z V W Q 3 Z G 9 t T 2 p 0 Y V l y a E 1 k S F I z S U 9 U O E 0 0 Q z h B M n h o a k 8 w e X J p R 3 p w M 0 x s e n N G c X R m a E x B Y U l Q Q k 1 Q N 0 1 t V E 9 Y N W V v Y n N V V D F G U 0 Y x a C t x c i t v a y s 1 W n d n S l N X b H R 5 Q U l I M E h t R G V J Q 0 F 3 T n B l U 2 t o T m h p T l J y b V h u U U p s a 1 F W c m 1 6 U n B N b 2 N 4 S m 1 2 R G h O U T F I Z 3 Q x W V N o Z V p 3 e H Z n M E 1 3 d j F C c G t L Z F d 0 N W l L Z 3 p 3 Q U l F T F B q Q m p t O H d v T z F x S l Z R d H d H M V h p R T F E M G 4 x M 2 d V T F V J S U l T N U c 5 U l V o Z F k v c X E v c E h x U D R V N G 9 q V T F O V H V n a U J z a G N 3 M 3 A 2 Q 2 d J S n A 5 U U V n V l R N d E 9 a V j Z H Y l Z w M i t 1 Y U J B d 2 N v M 3 B J b 1 Z 0 N G l o T 2 5 E O E Q 1 a m V C d U F B Q V p 3 M D d 4 W E F P Q m x n e n U x d n N X d 3 N y Y k 1 t L 3 N J O E J I V i t K S X Z R N k 5 h d G t 5 S X k 2 V 2 5 w M 2 V t R 2 8 r U X V 1 Z m t H b T h h M V h p R U V P S T Y 5 Q X l O R U 5 l Z y t x c i t v V U V l R 1 N V b k o z Y 0 Z z Q l l 5 N T R m c W R E c D R l W G 5 K M V N R a D l a W n B P Y m J N L z E 0 M G p M R 3 A 3 Z H U z b j N 6 d T N E b j Z o M G d V a H k r R W 4 x c U x O d 0 Z N Q m l D Q S 8 1 T n J Z a W J u e n o 2 V k d t Y 0 1 E W W 8 w K 0 9 Y a U N s Q V F O b E V z c X Z F S W N T M G 4 x b m h 2 V U k x S E N D R 3 V R Z l V W S W E 1 R j l W W D l R b 0 0 4 T W t s S l N l b X R V c W 0 y T U 1 h N n k 5 V 2 1 h W G t w e l Q 0 Z 3 h I N X F 0 Z H I 4 N z B a R 2 Z w e n p k N E 9 E Z z k v b G 5 N d m F N Q 0 h P e E d P a E x 0 V G l a U U F 4 Q U x 4 T k s y e D R W V z l 5 U m o 4 N D J q W m w r T 0 l X c m V n a E N t U 3 E 4 V G p u Z m V S c W s y b z h R a H p u c E J v d m 9 F S 0 5 S N U 1 S Q 0 N H a 2 p 0 Q X p O R U x j Q T l W W D l R Y 0 4 4 c 2 l B b H B j U z R s N G 9 1 b z B R S 3 h G d E p x N j d w W X h n Y X J 6 b n N x c 1 R V Z 0 1 V M F V h S W U 2 R m 9 F V U l J V V Q 1 N m h r Y U l l N k g 2 c W 4 2 Z 1 Q 3 N W F T a z V P N 2 l v S X d z Z H l 6 e j d R N l h S M G N 5 S 2 t s Z 3 d H Q S 9 M e T h s Q l N V a U p u c 3 d X T X N k b F p X V m x y T z N i c 0 t H d k R o T W l G c j B P Z 3 Z o U n Z B N W d J d U Y x T T J 2 W V V F W S s z b l F M Y W l K R z R 0 Z V R r N U s 1 c X R Y c T E z Q 3 Q 0 c U 1 Z a n B Q Y W N W T 1 B s T T h i Z X B C c V B 1 T F B V R V U x O U N 3 e S t J U 2 9 2 M 0 1 V R W R B Q V R X b k h n T n N h U n o 3 b D R H U 0 x i V m F 3 c V B M Z n R t N V N i c 1 l E b z Z 2 N F N V a G s 5 U X l Q R W Z W R j l w V 3 o w N l Z j T E t T a 3 B 2 U V Z C K 0 F n e X p 6 N E l E Q X l F d D d j M z N a d 0 l r W U h S Y U V S K 2 Z q N k t p b 3 J r Y k x h U W M 3 N j J T W k 1 t Y 3 h o a n N q W k 1 T R z N 4 V 0 t n T H c v Q V d B M m F p N G d v Z V U w Y W J H O X h h T 0 x D Q k d 6 R E w v M l Z j Z D N W Z k N M R 0 d h a n h D M 0 o r V G E 3 e l p q R E d h a k V E Y 1 J 1 S 0 l P O E k w S 2 5 F S V k 4 S m d N Q X d H V 0 R N Y n A 1 Y U E 0 d 1 F E d m p H S W h x M 2 h P e T l k c T l P T 0 V s S U Z x c T h J Y 1 g 5 V V h 5 a 1 h m U U x X V U d w c W F u Z k c y Q T d J d k V G Y 1 V G Q 1 E z T X Z q Q 1 B G N G 9 p Z 2 l O e m N Y e G N X e T N r d E t P Z W N M R X h N V D V 3 M G F O T W d n W j h P R T F G V C t D a l J R Q 1 p n R F l J c X I r M U l O U F F l K z h J d k J l R m Q z a E p E S z B 0 U F R P M 1 B P Z D R O c V B F T G N u a E 5 y d k h t S m l Z a 0 x x Y 1 l q c n B a K 2 J 5 T y 9 J d i 9 B Y 1 J 6 c 2 F Y Q W V B Y 1 o w O X I y V E d 3 R j h 5 M U Q 4 W X N z Z F Y 5 T 2 M y a 2 x D N 0 V E U D B B a F J E c X F 2 b E l r R 2 V X c U F s c G N T b 2 p 3 V T N V Y n F P M 0 5 F R z h j a 0 1 I a F p u b 0 N 5 d T c 0 Y n J l Z 0 J z T j N u Q m g 1 a n N h Q i 9 Q O F F 0 V U V R Y k l j c E Q w U 0 t r U H V J Q X V 6 W X l v b 2 x C R U Z j d 2 d k M F B N S l h w Q m M 0 N H d N d U t P d E 5 0 a F p 2 c V B B Q U F N L y t T Y y 9 5 c 0 t T d 1 k w M 3 h 2 Y 2 5 i Z G Z n Z U U v S U 9 l b 1 J H a V B G U m Z L U T k 5 R W p x b 2 Z Q Y k J P Z 0 J S Y 3 J W S k 5 5 Z E M 2 b 2 J C W U V C K 2 Z y N n N z e E U 0 N X d X Y z g 4 V W x K U 1 h 2 d F d y V m l x T G J p R X Z Z a k d n c l o z N F c 0 S V l Z c 0 0 2 Z 3 g 5 e U E x N U R o N n I 0 U X o w W T F I a U h L N W N 3 Y X I 3 Q 3 c 4 T j I y Y m R 0 U 3 R B a X B N d 2 N H U X Q w N n V P M F F J M l B 2 T U x B d W t o Z k x C M 2 1 Z M V V j N X Z I d 3 V E d 0 9 y T 0 9 q R D h i T m d N R T Y r L 2 R 1 a 2 M w N 3 R P Q 0 Z X V U g x R m l I S l J m Y V V z R m c r Q 2 l H M 3 A 2 Z W 1 k e T V l W H l u c H p D Z 2 9 L Z 2 8 r U E Q 5 M m N D S E V 5 d F Z w d H p 1 d V Z D M l B N V H h D R U 4 3 e T l 2 Z D g 4 Y 0 9 D Q V d y Y U d D Y k Z U M 2 l L R T Z j U H d 2 c T B C S H N D O W Q 5 M 2 x 3 S k 9 D R n U r N n V o L 0 V z M U d O U j R p e U 9 i U E c 4 L 1 B 6 b T B Z M U h x a 3 J I Q k J 1 R H d 5 L 1 g y V E N L b 3 N C S G d C Z 3 N E S E F V L 1 l p S z M r V m 1 3 Z D h B R E R l V D l R S U t 5 N E 5 i O T N D U 2 Q w b X h L b 0 t F V z F V W H h H a V F G U m Z L U X Q 5 S X R x S j R q c 0 l x V D h v d W 8 z V U Y r Y U l O b U F p Q U p 1 V m x 6 d X Y 1 S 2 x n c T I 4 T U h u V j F K N G p u b 1 J x U G t Q c U R v a 1 d J a 2 5 H Q V h S a 1 p Q Z 0 l x W V R O a l R N Z D U r V k d n Q n Z j U 1 h p R 2 h 0 K 3 k 5 b k 9 O b m p i c G d U U E 9 2 S 0 x x T k 9 C O U Z 0 Q k Z T Z j F C O X B R e j B x V 2 d I V 2 w 1 S 1 N Q M U Q w V z F F N m F x T G F K T 2 V q S X F S S F c 1 N z k r Z k F C a U 1 3 U X h l R E x G Z j N o W G d H c X Z F S X F Y O G 9 X b 1 F v R V F m W T M 2 U G I z a W N 5 W V N P Q U V L Q j h u e D N 3 c 3 J L d F J 2 Y 1 R Y b D c y L 2 Z O Z X p 2 a 3 Z Y R F J N Y n J Q e j h w b m E 5 N W 9 R N j Z p K 0 l x V C t v Z n J L L 1 Z G Y 1 d 6 W F M w d E k 2 T U 1 Z K 2 g 4 d z N w O E R B U U x v N U V l S k N w b V d u W G w 2 V y s 5 U F h G R 1 B N a n p F M l E 2 d l Z 2 a 2 J M V G 9 r e j J S U F J W c E Z T Y m p V T W V G U U Y v T W Z W L 1 N D Z W d X b z h R d W 9 u W j l a N G Z u N S t r N m 5 H S T g 1 d 1 p X V G J m a U t F e F N n Z j R B R X Z x O T l Z M m Y v V X N O V 3 k 4 T G F L M F c y T W 9 Z O G d x Q 2 k 2 a l R o T l J r W k d O N n F 2 Q 0 t s L 3 F M N X l m L 1 R w V 0 F X S z d 5 Q 2 s v c V B v T n F J M D l r Y T B T Z D R E e G Q z d 0 t i c U 5 P Q l h W Z U l U V W Z 4 U X R R c F R p N H R E d 0 J t c X Q 4 R F V Z N j E 5 W D E r U 2 N I O U t v Q z R j M C 9 5 c F p Y M W Z Y S l B V Z l J i U V J V d j l S Z m V X K 2 F D V 1 B E Y W 1 w c W Q x V k t 0 V U c r d U d m a 1 B w T n J W W k R w O V B K d X B F Y 0 F E O V J G T j h K Q 2 d x Y W Z l W E t G Y T J j R F J Q U H h t T 2 g x c G Z p R F F C V F l P Y 0 F E M U E y d 0 d P K z Y z R G d u N T E 0 M 2 R Z a k J h d X c 1 d V p T Q k x t N k k 2 V C t v U n F Q R U 0 v Z 3 B C b 3 Z 3 R l R q W G J 4 N F V k Y U d p V 2 Y 2 R W x D c H R H d 0 9 n S D U x Z V Y z R 1 d I K 0 Q w W G Z m c F Z H d E 8 5 Z m x k V W 4 5 W m F x d m F J Q 0 h r U H F O N m l 2 M 1 J Z T T h W b E I 4 Q n l H Z W h h T G J p Q k x r c k V G d 1 V S a m 1 B W G p O N F R k e k p Z e n J T R E h n Y V M 4 T j N u V j F Q M G o 5 U W p V Z U l a N k Z v a 1 d J d T d 0 c l R N U j l E R 3 l p a T I 0 Z 2 R 3 b U N a d V h s a 2 E w a V h I Q n R V b z l R U k J z a G 5 v W H F L L 2 R F b j V T V l V I d 0 h J W j Z M b 3 R 1 S X U 3 c T V G R U h l Y X Z 5 S E 1 V e m d E c X p n T V R Q b H R a W C 9 m N F h G d D I z M m p j R l R y d T R F V V Q 2 c T h R a n h Y Q l F 0 U X R 4 T j l n S U V x b 2 8 w R W J r W G 0 z M W g x S H U z Q m x 4 W W 4 z S H h O N 1 Z h Z n c 5 R n Q 1 R 2 F v S W c y U W p 3 W D F W Z n V o V D R 0 S z B o T l R l M 0 9 H R n N I b V d j Z j B N M k p F T 1 V 3 R 0 F 6 S X o 4 O U h j W E d 4 Y k c x e X p n c z Q 1 N H R M U 2 t y Z W E 5 V 3 F W W k Z z R F J P U H d H T 2 h M Z 3 p E V 3 d 5 W U N R O W R n Y 3 V C d F N X b G 1 C W D h D b k p j M 1 J l a V R G V G p F V U t j V 2 V N V k Z o Y S s y N 1 p 0 V y 9 r Y U p 2 V l c x Z 3 J v Z k Z V W U F S R 1 A 2 c S 8 3 M z V Q L 1 o y T 3 R h R k F C d k h 6 T n R j d n V K L 3 h Y M F d p W T F H Y m 4 1 V E 1 1 N m d C U k l L c X Z D Q 0 Z V W D d r U G o z e F l a Q T N G Z H h C Q 0 F J c H V J K z R s W n c y Q z l h R j R U O V l C b m d x N W J W d 1 o r L 0 9 B Q V U 5 N 3 E v R W Z W L 2 V E S 0 J Q V m V J U V F n S 0 p G a U 9 1 b E w 0 U 2 Z q N E I 1 b k 9 O R F V X V D N s Z V Q 2 Y W t X R D J 6 e V N v Z W c y N G h D S 2 F D T 0 V B R l J m d V J P M 3 F T a G N L V F U x d F I y Q T F R R H V r S 3 R O e G h n Q 0 F n T G c 3 Z T F O T n l k Q 0 Z F W V F C T 2 g w T 2 1 n M E d 0 b m F a S X h w Q W N 5 S W l J a D Q 1 d m p 4 N C 9 J M V R P b 3 R 2 Z z Z C W G l K a U F i d 0 1 H Z S 9 Y R m N k M E d J T l M x d l Q 2 Z 0 N H b W N C V y t j S F Z I a U x K U W p V Y 0 l x Y 2 h a T l I 1 a m J C N 1 Z l S 1 F x Z k F s O G R E N T R F O E E w Q V A 2 a V F V Q k p s a C 9 N Z W J v T U x s c k Z 3 O E h M Z 3 V J R U 1 B e G d L d l V u M T N y Z D V 1 T 0 N q a E F G U 1 U x T m J X Y z B H d G V B N m l 0 Q 0 N L a S t j a G N l L z h s S n k w c 0 p J Y l p R Z E J 0 e E Z h Z E h 0 S m x H Z X B S N G l 4 S 3 h w T m l J L z F C M E c 2 a 0 8 x W G l F R U Z z b 1 d v V F V w Z n d W Y U t B U 0 1 B Z k F G T k 9 4 b 2 l 4 Z j V K N X V Y d j Z W S 3 d z e l h 1 S H F 6 S F R v W j h G Z 2 5 I e j d 0 M G 5 u W E 5 B a D R 1 Y W 9 2 a U t F M k V M M W x X d D U 5 R W 9 l a X U 4 Z 2 h G V E Z 0 T 3 p V M j l 2 e G Z l N X R v Z W c y V W g y b l J M U l Z w d U R i R X h N d 3 d W d U Z O M T N k R C t M Z X F N W W p o R l N G b 2 t W S V h j b F l E W C t W Z 0 h u Z 2 1 G V H h 1 U E Z X N V o 4 d l h I V m Z Z W l p Y W n J 5 Z n F G Y X R v d W c y V W h s R n R C R k N x a 0 w x b F d 0 N T d D Q V B 4 W G N R U X V 3 a E N B S U N B Z 0 l v d W 8 z V U N X Z E Z 0 R m 5 G L 3 R u a l Y w a z R F Q U F C M H l p N m p k a m l y Q n J Q M z k r Z m F q e E M 2 a E d L R m l I T 3 h t T 2 h E Z 0 N t Q T V n T U J z a 1 R M M F B G U V I 2 W D E y T 3 M w b E F Q R T h B d 2 t L b l V u M X g 3 a 0 t M Y l N C b U t h Q 0 9 F M k l Q c U s 5 Z n h 5 R U d l N U 9 U a 3 J n R F d B e G d v V j V 1 b W 0 1 T 1 B q d y 9 k b k F p c F o 1 d 3 h H d 0 d B U D J O c 2 N a T W 1 U V j Y 1 Z V B H a W Z F d U Z p R 0 x 4 V 0 t n T F N 6 R U R R Q X d Z N m 1 T R 0 N p d V B n W G Y 5 d z R V Y W V h U n d C U m J m W E l v Z 1 Y z Z U V 1 Q T l u M W 5 p K 3 Z y N V U 0 e E Z T e n p p c H h 0 T 1 p h c n h 6 N T g 3 S j J q Q l J q c n h G Q 0 5 P S F l o S G 5 p T F g y d X J G S U F j K 2 9 t T k R M W V B U Z G Q y b F U 2 O D Z 1 N 2 d w e H J R c j F W U y s 1 M n F S b m F J V F V Y M V J m d V l i S E R m S 2 t w Y V Y x V U t s V V h 6 T E d l c 3 Z W c G 1 s N U t k M m N D S 2 0 v M U d v M W d v S 0 N a S T F 1 Q X h E Q U d I d k w z O T k v Q m k w N z l X e D F F d E Z t a T R K d l d 4 V G R S a X F p R 2 8 4 U V V o T 2 1 H a y 9 t Q n h F Q m p M R z N n b 0 9 E W T Z q R z h 6 d z N s e U p J N 1 k x N W p F a 2 o y a W 9 T T k V i e n I 5 M T h y c z F k Z 3 F C W l N k R n R u a X N q S T Z N Y j F W Z U V F R W R S Z l Z Y M 1 B H c V F o e U x h Q 0 N H M V F k R n R 4 Q m 5 x T k t M T k Z v V k h 0 e F d z e E 1 l d T d n d H h M W X B v S T R U V U J r V 0 x F T G 5 3 V 0 t p O U 5 I Z 0 5 E Q z l 5 d 0 9 i c 0 1 K V z J 4 U H h y S z d 2 a X V C R W 1 n R 0 V B U m J k N U p v c G 9 J N F R V Q n R W W G R j d G p C b m t v b 2 8 w U U l n Z U t i a U 5 5 Y 2 t W R W 1 5 M U t q b T V q d 0 R p S 2 J 2 T m N G T k Z H Q 0 p F R F J Z d V E y c 3 B i a E R C O U d O N j N a M l c y Z D F n Q n d N U i 9 E c m g 3 L 2 N X R V h n Y U R 6 L y 9 S a W g 3 U F F S R n R o Q k E 1 V U g x V m R 6 e G l r S W Z p T 3 d n a G N x T G 9 O a U l I b D B h M D J h T F U y e G 1 E b X F M Y l B C U F Z l S V F R T 1 Z H M E N L a 3 B 2 Z z Z C Y W k z Z U J E Q V p k d F I x Y X Y 5 a W V P b U t u T j h 4 T 1 R I V 2 4 2 b T g x d E Z B V C 8 x S E V X M k V F R G x S Z l Z V M z N P T 2 h r a E 5 S U k J z a H h C a 2 9 1 b z N V U n R Z S z Z M e U 1 t Q W 1 H c V h D M 2 U 3 R n B S W S 9 D Y 0 N B Q U R G T U t W M k d G c S 9 0 Q z Z n W k Z 0 Q k Z D b k l H a V J Z a W p K Q 3 V 6 c T R o b 3 E w a l F p T k E y e V F N V H h I O G 0 y Y m h 0 Z H E 1 c H F Y Z F p k Q n R V b W 8 4 c H V x M y t v b 2 c y U W 9 n e l V I M 2 x m U F g 2 M H p V N U 9 i b X J J Q W h y N U o 1 O V F N d E x D U 0 V t Q m 9 N Q m V Y b D V L Q 2 t w c W Y 1 a y s r V 0 x v a m k v c 0 x C d 2 V k d T J i W X Z s Y k p p N E h v K 0 Z 1 a k F N Y j d u V k N o N X J U T T h a b E h h c j R 6 Q 0 F Z M F d 4 R W Y 4 S m Z n V T V y d T R P Y 1 E 2 c T h R Z 2 h 6 d W J N R 2 k 4 b k o y Z F p 4 N D R k W l c y W X V F Y m V J b 1 N w d F h n R E 5 k a G J V U 3 d W a 0 o v W U V F V V p n Y z d w b k R O e D h T Q T N H a W E x M 2 5 V b D B k V m R J Z k t o K 2 9 v U T R t e F V Y e m 1 Q K 3 o 1 Y 3 F x V 1 V s S l F J d F Z x O V V l N m J r M D Z u b z V z V E l j V E 1 T Z m 1 p Q V l J Z 3 Z P b n I 2 e n V W Y z Y 2 U 3 M y S G l X b m 1 y R U 9 w M k V X M j J L U F U y U j l G d D l S N 1 Z l S V N R d X V E T U d p O G t K R 1 F D M V h q S z U y a E V X M l d D U m 9 S L z I w e G 8 v U C t K Y m V Q b C 8 r Z W V 5 N m 9 y O U l 1 e C 9 r e W w v d k R h Q T Y z Y n V y U k x S R G J w N m V t Z H F i N G l o R G d i M V Z m T z Q 5 N F B t R 2 9 v T l R X M W 5 T Q U l I M 0 x P d T h y V n B p b S t R N n Z W M H M y S k V D S 2 h V c W x r W D N Z S 3 d G O F F o R G Z U M H R L Z X B X V 2 4 5 V V B X Q 3 V q V X d G e T N q R 2 l 6 N V o v b 0 5 y S H F F O T B M U m J m V l g x V G p F V U x x a 3 J O c V B B R H Z V b z J u Y k R X S m F M T k c 1 V z F F W U p k a 2 F Q e U x 3 T U R C e X Y v U F B X Z m J W T 3 d Y R T h D R W d R W l J 0 V E Y x U k Z O Z l Y v Y U s x R j V x Y W 1 v N 3 p 2 a z Z 1 Z X V y Z 0 l B Q X F x O E l J U m F v d m 5 J T 1 p U e G t j a 0 J 5 Y 2 5 K W E F P c 0 J E S l N y V G R Q T n l k Z l h s M j V P a E J D c m 5 E U W J 3 W j h 4 d H J o S m t 5 Y X Z Y T H g 0 c 2 N Z L 1 B C T F g 0 N 0 Z R Y X d X O G p y S U h B V W 9 x T 0 R p Q V R N R 0 l s d 0 Z j Y z N W b k h N S 2 d C c 2 N M a F N 1 d 0 9 Q T j l C T G k 2 T z Z U M n F N W W p o T G l D a z J v O G 5 h b k d P M 2 Z 1 b k t 3 T k U r Z k x Y N E V H K 2 p B c 1 p z Q X N 5 U E J N U m F V M V F o Z V J E b F Z B V W Z V b n V 4 c 2 0 5 Q 3 B T K 2 Y 5 M G V X U 3 J D R m Q z a G R S T W h m c X F s M X h 0 V W t R Y k l h U T Z W R i 9 K c j E 0 T j h s Q j h C e U h F b F N p N m p W a W p x S W c y U 3 l r U U V l T j l F N n N a O E F 5 Q U s 2 N 3 V r R V B L b z l 2 O C 9 U R F Q x V j B o d F V N M U h p S E V s U 2 h h a E p q d 2 R R a F V D W m d E a m t s e X R x c 0 9 M R V p n a H p T b y 9 a U T M w T U 1 F M X B P c H Z O Y l J R S S 9 5 V U V R Y k l j U 1 Z x T D Z T b D l J Z U 5 0 b E U 4 U j J F R U h k Q T B X M m t J a 1 Z H d F A z a k p n Z G U 4 T G 1 K S F N 3 V 2 9 r O E 0 5 b 1 B q U 1 N o c 1 J R O E h B Z 0 M 4 U n R G d H l r V T F I a U h F S F Z D M E N K R k V 0 R E h J U G t O W T d W Z U t v S z c v U k x j c E N z T U F w b E o v U X R G d H l r R V J i W V F R Z D B E M W x Y e n F 4 Y W R 1 Y 2 5 K e V Y w R V E x c 2 c 5 K z R D V 2 x 4 S k N h c 3 B n T U N B d k x 3 O G x K U 1 Z 5 T n B z d m l 1 T D h 3 c 0 x D N V c z Y n R p M l d z M k V p U H g 0 T G R X R V k z b E x n Q 2 g 0 T 2 p n d 3 U 0 a j Y v c V R o U i t j V 0 N s Y m l m T W F 3 R j B O Z 0 Z m Y X N 4 Q n B R Q 1 d L a l Y 0 Q j A y R V l X d T d n K 3 h E O V Y 0 a E J C M z Q 4 d 2 F M e W N u W j F u S G p o M W x i W m p J S T J j T m d y M k 1 t Q V d H Y V h C e V h X Z k k 5 V W J 1 b j Q x Z 3 l Q Z H g 1 b V d j Z 2 9 2 O E N N V F N j Y T E z W F V s M G R W K 0 l i V l J m R V V M Y 0 R k V l h 0 Y W V r a D A 1 V 1 V Y d 0 h J Y 1 F k V V h T Y l o x T j R S T n M x Q U p N W D N r U z h 0 U m Y 5 W G t J Y 0 E 1 N k F 3 c U x i Z U 5 s Z V N D O F Z s V 0 s y c S 9 0 Q z d F T T F I a U h F S F Z H M G l P Z m g 2 e E R v S l N J V 3 d N d W 9 n N 3 J P R k 4 y b W 9 l Z z I 0 Z 1 F V M F V Z S W N V Z F V Y O V d l b 2 o 5 O T A 5 U F R X d 0 g 0 a 0 h O K 3 I x e H R t d U k 3 Y U F O Z V F v Z 2 N E Q V l E Y 2 5 O e l V W c G F L b W V 6 K 1 l 5 e F N Z M G F O Z H J H R 0 R Q S z J U Q 3 B 2 Y X d W M F B r S S t B K 0 F G M U E y c 0 t B W U h N a F N N V H p 4 V 3 l i M k R Z c U Z v Y X B 6 Q z F l a U Q 0 Q 3 Z 3 T k N r a n J v b k N 3 Y V V j d U J E M 3 h o T W N Y V m Z p R z F V N H h G Q z N G M X B h U 2 5 5 O H Z M a 3 J 2 R n l H V 0 1 2 V W 8 z b l B s e T V N c H V Y T X R 5 T W J 3 S E R M V z l 3 c F Q y N j R l S n Y z b 2 F D d 1 U y L 1 R h W F Y w M j R r U F Q y O U Z l Z j h V d 0 Q 5 N V d x V D Z p d E N p S n l v d n F v N X h Y N E M w L 0 p T U W 9 o U 1 V I U 2 I 1 M U I w U k J 1 U X B o W X h 6 R 3 N L V H R 2 N 3 B z S l Z l Q V R B V W l n e n V 1 M X R y U V p M S 0 x y T i 9 W Q 0 5 S d 2 h S Q 2 9 v V 3 F k L 3 F N c U x O R m 9 w d U k z S 2 g r b 2 9 R b 2 h S V V g 5 V 0 1 r a D V B b V Z G O E J 5 R k V T U 2 k 2 e l R N b 1 B h S 0 5 B e F B l e m N Z W l I 5 N 2 t H N E 9 0 Q 2 8 1 d W U 1 V 2 k y O X d Q M V h p R U V D V 2 h h S k g 2 c T Y 0 a j J t e W g 2 R F l p Q j R w b 0 k 0 U W 9 D Z F Z Y T m F P N F Q y S 0 s 3 e U N F S 0 J W R n Q 5 V m Y 5 U 0 d p e m J z Q m Z t U V B v V V o v a H l p N m p j a U J h a n h D a U Z K U n R F a j l 3 b U 9 o M W 9 m a V A y Q 1 k 2 Z X E r b U Z C M E c 2 a 3 B p b W d q a E N n V j F W Z U 9 V Z F J N N D d T M H R B N E F Q c U l m L 2 d r a F N x U l d x N k h U N l d T Z m p j Q T V Y N U 9 l b m o 3 c D N M b H p z a l p N N 0 t k b G 1 B b 2 d C Z 2 9 i N E F G S E 5 v Q j d 0 W l B 4 Z l U w S G V B R E E 5 e V g 4 c n p 6 S 0 p G M i t 6 a m t m Q n p R T W 1 L U m Z o V G w 4 S F h 4 Z D N S O V B S a l V l S V V U S k 5 C c U 5 N M n E 4 U U Z P T n h 6 b F h W b j J o W U R s c k V L d 1 B 4 W H R n b U 9 I c X Z s V E V O Q n k 2 a U h T b 0 F w U z N v Z 2 R N N k Z X a z h 2 K 0 p W d l R V U F Z O O U J S c m d J W V F v R U 5 W W G p s S E 1 J R T l L U 2 t v R V k y d 0 w 1 L 3 d l d W R v M E x T K 2 x t N U 5 6 R 1 k z M W F t Q 1 V r R n J S Y U R U T 1 d I W W F D R 0 J C V U Z E U X k v V j E y Y W 0 3 e W w y Q 2 t N S 1 Z X T W d Z W X F H Z 2 U y c T V 2 e m 5 E a 3 d 0 d j R K U W N q Z m 5 F W U J 2 b m 1 B a m d i e m 5 h c X l z Y z B J a k F 0 S 0 p T V E h O M V h 6 d 1 Y x W G h F S 2 Z M e j g x M 2 R C Z U x H b k Z u a n B h Z W 5 Q M D g x b n Z Q e G R R a l V H U E U y W E J 6 U l p v c z Z z Q m l C N 2 R L a F Z t a D B H M V J l S y 8 2 K 1 A 3 e U 5 x L 3 Z p S 2 R M V D B 6 d F R m V V V J V V R x c X I r e W 5 p R T l s a X U 5 d 1 A v S H g 4 V W h P V H N h S U V T T n N u b l B o d 2 d Y c z N i c 1 h l W G w 1 b U Q x N 0 5 n V E J k c D J j b k p 5 T T B O Q l E r U G d v Y j B O S n B k U H I 5 Z E R y O V F n S k N Y R j F W e n d L U m J j c D M 4 M m x D U E p X W X k 2 W T h s Y n d 5 Q k h S W m d 0 R n R 4 R k h V S T N u Z V F v T E M 1 R 1 h s d 2 V 0 V m 9 1 Z 2 9 L Q X F 6 M D F L U 3 N L T 0 h U c 3 d Z T U F B U k V k S F E 2 M V d W O X U r W H E 5 S G N u S X l r c E 9 U Y 2 U z Y U 5 T U W 5 K M E 9 u M H l F b U p x W l d m Z D Y 2 Z F N 1 T 0 h 6 K 0 9 P W F B t b 0 d u V H B q V n V T e T U 2 d l I 3 Z m Z m Y 2 Q r d l h y a D h h T k d 6 d j g v a S s v L 0 J K W H I x N l Z I T 3 Z a c 3 l m N j k 1 Z H R z c m Z I b 2 1 n U l p l S 3 h V Q m V H N F M w b D d L M U k w V z J r T 2 h U U j V w N z I 3 T m 1 E c G s y Y m 9 t d l h y a z Y 5 e n R X c l Y v S D c 3 N y t i d j I 3 U 3 B J b k 4 r L 3 Z G a X h m U n N t V k x h R F M x K z N I M n Q 5 O S t 3 N k Z E a H l U S E h u e n d R Y l J 1 M 1 J v R 2 d 3 S G 5 6 c D F 6 K 3 Z m d E t w e H p Y T D k r S F E w Y k 5 x e n l 1 U 2 V w S G F x d n F s Z j l U M G 9 1 V n I 2 O G R J W G N z d y 9 v N W x R e m h Z V 0 Y y T E p s Q z M 3 O T l W Y 0 F R S E J 3 T V B y M j d T c z U 1 L 2 p 4 N C 9 q d X U r L 3 c 5 O S 8 v V E 9 i K z Z h Z W Z N S G p 3 W U t 0 d D Z 2 V j Z M R j I 2 R k t X b H B S Z z V j a V F H R F J v R W x V b z V B N m 5 Y c m w x e m F M V 1 N W c X U x K 2 N Q N G x T d F g 4 U G 5 u b j B 1 T 2 h Z V 0 Z Z Z E t r U 2 J Y c U k x Q T J x S E Q 5 K 2 5 X a 3 B x W W l K U 1 h G L 1 B B a k 1 6 T V R i Z H E w d 2 V 6 W l p m d V B I e j E 2 R k F V R k J R N j F y V k t w N k t H Q W c w e l J i Z m 4 1 K 1 N n c E t a R 3 J X V k 4 w V y 9 D N W M r Y y s 2 d G l 4 b z J 3 T k U w d G V H a 3 d I e D F T N C t Z T U F D e H p a W U x o W E 9 4 a 2 5 u Z E c 4 N z B 2 N F g r R X F U Q U 9 3 R k l E a l R 4 N W R w R U o w V z R a V 2 d 5 V n N J d W p o Z z V O U m p h Y 3 N S c U 1 S c G F X b D V 2 O E 1 C Z 0 5 L U z B 2 T m s w V 3 M v V m R R V U l E O C 9 I e m s 1 Z V V o T H k 4 U C t m b j U 1 c H B w O E 9 E Q m V P e X h 4 N n E 4 N W 8 4 L y 9 v Z 0 x G e T d n d 2 9 V T D h Q Z j N S K y 9 l d l h I U F B m Z W d R W U 1 H V m I 0 b k x p N 0 8 0 d m p W c T F k e C s r M j N P L 3 g 5 e D h m S F k 5 T 2 1 U Y 2 p O e l F V Q U x G K y t I S F B u e m 9 X Z m 4 1 L 1 Y 4 M W V 1 W E l s e j U 4 N D V m Q j J n N 0 N I T X Z I b n p x a n l I Y z Q 1 Z m Z 2 a 0 Y y N 2 R 2 U j M 1 K 1 B z N m R P N G M 1 Y y t i W U 5 R Q l c w Z F d y V i 9 I S E g z O U l q c l Z z M m R M a F B o T k x w b W d S b V d z O F U 3 U k l N T 2 Y 4 d j R 3 e F d a O X d l T H F j T l F q V 0 d 6 R 0 x B Z E 9 n Z 0 x y T 0 Z O M l c r M m N q R 1 B J V k 5 r b X l Q T H J 0 N G 9 q d z h X M i 9 U Y X J a a H l X c G t x b S t B Z z N 3 d U p W R G h 3 N 2 h x N i s r Q W d E Y 2 Q 5 O T l H R D E 2 d E h s Q T R O e T V j O U R y O V E 2 M U Z 4 Z 1 l p T F p 0 M j F w O U x U V T F G W H Y z N 2 p W L z N h b F R K N H Z u T l R k d j N z U z J i Z H R 3 O U 9 o U j N I M z M z W G p p a V N j Y 3 V u N W x P V G s 1 U 0 V 4 T W x C e k x 6 O D l I V G s 0 T 1 Z x O W V q V X V Y T G 1 I Y 3 V I R V l N R 0 N B e F h 2 e j g v T 1 J s W l h s M F B V Y U 4 y N E 1 y V l p y O W J X T k d 6 Z m k y c l Z y a 2 1 O a n h v e E J o d z R k S E x x R 0 5 i b T V 1 V W h M U z B O S 1 N v c m t 1 V n B 4 Y 1 R H b V R a d U d U c D A 2 S V N N a m 8 w Y T F Z S n M y Y m R D a V J Z d G E 5 N 0 c r b 3 Z x c W V t N D l 5 R k 1 o d m t P M j R W N 1 Q 4 b E t 0 V m t z M 0 p 3 Z W x w Y V Z o M G F K R n V I b n p w d m 5 Z e G 8 w Y j B h a F J J O G 5 O S l R z N 1 d 6 T E F B d 0 E 3 Z H V 4 Q W p 4 N D l v T l B w T E 5 y O T R v c 3 Z 6 R z F 1 M m J J R i s v Y n R 3 O W l 4 W T l H O W U z Z W J m Z G 0 5 Z T d m R m g z W m Q 2 T l d y b D h Y c 2 c 2 V k x s e U l u S j h m d U 5 z T E R 3 e k Z y M W l 5 c n I z M 3 h 4 U m U 0 Z l B t e T V K a S 9 2 N y 9 E L 1 R 4 O C t E R F M w d E t R a z V P R D d P e H M z T G h 4 Q T l u W j J l Q 2 N X e j M v M H F W T H V I S G p C c 0 x D d 2 h B W E Y 0 Z j B k T W U y M V Z D c j F U V E l V d 0 9 t W m F l N X V i b X k z c V J R R n Q z b X h 6 b G Z Y Q j l t S T d p Y j N D V U k w V 2 p 3 R 2 p o b W d M b i 9 n N E J L L 3 V Z T U w 4 Z 1 Y w V 2 F M V H d 5 M k Z h N U V J V 0 5 Z Q T Z D W k 0 2 O G x K d z V v Z U Z s M E d 3 R E 1 k M 0 Y z N m p X c T h k e k R 4 e D k v a k F z W E x v Q n p E c z Q 1 U k Z F R U F Q T 3 Z P Z W Z t d 1 J 4 Y k 5 V U k 5 W V m Z I M 2 J 4 N U V 5 Z E 9 u R E I v Z m V 2 V 0 x m e n d 3 d y 9 v M 3 I x N 2 x Z T T h k O T k 5 T j N i d j N t M H h 5 M i 9 Q b m o w T 1 Q 1 c E p U R X p F e X B V c k p j Y 3 l N e k 9 4 Z X Z W c V R K O C s z Z X F r c E 5 M U z B o c m Y w N H V M a T Z 0 O D N X Q X c 0 T j E z M z h W Z m Y v M W x Q d m I z M z M v a j Y 2 K y 9 4 a U 9 Q U E Z L a m F 4 T G 5 j R 2 F O b D U 2 Z U R z N z V o M V R q e V l P d l E 2 Q y t G T E V B W G 9 R Q 0 J u a E 0 x S U h G M E V X a z U 5 N D g y U 0 t M a T Z y V 3 J 1 N l B J N W p B Z X F x W m F 2 W G Y 5 N G V Q Y n h H W G R N b l Y v Y W x Q M H R Q V E 9 3 U F l U U F d W Z T B s S V N N Q 2 1 U W n Z N W C s v Z X Z S d F h y b H p C N U 1 t V D R l U G p n e S s r K 0 F L c H F h a 0 9 0 Z G 1 w V X l k T W 0 x Y X p 0 T 2 t m Z i 9 3 U k 8 z Y n N N T m N k U C 8 z M E V 6 c D I 3 S W p J e U 1 n Y X R R Z k F h a z E w O W V w V m Z Q c n B w K 2 F K T X B z M m J Z S y 9 2 e i t p b z Z N b D U 4 W E h 4 K 1 B U V H o 5 M T Z I c X Z 2 d n F x M V V H Y n M y Z l A 0 d W V m Z j d Z N D d 1 d n I y U G F y R 1 J r W i t P M j M z N U N Y b D R l Y 2 5 C e m N 1 S E V E b V p t W k t D c X l I W m Q 1 N U 1 n U m R P c l V D V m V 1 W E 1 I b X p a c 2 R 1 a D R B U F B E Q U F 6 V E l V d z J x c j Z y b X R v T T g 1 Z k V k S y t T K 0 9 m b j c r O V B O c V l Z Y U 5 t e U l o Z z B i U 2 d a N W p F W W o x c X h a Z z d m Z W V z c z h n S F B Q U G Z m Z 2 w x O S t R V X B L a X Z t O G 9 x S W l m U D M x M T N q M j J X Y 2 x i W j Q 1 Y 3 d h S E R 4 K 1 d I T X Z J e U 1 E N j l l d l J v a 1 V M T k d 6 W T B H c G Z F a E 1 U Y 2 Z i c 1 d i b S t O Y n U x Y W V P O E N P R W p S N D R n S 1 N u S j R u a E N R Z 0 l T R W h M U X B V c 1 h 1 O X Z h d j M r L 1 J R U 0 h Q Z G U v N z c 3 N 0 h I b 1 B x V D J W U 2 d X Z F R p Z D N k S n U v S U F o e n J s K y 9 u c 3 c 1 c n h m T F R 0 M 0 Z 6 Y V V J M H F n e E I w Q 0 0 w Z 1 o 0 e W l Q Y U p u b z N 3 S S t 4 T V J D Z G V T M E d j T H l F W G J k V 2 9 F a G c r R l J K M F c w T U N B W X d 0 M m d W L 0 x V e G 1 P b n E v d F J I V k 9 P N W o r R G d Z R 1 J u W j d 2 a z J 0 V U 4 4 d X p i d D g 4 O D Z H V F N z M m R Q a E l l S F F 4 U k Z t e j l r Q z R L Q U h q M T Y 0 S C 8 v K z U v a y t M R m p 4 e k I 4 K 1 B C c T Q y b D l m S H p N Z j R j a U l p T F F w M D h m a T d Z d V h M a U F y N z c 2 e X V y Q W l q U D N v b F N y M V l p S W l K Q U 0 4 Z 0 R B R H o v O G d F N m R P c U Z U c D A 1 T 3 V 6 W n h u R X F s U W t C Q W d O e l J J d j R B M 3 J s K y 9 m c E 5 x d k Z x a j h k Q 1 h W a U t H V X g 1 Z F I w S H h 3 M j F Y O G 5 R Z 0 l M c 2 k z b m F z S j h a U X h j T 3 B w e n Z n V 0 d B R V d 4 e j Z v a W 1 G T j B t a y 9 L S X R s V U F x T D V 5 S T V 4 e m Z Q U E 5 O e F k x e m Z u e j V 6 R i 8 v b n k 4 L 1 B M T H R X c C 8 w Y U p G N X V k S V R a c z J 4 Z H k 1 Y z Z 0 O W p 5 a U t G a E 5 M T m 1 6 W W d Q L z g 1 e i 9 W U n V u Y V l t M l F K e l E w R k F F Q k F l W k J I c z Q 1 L 3 Z 2 Z i 8 r T D E x M T l I N j l i e W o w M k x v b 2 h 0 M j d a W m Z l M n p 6 e j d E N 0 5 t e j d m N T d u S m F X a H A w N 2 R 6 c D A v U k 1 u V H V D c H A 1 N X k 2 R D N F Y 1 Z S Z j J l Y V d S V U Q 1 O H R L U E t K L 2 R 2 Y W h V S 3 J 6 d 3 d n c 1 d I L 3 E 1 d W J s W X U z Y X Q r Y W F s V X F u d z Z L T 1 B X c n o v O E 9 I R G t o O U t D d 2 9 L O E 1 r b m 4 x a W N 4 e G p E O D g 4 L 2 I z T 0 F 4 N V d j b G E r c D E r d k 5 T M 2 V 0 M m J o e G 8 4 U E x k e D F W T W J P V j F D M V R k S n Z N R z h t W m 9 0 c 2 1 u V H Q z V H R h R 1 B a b V h C d E 1 C V E F W V D F o N D g 0 T W d H Y 0 s 5 M k 1 y N l h l d y t l c X Z o U H d R O W d t Q W J B c 2 V X Q k x s Y S t v b W V L Z m h Y b T h I V n d i T m 9 Y c V J M V m V P N m x K d k Z s d G V I a j Q 0 T k d q U m 9 o U E R 3 Y z d k c T F z e m x R Y y t 2 V 0 x m e j A w N 1 h F S G U w Q U F D Q U F T V V J C V k U r U 1 k x N W V Y b m p 3 d 1 F j Q m x P M 2 x H Q k 1 U W S 9 P L 3 l v T X l R T m 1 E a G J s e j U x Y j V 2 c G l Z R 0 l 1 W n R J O C 8 v c m p W b F V N L y 9 Q Q U R q a D A 3 W m 5 I Y 2 t k W G R O V E Y 2 O U d p c k 5 m S 0 d E U n N j a n R z b H p t Z U t G c E Y 3 c z J C V G p j Y z V W M V k 5 N G t i e V Z p R l V I N H I z b E x B S G p 4 V X B F Q k h q Z X h Q e G 9 Y d X k 4 M V J H d 3 d T U j Q 3 a X J P K 1 d 3 Z j Z M Y k 9 y c T Z L M H B u c X E 5 Q U V X M X V o e k d H Y W R P b W 9 W V 3 J W a G F 2 c G F X b F l m N z g r U 2 d z c l B r N F o w b E p p Z V E v Z T l 4 N z c 3 M F d F N W h 0 U F o r e m w 3 W F l X S T F H Z 3 l s V H B r Z 2 l i a 3 R M U z d G a X h R c m s 1 Z V h W K 0 Z x M j d O K y 9 Y e k x a d k t M T G x 5 L 2 p 4 e D k v b F A y Y U Z S V V Z G U 0 V o S W N H c D F 5 Q m x x T D Z 5 e n U x V z h s e S 9 m c j J O S 0 l y c k 9 l Z D N 5 Z F V t T F M r V m o w N m 5 3 N l J K a y 9 E K y s r O U x Z a n Y r L 1 B O U G 5 E d D N E c D A 3 Z H d Z Q W R P a l F B U j A 2 Z E 1 E N T g r Z k 4 1 M 2 g 3 Z S t Q c T F h d m 1 2 T y 9 O b X p k Y i 9 V R j Q 3 T m l 4 d F Z v b T Z r e j J E U E p v d F Z y e l R Z e H p i a k Z E M W x v Y m 1 6 W n R x b k l t N 2 M y Y k 4 3 R n A w e V p N b k R q U n d S N W I 1 K 2 Z u a D V D U U V E U n M y Q k F O R 2 p R d 3 I 5 S 3 l G c 1 d p V X F r c 1 p t V V l q V W F u e m x U M V J L Y W J W R j V l b n F 6 T F R o b G o 4 M E 5 D U X R p W F g z N j U 5 c U d I S H F J L 3 R C c W l p T G F h V T N C M G 1 3 O U Z 0 O G 1 M Y W p 6 M 1 k y d V B R R W R F U k V R Z 0 t D Z 0 l 2 c j Y r O F B Y M W h a K 2 Z u L 2 5 Y d n I 2 K z h Q Z j N o M D Z u U T B C Q W d O M T d M d T d k d T l k a W h 1 b l F v V U 9 y W F l Y a k R G c X R G d V B I a j h l Q 0 J R c 3 N Y d n Z r a z A 5 d z I y M j N v V W 1 U c 3 N X S 2 5 I U E p p b m V U W j U 5 O T F t c H U v T W F O R 3 g w Z W 1 Q S H k 4 c 0 l 6 e n p 5 R D k 5 O S 9 Y M 0 k 4 S n l j S G 1 6 Z H Z s b V V m U n l J d l U 0 M G 4 4 N n J 0 U U 1 i W S 9 O V F V W U D J Y W D M 2 N W t X b z h 4 M l N 0 Z 0 U 0 T n p B W E R D M U R l Q U 0 5 T k R y e m d l e F B m c z l p e W x k a 3 R k b D A r Z m 0 x V T Y r Z E t C Z l h u a k x I T 3 J 1 N m d J e W k 2 c m Z a U 1 U x U G J B N k Q 2 e W 8 w R k J B V G c 5 Z G R m e C t y V n E z S G 1 6 Q m 5 K Y T B P S E R z W G h 3 N G Z O e j h i O C 9 Q d 3 M 5 c j A y M m I 5 L 1 B 3 d 0 d R N j M 3 d 3 h q R C t Q S G p N W G Z 1 W E V s N 3 B x U W R X O W V 2 a X J V Y V R 4 U k Z o S V d G N G J u b m 5 z U H k 1 Y 3 Z O M T c 3 b m 5 u c 1 F F Q k J R W l h z a E l T S G 1 2 M 3 N G Q l F V V 0 U 0 T X F Q M W R M V G s 2 d W N 1 S T B B R 3 p m d m g w U k V S R 3 l U S E p T c T l V S U N n c E N X R m l Z N U x s Y X k 1 W X R y U 2 I w V 0 J 1 T W t Q R z V q M G V p K 3 N x U 1 d 3 M 3 l K Q 2 N u a D R x a U 9 C O U F U N 2 5 h c E 9 X b H R W T l F V R 0 I x a G N m d H Q 5 O H V X W l Z 6 N T U x M 0 l p T W p B L 3 Y z N 3 p j Z n F 6 a n J N U 1 F r Q l A z N z k 0 Z k J Z T U Q r L 2 Z 1 U m 5 a M k 5 v M G V Q V 3 J R Y k V o S U N M e T h 2 U 1 R 0 T m 1 q U 1 J a W U 0 w T 2 R n e n l E T m d 3 Q U E 4 L 1 B E R E F N b 0 d 2 e W 8 v R k t q O H Z S d y t m Q m h I a m h 5 U k h B c 0 x D M F B I a m g w b F d h S k h q a H h C a 3 l a T k 1 I T G t T S W Y 3 c m R Q c D h O S k x M e U V v S 0 F p Q m d Z R l Z i c z V i Z W N Y U T h P S E R N V 3 J V S 0 1 t e H V M Z z Q 3 T n E x e S t G K 2 t L c V p W d l R J Z V p Q a W 5 B Y 0 J p T z N i d C s r Z k F I N l F w V k V Q U X h G d H R X T 0 t i a X R Z R H N Z R X J B T k R J M W Y w b 3 l i S 2 8 5 d G 0 2 V m R E N V R N W m I 3 b T Z Q M H B H T l o 1 N 2 F 0 e T R N V j U 4 O F V X b z F X c G 9 O Q n B v T k J y S n I y L 2 R 1 b 1 h 0 M j d k Y m J L U U x s R V d D U F B u a 2 s 0 a U l p S 2 p 5 R 2 5 s N W V k a T N i e C t H R H g 5 d T F 5 Q l B i b T R 1 O X U z Y k p 6 a 1 d H a H F L b 1 V P S E 9 2 Y k 5 5 Z W l P T y s 1 Q S 8 v N z l j Z W p R S W N u e G 9 L Q W d 5 Y V N Y U C 8 3 N H c r S W h C R 0 1 N d l h y M X N 2 c T l i O W 1 5 c F V i O W l Z a U l R T i s r Z l M w a W o 0 O G V Q W X F C Q X d l a V h i d D J O V 3 F Y T 0 k r c H h w T X p X b 1 J 6 S G l R S X d u d D k r L 1 p O Q n R W N G R 1 T 3 h V Q m N L Z U I x Q U R K U T F 3 T V B C Y 1 l P T E d P b z N G U 2 N x d j l o O D U r V X p X V U 5 E K 3 V a N m g r M F h C R V J S Z E p 0 b l N F N U 9 E b V d N T F F E V l Y y N 1 B 5 O H N M V T Z a T X d i c D E 2 M 0 Q 4 Z U 5 u Q 3 U y S E R o b U h J a 0 N H U y s z b G d Z S 0 Q 1 Z V Z K b G h 3 N G R r b V d R Q n l p c k F Z Y 1 B I N D Y 0 d U R q S j h T K y s r Q U l k T 2 5 S d 2 V B O G J h e E 9 H a T R 1 T F V W U l V o S W l J Q 0 5 4 O T k 5 M z Q 3 Y m Z m T U g 3 O G V I V G 8 w Q U d s c G F W V n J z S 1 l Q M y s r Z V l M T U J 4 O T h n Q X N Y T H B o Z j A y c T F r c F Z S S l N V b C t Q R E R E e T E r Y j B h T U d J R z l l L 2 V h Q j F O S 1 M w d X h m U G x 5 e k o w N 3 Q w Y X h k R U 9 I R G t Y d j N y M F J G Q l F r V 1 o x V W 1 i V 3 R K V D c 4 O E V P T F k 1 V z N z e U N P b y 9 w S 3 l t M E d l V G p u T E M w d G J R N W p i Q 3 p u W E p Z N 0 N T M H Z y Y j J j b k J 4 O C 9 2 b m 4 x W j U z O U 9 o U n E 0 T T J K d G 5 a M l J Z M 0 Q x d m 5 W Y j V l b n o 1 O U x B W k d Y b n J w S l p z c l N U a m 5 z d n g 1 d i 8 z M j I w a F B s e V l N T 1 J y W G R 1 c V V k T 0 k 4 W X d 4 O S t 2 U X h m N T J T a 2 1 M M T k v Z X B w N T V D N j l h d G N l T E V D Z H k 2 Z G N 0 O F B D N H V E b z B h T l V M U G 5 v N 1 Z j Q n F O e H E 3 O W h B d 0 d n O F d 5 V 1 c 5 d m I 3 d m V k K 3 Z X T G Z q N y t 6 d l V M M k x K Z E p Q S 3 o 4 K 1 h j M l p I S 0 d O c 2 J Y c D Y r c W p H a l J 2 W C 9 X W l d D d W V s d 1 h S d 1 R G W G F B Q T g 0 c 3 N G d 3 I z W X l U c n E 2 S 3 d E Z 0 5 4 V T d D M W Z C Q j h C c U F I V S 9 I Y i t H T 0 9 E R E 9 G N 1 h y N E p S S z J J a G 0 0 S 3 F k M F l u R n F q R 2 M x O X F 0 U n J k d T N l M 0 9 G N W F X b 3 A 5 K y 9 i a D I y K y 9 0 U m k w O F B M e X d v Z 1 J J e k J r e U p B c U I y M D Q 1 L 2 p s b D E v d z V a Z G Z v c k N 3 R U 5 l d V h V T k 1 U R X k x Q X o x Z m Y v M j F 4 U 3 F l Y 2 V Q R 1 N S N E V D S U p n O W N H Q U t J c F d I M z Q 0 R X V W Z z Y r L 1 R R d z g 5 a F B q N G V P V G 4 1 d 0 1 B K 3 Z m d m o 4 Y 2 V l M H p T Z H V W Q k Z 3 Q m 8 x S 2 l S M 1 N 1 W U h J b H J l Z k R C Q j N I a X h B b n o 1 S n l n b 0 N B O C t 1 a W p O T U R q e G t 3 e l R t V 3 U 4 U n B T a l d l L 3 Z G V U k x W F B N W k 1 B M E t H d U F C e W l M Y U p 2 d W V 4 U H h 0 a z R J M 1 p P Z G Q y M V U w T E 9 s W F A w e F k r a F J s N T J y d F g r a T I 4 Y T M v V G J w b k t 1 N 2 9 3 U 2 0 r Z 3 J B Z l F D b 3 Z s S U F s V X F G U 1 p N b V l m M z Y 5 Z E J v T k J n N 2 R x e k 5 j M H R L U 3 N 3 M W p W c X R s a n V X Q 2 t E W m 9 N V X Z 2 L 3 l D c k t 3 c 0 F H W D E w c k J o d z V D U m t Z R V B Q d m l n M X U x d j N M Z 1 J H e m R 1 b E J 4 Y n R X b 1 Z n T E t K N C 9 Q b X p h d T J E Y j F l a j R z W E w w c U 8 5 Z W p S U S 9 L Y 2 F 2 U G 1 6 U l p 4 d S t I a D R i a i 8 v d n V o V n F 2 e H p U Z m Z t S S 9 u N U 9 S Z y t m T G x t R G x 6 c G w z U H V p c H E w c V F K b W p X c l B w a k M 5 U H R w W X U r Z m 5 i T W p m K 3 N y c X E v K z R U Y U R Q R 2 x w Y W F N W l l 5 O X d 6 b V h w R T J N T U F R R U J r c z F U U 2 Y x a G 1 t R m F t Z E Z v e F B 2 d n Y 0 K z J i Z H R p O U 9 q U l Z h N V l x W W 5 h R H Z K M D d O Z 1 J v Y U d o Q U 1 v K y t C Y 3 Z Y b X p 4 S U t O b n o 1 N 2 1 q W E 5 I a n g 2 T n p a c z N T M T c v N k t P U F l E U W E w Y n Q z Y j B l N 1 g 2 M 1 R w M D l i e k 1 B S U R B e T A 2 N z N M b G k x R D U 4 N m R J U W d D d 3 N M Q z B L d F h M O W 4 3 N X l t Y 0 Z O M 1 d t b k 8 r a k h N K 2 5 E R m 1 m U k 1 F S X F I a 2 l E W U d K S W t N V T E w V j B X Y U x U d 3 k y N l Z l a U Z B e k x v Y 0 R v T m o x R E V Z Q k Z y d T Z Q M G x D T n B 4 e E d v e E c v L 3 Z v c m R 1 N 2 N h U k V q e X h o R D c 5 N j l N W H I w N k d w a j A 5 T F Q w N 0 Z 4 N D B i S k N x R F R w M C 9 q a z A 4 K 3 d m a n g 0 M j M r d W Y z M T E x O F c r K 2 4 w N 2 R 2 W F h C Z j k 4 Y 2 N m U 0 V o S X d I M z M z V 2 Q x U n V U b X p a d H g 0 T U F C e W J H a F E 0 Z W E 5 L 0 t w e U d B d 0 9 G U W 4 r d n I 2 W X V 6 W X N k a T J i U n V l Z n Z w c G k 4 R 3 g 4 K 2 Z Q V z E z O T N y N T l l N 3 V 2 a 1 p l W G h 3 M G J O c U J W c T F i b X Z n V U h C N X U v L z R v Q 0 F n S X d l d l J v Y k 4 y N k Z Z T U h E O G I 5 O T k 5 d k 5 S S 0 9 1 Q m N u U l l 1 W W F y e j d H R 0 0 w R W N H R y t o Y l J a a 3 Z 6 b l p m U F V I U 2 J a e k R W V n d E c 2 0 w b F F E Y X F 2 N m 9 Z Z 0 N I a n V 1 Z W V x U G U v c n I 3 O D J y M n l P a m 8 3 R z V N b V R a Z S t M U n F Q Q n d 3 O C 9 q R F Z y M W l B e U 1 o S 1 B Q Z l l Z U W t O R E x R W l Z Y Q 2 t o S W N G a W d u Z S 9 m d j N N d j k 2 e F k 0 Z E Y 3 Y W h T c V R C d T N E Z 3 d 4 a k J r e U J B Y 0 9 u U k l N d k J 5 O W V w V k x G c T B D Q y s v L 0 h L V k s z S n F L a j V l T 2 h a d j c 2 b 2 h V N U t Q V H F j R E F Q V H U z Z H Y 4 L 0 p C V W p l c X J N b T R 4 e U p P Z W 5 0 N l F j L z R X Q U 1 l R 1 V h d m c 1 K 2 R I T n l j U D l N V V h Y e U F w S 1 F s S l N V a z R j K 1 l N b m 4 v K 2 V k e D I y M j A x Y W t z V U x l d G 5 S e D R H W k d S a 1 d L d 0 V N d D J N O H Z Q e n N Y a n h Z b 3 V S K 3 V E Z 1 l E e i s r T 1 B t c n d j T 0 h J a W p S N D l L S H B L S W 9 v a V B Q L z R Z a F l X R k d E e D R z R j E 5 e W N y S 3 F q S 2 p m Y z J h T l J C R k V k O T k 5 N T N G Y T l a b U t s a G J 1 b n Y 1 O G 1 W Y 3 Z u d 1 p R T m 5 z V m h y a 3 F S M j F X b z J B Z 0 F E a z V 1 Y k t 0 a V F i d 0 Y y c H F h b F B j T T d Y T T h Z c z E x T V R N N l Z I d E R G Z 2 t t O U R I S F J W U k p z d D V k R n Q y d 3 V X d z Z E U T Z M Y T M 5 Y X Z o U j l G d D l x T W F U e G 1 L a W 9 y d 3 Y v L z l E M 3 Y z N 3 N X T k d 6 Y 3 N Y d S 9 R b 1 F N Z W Z 2 a G h O R y 9 l S E V E W k t w M 2 k 0 b U x 6 Z j B W R l J l W m Z K e V V s N G Y v K z c v K 3 M z c n Q r L 2 Z W W E J B V U Z X W j I 1 Y W p R Y U x U Y j h O Y T F P Q W N v R 1 p U W n Y z b 3 o w O U h U O C 9 Q U F B H R H A w S 0 8 2 O T k x N 3 p M T X d y V j Y 3 Z z R N R 0 R r d m M z Y j k 0 Y 2 8 w Z V B s a H k 3 Y 2 V N R 3 Z 2 c n F L M l J t W m 1 M V 3 J G a 0 8 x W F o 5 K y 9 a R j U 4 N m R M W D V Z e j h 6 T X h Q c j E 2 N j I r c D Z w S k 9 Y N S t m a G E x N E 9 I R G h 5 V X J n b 1 l O R z J a M W t B Y 0 E 3 c j c 3 Y n J S d j M 5 N n V X Y V h F Z l Z T T T U 1 V 3 p 4 c n Q r L 2 Z v W X p 2 b F d x d k V z M W R l S U 5 s c 2 9 1 c T M r e T h 6 T W J H S X d H R 1 N 0 c i 9 6 O S 9 h b S t j c U t z c k N 5 S W 9 v Z 0 d E U n E 0 M W U 5 e D k r N 2 R N V 3 Z X T E l T S G g 3 d T Z L M V p W b m p q Z H R H b F R j M H J O d m 4 z N 3 J E N 0 R H a k 5 t a k x r M j B t Z z B l U H J w c D d G a 3 l S T E p o T 1 p M b H k 1 a H d Z S U Z t R D U 5 d X Q y R E 1 K c z J i Y 0 p u b j M x b T l i V m h 3 N F p o N U 1 p U k 9 I N z h P R k p T V W l T d j J h c l R m S H g 4 S k 5 z b G 1 M Y T N N S 2 s 0 b U V X c V I v V 1 Z H d 3 p 5 Y 0 0 2 R j Y 5 Z X Z Q O H c 1 d j B P T 0 R 6 c G F Y d X A 4 Y X J V Y X d j S E J U b W 0 3 c E t R R X V i b T V O W H J 2 Y j c v O W h w O S s r c 2 4 4 Z F h K e U 1 0 N S s r M j J N S F R z V y 8 v c l h 2 e H o r K z J B d F U 5 V G V 1 Q T B B T 0 h s U 2 1 w R G s 1 K 2 V I e U 1 o S T V P W G x Z Z W 5 T c F Z h a j R D W k 5 t a V N K U E d P T V l l T E V p W W l O a m J X S V V k d X l a U X R T V T F Q e H l D T 1 A y T F g 4 c z Z v V k l T V W x K Z G k 0 Y 1 N P d V h y M H F P U j R V R k d S K 2 9 G T l I w N l p O c T d 5 V 0 h C d l p r Y k t D S k R B d 1 V N N T h V V D l C R U o 2 N m R P b l N M Z 0 F a Y 2 p S W V h 5 a z l v c z B u e G o w a T J t e F J h b l F i R 0 h 4 Q T B X M T J v e H B Q R 1 R q b m 1 E V n J s c z J J Q 0 k x R 2 c 5 e m N Y S 3 h j d W R J O G t G T 1 R W Y V l x b F F y O S t 2 V 3 p P V U Z s M T Y 1 Z H V I Y n R t d V R Z e U p F a m N l d l d M V 1 J s W m V I W F g z O D E x M D V G U l V Y N D V w d H Y w S 2 h S S S 9 U b z B R T k d v e E V i T j I 2 V T F H N X F 0 U n J Q U C 8 r O G V S R E h Z R E R n b T I r K 3 d Z O C 8 v b W o r d 2 U r c n I 3 N H l E e U x a Z 3 p G b T h T R G c 3 N y 8 v e H B J b F N 5 e n F O Q U J v M T Y 1 Z G x Y R z V q U n M z d G 5 n U V V G b n I x c T F 0 d m l Z S W d 0 V U h C L 2 4 1 K 1 J Z c n h T d X p W b G Z v O V h x c m c z d 1 Y r Z m o 0 T 0 d Y V 3 E 2 Z H h S b z B u a X V J e m x 5 N W Q y Z y t x O F N U c W U w U 2 J M U l R k V m 4 5 e H p v V z B 0 T F J u Q U Z C O X B S Q j Z 2 U j V M b H k 3 R n p a c z M 4 Z H h 6 e n l F e U 1 0 T F Z Y W k p 3 M X d F Z W 8 5 R 0 l N M m Z P U 0 k 3 M T d k c 1 h R T m 1 x R j J 0 N 0 c z Y n U z Q m x E a G d 5 U k h P d l l z U 0 5 H a k J o a H N h O T B T a 2 9 L N X M r Z m p 3 a 1 R K b F M 3 e H l T Q U t n Y 0 9 E Q V l E R W h N V E x T W X N t Z n B r V G R P b V R Y S H B r d l Z G a X p x Z H J r Y j d C b m s 2 V D Y r d l h E N 0 l r N W 1 a N m N z N T c 4 T V l x M 1 h B S k M w d n J S d H Q y c l R C N j Y r L z d w U z J U N T g r a m V Y T G x 6 d j h 2 c U t p S X F z Z j h B Y U R B V n U z Y m t W Q 1 F n S W 1 U S m h n Z C 9 R W V l I M G x q e U 9 E U E t k U G 4 1 W j g z Y X R Y T D J S b l o y U H g 0 c 1 h J e k 1 5 M E 9 I L z A 2 T k Z v M j d h d H h m R 2 d v Q 0 J N b W p R S k N 4 Y 3 V 0 Q m g 0 T 2 5 q d 0 l Q N z g 4 M D l N b k R q U j Z t Q 0 1 2 U k l U R T N I a W h P W G t z Q 0 Z E a G x q O X Q 5 U 3 h Z M G V F a D R j a k t T b k p h b n N 0 V z d h c 2 N W K 0 l s T 2 t t S m V P e T B 5 a C 9 m L y t H V U 1 B T n l o V 3 l G e U R R e H g 4 d m N Z N V p p a H Z n Q W E 2 c W d K Z T k z Q 3 l p e l J h S 2 J x d i 9 x T V p U Q n N Z W V d y Z H V i V E U 1 e G F T M H R M V G F n W W p x M n U v U m 9 3 Z E d q e D Z O a G c w Y l d q M U h G R V h z M 2 J 2 W D R 2 a W 1 U W n R z d H R 1 b F N 4 Z j A 2 R k g y M 0 h M N z l 1 M z Q r K y s v S m E 4 L y 9 Q R E R r Z 0 V R d F Z x T m E 5 Z X V T W D V B L y 9 I S E g 5 R 2 h R d 2 Q w N 2 R y V m 9 q K 1 Y 5 e U t x L 0 Q z N S t Q Z 0 F L S n Z F b z l W c U x R W j U x R 3 E x W k h X M k 5 V T 0 h E c 1 h K a 3 l l d F R p d 3 l N V z B z W E Z W L 2 d M S T l G R T M v T m p a d D J t U z F y c X Z P d 1 l N S E x W W k R W V 1 l y L 2 8 0 N F R 1 N G F q e k h X a T J v O E t V K 0 p h T E 9 G b 3 R 2 c X A 4 e k 1 U R i 9 H M k Y w Q X F M N V N B S 1 B S a U 5 X c l Y 1 d j N q R m 0 1 Y 2 l X R 0 R o M k t C e D U 0 d 0 9 I d E F P U 3 d i Z H M y W k d S W X Y w M k V o b 2 J p c 2 N j Z V E y Q m d J Q V l N R 0 9 C U X U z c T k z b U t m N 2 h Z d F d w a n J t T X J D d 3 N L c W J m U G l 4 W X V T L 1 F w V k t o V j Y 5 K z Z O d U x n N G l 3 R W J v T 3 p a M l h Q U F B X Z j E 3 L 0 t v V W F P U W x K U 0 U 4 K 2 Z Q U z Q 1 b l o y Z m p n d z g r d 1 B E a H d 6 R n k 1 R W l I b n Z s V k p J b 2 l k d T d j S 1 Z t W l k r c V R y W l N i V W F O R 1 l j b V N K V l p m b z R u V E 5 l Z k o 5 W l h M Q j N r S 0 N n c j h 0 V n F 0 N V k 2 d k 5 V R H h I W j V M c T l Y a W x W Z G V 3 Y X B W c T Z 6 T 1 J E M S 8 v a n p t e n A y T D U 1 N T d 6 d V l v Z W 1 Y V 2 Z 1 Q z J O O U t q b 0 t E Q U l z Z T B S W X N X Z U 9 l Z G Q 4 d 2 I 5 b G J V c z J k U E R C c z J 6 R 1 o 3 N 2 R x M X c 5 T l B Q M j E x V m t C c W F p c D I 3 d H l K b U p n W X U v c G 1 U Y W R P b m Z E N j Y 2 O W o 1 Y 3 F W N W 9 j V U h U c D B 3 T C 8 r O V M r c j V 6 U E c 4 T n B y c i t H S E g z N 0 F 4 W X N Y a 1 p P V F k v N z l Z b 3 p W T 0 N L U F d D Z n p z b E 0 v e n Z r Q U F J c l p Q S z Z 1 M 0 Z 5 S 0 l H O D E 1 b k t 1 e k l n M k F S a n Y x U W d I M l V 2 d U Z k R m 1 D M F c z M V g 5 V T R 5 b E h 0 M j d k Y k E 3 e T F F W l V W Q l R 1 d i 8 v K 2 F 1 c 0 N R U k F R R V J G a E 1 W d l R G c T F X a T Z l Z W V n c E F X V m I 3 O T k 5 L 0 w z b T l U N T g r d U 9 l Z W V 5 e m U 5 K 3 l 6 e j J M T 2 5 E b V N C d 1 l i T m 1 6 Q T I y K y 9 M W m t J Z E 9 Y S 0 Z i e n p 6 a n M y c i s v a j Q 0 U F Z x M W N E S 0 h z Z 0 1 u U G 1 U Q 3 h h d E V p e T Z l L 2 p q e j l l Y l l 4 Y T Y 5 Y X R N V 1 B H R E 9 6 Y X R R c 3 B L U 2 0 0 Z G V z V 0 d H T V F C Q U V x b F F y K y 9 2 N E l E Z z V H Z m 4 0 K 3 B r N m R X b V Z i c 2 J H e G F O R 2 l S W l h u R V B j a m M 0 M 2 5 U e l h l U H p 3 d G 9 z M l c 1 a n N 2 b j d r M E 9 M Z 2 Z B a G 9 l W m d 6 V 3 N 4 L 2 R G Y 0 1 B S T R S U E F Q U j N k V m Z j U 1 h s O T F V V 0 9 0 a W l p e m Z r K y s r d 3 p p N E d G U F h 2 M k l E a z V H W k 1 t V F R K U E d x a 3 J G e T V j c 0 V o d 0 1 U R W x 0 a l J z M k J E a n h v M X p x T j N z N 0 d 5 T F F a N T I 3 Z H J o a 1 V j Z X F W b E h Z U m 5 W M X F W T E Y r e l l z U U 9 I R G g y e U 9 O Z k x 5 d 3 R U c D A 1 R l F F Q 0 E x Y l l Z W T N q a G h S Z n d 3 U W N m V 0 t 3 Y z U 1 e m o y M i s v U m Z m d T N X c z h l V m 9 R Q k V 5 Z l B o M m J O M j g y O T A 4 U U J F e V l N T U V j T F Z 4 W n A w N m R N R 2 Z P S E J 3 N G N B R F h y M S t Y c k 1 L M j k 3 a 2 x z Y z V U N n l 1 W E Q v S j R l M 3 Q 3 Y 2 M 2 Y j E r Y W 1 R c 3 R M W G V P c n I 3 N l M 1 R V h X M X F 1 d n Z s c X I 5 N 2 R 1 M 1 J x e H N i R l l 2 W H E x M V k z a T h 2 U H p z W F R w V W d 3 W k 1 n U V B Q U E J B d F N Q M H R W b k p r N U N R S U h s L 3 k 1 W X Q w Y X h a T T l 5 N m R j d m k z T F p 0 M j F h N U N i R k p 2 M z c 5 e k h u M E Z U S E d j U C 8 5 O T F m N V h u O S 8 v e X B u a 3 d x Q 2 d E W n Q y b U Q y N 0 5 s W X N t U U o v U D M 5 R V J N V F U y V 2 Z O Q m 9 O N 3 J 2 d n Z p c X Z T K 1 F q O D d M V G p u T D B x Y j Z o a U R i W D h K M k t Y U V V y R U t 4 a V d N W U I r N W R i d W h x R E R 4 Z n h l d U Z L R k Z 6 S n d v c U 9 z W E E 4 d j Z x Z W 9 4 c F B P Y n A y N 1 F y R 2 1 N V U V G N V Z L a F l D Q U F B U U V C T U R Y M X h k K 2 Z u N 0 l 6 c z d H W D M v O V p i T X R 4 a G p 1 d X V z d W M 0 M W c y a n k y T 3 R I U j B Y W V A 4 a n o 0 N E l N S U N R b k J s U 3 R Y c 0 h i d F d z b H J y V n E x c 3 Z s Z 0 l p Z 2 9 D R T g 4 O F F U K y s 5 L y 9 t b y 9 s N S t k a i 9 m c j F t R F p 0 b W w z W H R 0 W H V h N i s 5 a H Z m Z W V 3 O F p H U m t Z T 1 h L a z N U T m d J e U l p O E 5 w c n I 5 W D Q y a 1 Q 1 c U 1 h V G 4 2 Z E d 0 T m 5 T W n Q v T j N H d W p n a D h y R m R R Z k 0 4 W V V G d D N H K 2 w y K y 8 0 N 2 Z q V W F S b 3 R 2 S 2 V Y d D d l d 0 d v T 2 o r O U d s U m Y x W j A 3 N z d 3 V F I 0 N G N z V m l S Z S t i T U d i e n p 6 a n Z W V H V K U U N t c 0 R H Z F d 0 U X E 1 T z V V R 2 V B U U 1 H V 0 Y x e G J C c k F x V z c x a T U r Z k g x N T k 5 V l c 4 L y 8 3 N 2 t v a z V B T 3 d h N E J r N G N L R E 5 X T G R t e l p w Q n B W T G g 2 Y W V m U m 1 o b 0 t I Y n Q y b 1 h u b m 5 z T z d k d T N y N 0 x O M X E x Y l Z 4 b k 5 T M n J P R S t z c m x 3 L 3 l x T l h x V U t Q U l d P T m x w b 3 d 4 N k h R N m F M V m F 1 a m 5 W c 2 R M U z B o c G x z d H R T V l Z T R n Z Y U T Z I V 2 J N b U l F d F c 3 Y m d 3 S U V E V n M v N S 9 2 d n Z r W l N V a E J r e l p s U z V N c 2 Z h S U k r O U s z a 3 E z N H p h d E d t R F Z x M W E 0 Z D U 3 N z V Y R W t U U n A w Z 1 J U c G t 5 e H U 5 M U J n d 1 p C R k V W c z J i T E Y v U H Z W d l h 2 M 2 F t Z k l l b n Q 3 b z J m U G 5 q W m Z O e H F O N W 5 p N V l j T 0 d 3 Y 3 Z M e T J L M m l i M G l J a U l v c T k x S j V G c D J 5 a m x 2 S W 1 P M 0 Z D O T d B U U s 5 L 2 Z F c W 8 0 Z z J s M k F B N T F P d 3 N Y Q W x j a G l 3 S E F 6 S 2 1 Z c k 8 0 T U 9 C V 2 E w Y l F B M W d n Y X U 3 N D I 2 b 3 h s T 0 9 n S U F B U F B I R U U 5 Q m 9 O Q W d O R F V W Z 1 l D Q 0 N n N E 1 s c z B 1 d l h i d U d Y Y n Q y M l J 6 Z 1 V h d l Y 2 T k 9 u R D R Z T k c 0 W U d E U n J n M k x G a l d M O S t Q V U p D U W p C O S t u U 0 V o b 1 p X M l l m S X l F a k p 2 a n J l M 3 Q 3 d z h 2 S 3 l X Q U V k R V J H Q m d R T U g 0 c 0 t G Q z F p O W V y V m s x c U 5 P c D h Q R W l S T l J W R l J r M 2 o r b 3 V M Z 1 l S V V Z G M E 9 2 M T B P d j F L Q 2 9 x Z 2 s 2 b m s 4 U 3 J u V D E 3 R m d j T 0 h N Q 2 d R W U 1 j L 3 I w R G d N e k 1 U S n c 5 Z X h a M z N u a 2 5 F a E l T R U J n W W F M T U 9 0 V m V Q S G o y b 2 5 2 S W d W T 1 B K a D Y 5 Q n N G N z A z S W c y V y t w R G R O d k Z F Z U d U Y W F E S F h G O X B h d n A r c X E v c V Z v Y 0 9 I V E J q e G d 3 c 1 h i c l V v c W F w N l g 3 V T d r a X I x V m 9 j c T I 1 L 3 d L c W t w Y V Z K W X V V W V k y a l Z x a F d h T j I r T 3 h N U k V T U 3 p h R T A 4 O F l S R z l h M H R B U U F C b X p K a U J o U X N Y U 3 V L S V I 0 M G F W Z T E 3 V z d k d V h l V n p 0 Z V R r W k d S a 1 p L Q l p z M l o 0 N U p G S G 9 O R m 9 h c l J T W H F m V H V l M C t T V X J q Y W Z X V n l 3 Z D V P T 2 U r d F h t L 1 N x V 0 N S c U 9 o b T V P V E 5 H a l F B T E 5 u e j V Z Y 2 M r W n k w c l p 0 M j F w Y 3 o 5 W n l T M X R V S 2 h X Z W Z Q S k o z S D c 3 N 2 R p O G V U T 0 1 S c V B G T 1 I w N m R L a D J Z T V h h K y t 3 Z G p L a z h R U E x M T D c 5 Z 3 l K Q W h H R D E 2 T k U 2 Z V B J b k 1 6 R X c w Y n R 3 W V k 4 Y U 1 r U 3 l W W l l 4 W m p Q V C 8 5 Z G R m a 3 B 0 L 1 d G Z 1 l Y b n p 4 U l d 6 W X N B R j Z 2 U j c v L 3 Z l L z d l c F R W W X F M a T d G c T F h c G F 0 d 0 1 B c z J m U H J u S 1 R Z V k k 3 S 3 B V S z N 0 N 2 V 0 Y n B C Q 1 l K U X E 4 L 2 Q r c 1 F V M F F Z b 2 J 3 V 1 B F a V B h Y k N t U G J v c 3 J X Q V V E N D l n Q W h n Y X U 3 c E 8 5 R 0 J B T W p y b j Z W U W p 3 a W N I c z Z 0 L 2 h P Y W p H V X h a Y k F 4 d 1 h M M T d F b m o x N 0 x D Y X d t T 2 g w T 2 d 3 Y 0 9 C Q j M z M z A z Z E R v Z E 9 P Z l l 2 b j A 3 Z H U v Z U R R Q k l U M C 9 I T y s r O G c x Z G Z m Z F V j Q T J K T l F F Q U E z b m p q R G Z q N y t 5 T T B O Q l F h a l F a T G x 5 N l Z y T z d S Y U R S N D V w b G 5 j T 1 B H R F N 4 Y X R N a G l R a z V l W G g 1 b X p w e n A 2 T G N P Q V B q e X l 5 L 1 J x V k 1 u T k d q Z y t N Z l A x Y X R Y S l N 1 d E s 2 K z Z y b 2 s 3 N 3 J p a n h v T T h Y Y n Q y U l h C d 2 N K W G 5 u R H g 1 R X R u W j J a S m p M V n U y c l B h a H d o M T M z R k d q U H B I c X F W U X F l S G w 1 V V k x W F M z b 2 p a b 0 F w T H F L d G J H V T J 4 M U M v S 1 R o Y S 9 j a z F v L 1 R v T n B W S 1 d B L 2 d M b G Q z e G R X b 3 Z s S 2 V s a T F i W X R h c 1 d W a T B h Q k d 5 c 3 J J Q W x Q M D V 4 T V R F M U t q d X F J M T I 3 Z G 9 o S k N R R U F Q R E h I M y 9 Z W E c y e l p z M G F K Q 1 F r M k 5 X b V J x U E J 5 c F V y N G V Y b E p a a 0 l Y a k V l M T F H V m 4 2 b H h 6 a E V Y R j R j b m 4 z d 1 N E e j M w R U R a d T N B a W d i S y 9 B U m 8 w Y V N j N X Y y T E N o W k 0 r Z m 9 x S W l K Q 1 l t U 3 R v Y k 4 y N G N 2 d i 8 r Z T V 3 O G V S S 2 R P M 2 V 1 T m 1 M W E h v Y 0 9 I Y 0 s r Z m Z 0 c T N V N m 5 U c D F x d G N L Y 1 N I b F N m Z V h 5 U V I 0 Q T Z R Q U 1 x R 0 Z m R E F Z R G N u T n p v Z F B w b 0 5 I V W V E S U R z Y 0 h M e T Z 0 T 0 g 5 a j c r d n J L Z H I z K y 9 m d W p R W U 1 H V 0 w x N n R l V G 1 F a F V W W l h P V X Z x U 2 t C T m V 2 W D B m e j V z M n R E d k x Z R z l j M m V Q Q m c 3 T n k 1 V T l M d X R t M 2 I 4 T 0 t M T C t L W l o 1 N 0 I 1 c z J i T V d Q R 0 R D e F l z Q U R Y c j E r W H R Q L 1 J S e D l K M n R x O W U 3 Z k Y 1 c m 1 M R m k z Q 2 0 y K y t p V D E 3 O X R p M X R M T z R 1 Q m h I a m h 5 e C t Y c W 5 U c 3 F x O F Q w V j V 4 d 0 Z C U V V v S 0 N p b 2 J U d k p N b l Z K O G N 3 U m J V c D h F S 0 R n a U R a Y i 9 H T H d Y Y 0 V L e k J Z W U Z p b 3 B 1 b z B E U G d 4 N H B Y Q W x N b n l 5 c 0 p a U m R K c 0 o x W G d L e F R u S H F W T 2 5 z R 2 Z Q S G l R b E p W a z l w M F d M R n Z q W H Y v N k Z u a j E 3 U 2 l i Q j N M e D V F N y 8 v L 3 J 2 a z N K e W N I Q 3 h Z c 0 F E V H A w K 3 Z N a 3 F q N G d E R H d Z T U h M Z U x i S G 5 6 d 1 F U U n M y Q k N j Y y 9 q N i t s c U 5 3 Y T J w N H V K a W Z Q T E p K N W d 4 W X d i O C 9 m M F J I U j F 0 Z n U z O C t m T V d H K 2 5 X S l c 5 d m J 3 d 2 Z Q d H o 4 Z F d K a W 9 0 V m 9 Z c E 8 r Z m Z 0 V z I y W k t T b 3 J G S U U v N z l 1 M 3 g 0 S U 1 Q M X J 5 a n B N W k 1 O V j V 0 S G 9 p V n Q r T 3 h O V j d l S 2 9 T c U 9 X Y U N L V E t p N 1 c v T z h N T E N M Q n g z O W 9 X V U h O M 0 d C T m F U b 3 R z Q V V I M m x T S T B h T m N J Y m I 3 e U J S W X N X S V Q w O U h l U E d q Y k 1 a L 1 Z X W m 5 B T n l E e i 8 4 c 1 B u W D g r Y k 5 z O W l m e H F T a 3 B N V H U 1 Q j d U c E J 0 Z l g x L 1 p C b m w 2 O U 9 p Q k g z N z R R Y k w 2 N m V E Q m d 4 Z z R j Q 0 Q 2 O S s r U E k w Z U 9 v R n U z Y m d n T U R N U 2 l S W X N r N 3 g w e l p v e W t i c 3 J L e X N M e T V j c 2 w 1 L 1 R y M X c r V E o w L 0 d 6 c D A 3 N 2 Y 1 e n V I e j V z c z E v T T N J T U V o S D V l V n A 5 N W Z K Q m 5 w S 1 N r a U s x V 3 A w T m 9 H R k 4 y e W d 0 T F V W T 1 R n N E N B d 1 B o N V Z Y a l Z C R G l v R D U 5 K 2 p n M E l K T 1 J r W U Z 2 d i 8 z V z Z x W l h M V n E w U U t O R z h 1 K z U z Y j U 5 Z T h 5 W k 1 3 Z k x s a T F E U m t Z R 2 J y d n R O a 3 l Z T U V G e W t 6 U W F q V G g 3 O W l 4 K y 8 v M T N u R H A x Q 2 w y N 2 R z V 2 t T W k 9 z e H J Y W l d 3 U U 5 I e j R j c D A 2 Z G t x e l N P W D c 4 T 0 R J e U 1 0 Q 3 V Y V H Z N b X p j U F h s N W V 0 W X F v Y T l 5 N E 1 a N T U 1 a G 0 3 e n I x M T Z 4 Y l d y V n R u O C 9 Y S 0 5 6 e m l m a m p u e U 1 2 T G s r c 2 h r L 1 d k R m o w S V J i U z V M N z h w K 0 t o Z 0 p U S 1 Z G d D N H Q V I 4 T 3 p D M E t n e S t B O T F 6 Z E g z Z E F O W j d 5 R k J Z V z R w Z G Z m c 0 Z Q U C 8 y R X p N e E 1 p O W Z W Y W p X N m Q r K 0 9 n U U 1 I M m x 6 U k V S S V N Z c D Z 0 b X B h V 1 p q N S s 2 O V l 0 Z l B E Q k I 1 Z y t m W H E x R T F S U 1 U x T 3 h k Z X R X e W J G M j d k c m h u b n Z 1 Q V Z E M n N L T n o 1 O D c 0 N 2 J m Z k h Q M F d x M 1 R o d 2 d V Y 0 9 u U U k v Z n Y z e C t U S m s 4 M 0 h x M 2 9 J V W h l O H Z M d 3 d a c 3 d Z O D l k e G N Y R l Z E d k l R W m F F Y X I v W n V M a 1 d R b X V O T k 1 M d 0 l o U T N 3 Y 0 N C T H h U R F J 1 d 0 Y r a k k y c G 0 1 W F p G T j J t Y k N V b E p V V X F s U 3 F Y T V Z a M U R t b 1 Z U U F Z W V U Z B U U R m V F V v W k N R R U 1 5 Y 0 9 S U E h q a D J y Z G t K R 3 h j R V N R V k R H e D V x d n J 5 O X l j b k x N W D l k b U 1 r N U F R Q U R H a l J z b l N a e m h u T 1 A 3 N z c v S G h B a 1 Q 4 U E x M T D h Q T H k 4 d G l Z a E Z n L z Z D W V B m d G J W M 1 R 3 N E V H c m V 3 S U J r Q X d x R W Z m Z 2 l m V 1 Z 5 d 2 Q 1 U k Z F c z V K e W Z a N H p W K 0 F F Q V V Q Y W d Q a T h 2 R D B G Q l F Y W k h h c E h h d W Y z M j I 2 d m Q y T X p r N T U 5 L 3 h 1 N 2 R 1 e T B H Z U J o a i t Q Z S 8 v N D B 4 W T h Z N D d j K 3 R j Z V B H b U R O b k R q N z k 5 R k 0 4 O H N n a j h Q Y j J o d E Z v e E l V T E Y z R H M y R E V j U D M 1 Y 0 1 x c H J X c 0 Z q Y l N X U H Z R V 1 F T c V h D M k x G a n N Y a n h Z c 2 5 4 L 2 Z 2 M z Q 5 R k h I e l U v c U t v O G t L U 1 V t e m V w V z Z i W k I z T G N u Q m h q Q n M 3 N U x 6 S j B T N 0 V v b 3 M z O S t T a z F 1 b z B o Q k 1 D Y i t s W H d w K 2 c y c X Z H V U p D a 3 B D W W N P S G N M U m 8 w Z X R 6 d H B z M X F 3 W k J n d 1 l n R j Y 5 Z W t r a X h E a m 5 L Q z R 1 T n U 5 M 1 U x a F l p S 0 t p S W h R V 0 Z x S j M 3 O T Z J a T R 1 V D F G T j Z 2 U j Z M R m k z Q 0 s 2 K z h n c l p 0 M j F y d F M w b E p D Z G F 1 W F N 2 c G g x Y X J 4 Z m p 4 N H l V L 3 R I Z n Q y c l h L U V I 2 Z F R v Y 1 d M V m 9 n S U N B Q X l j b k p r a 0 V h d F Z x T l Y x N T V C W H E 5 S H F 0 W H J 6 W l B 1 Z 2 t Q R D B l c l Z x M 3 M r Q j J U R W d S Q k 1 n a H B N Q m p B R 0 x O c k J i Z 2 9 p b F l u U U 5 t N 2 V w d 2 9 H K 2 N j d D I 3 Z G t 1 c 0 J o Q U d B U j l a N D V T d X p Y N E x D Q m 5 o T U s 3 T z F r K 3 Q r W l R a R n R 5 b V h L S X F G Y X J Y N l R 3 Q z l h d E 9 P c W I 0 S 0 R B e W s r c W 9 P N l h R N j g 2 U 1 Z x b F N N b G x M S 1 F K e X Z y e l R S c X J Z c n J x T 2 l v a E F l S G k 1 W l Z Y N z A 2 R k U 4 L 1 B E R D B P b D B B S 3 c v d D Z Q b m F z U l Q 2 e X V Y Z j V K Z n Z u d z V 2 M T I 3 Z G o 4 Q j Z B Z W d W a i 9 O M E x K V D k 1 T 2 J t N H N O R 3 p a W X h H M E F R S E J 3 T U N a T W 1 J Q j I 3 Z G 8 1 d l I v K y 9 2 N l l O R 2 t T e n A 0 O W k 1 M D d k e U k r U H Q 3 b W N q M V J G T U U 1 c j l V Z 0 R 3 Q j A 3 T m d S T F Z 1 M m x H e F F m U E x r U 1 R 6 N j Z L U G 1 y e X R m d z F V L z B Q d j Q r T 0 N E R H o 0 d 2 Y 1 M m V u b z V q e D Q 1 a H h J Z 1 J O d D l 6 K 3 Z S c G Z Q N z U 1 e G J 0 V k p X M 1 R 4 e G 5 H d U N S S z V L R 2 M 1 N G 9 p c U w x N 0 I w U F h U M j h n U U F B S U F C S l J F R l V R U k Z 0 e W t E U m J j c E h O W j R 5 c k Z 1 M 3 J z c E k x K 2 J O b T Z O c D A 2 W T R j K 1 l N a m g w N 2 h z T E N R d k 9 n V G x G U m t j T 3 J r b 3 V L a X J C N D h X S z g 4 c 2 9 y V n V N e D F x O W Z M O W t J R n d B Z W Y v e H h o S V p L S n l 4 M z d 0 d 1 o v Z n Y z U j l P b V R k R 2 d R U U 5 z M 3 J 4 W k 1 u d T B a O C t l N X B w c j I 3 W n R r a 0 V l U V J E T W V 5 Q U 9 I R G d R e D Q 4 Z n g 5 a X h Z O U c z Y j k 4 Y V J h S k V S V V h o d 3 c 4 L 0 J P Y 2 M r L 2 Z 2 e C 9 i d D I r S G 4 1 N G Q 1 O C t a V n U 3 Z m t x b F d y T E R i b G p Z a U l R T 1 B H a l I z d U I x R V d 1 V 0 o 0 S 3 p q a m F U V m U 3 a E t F Y U R S N E R S d 3 p s R F p 4 Q j Z h S U 5 o Z X V 6 S z R R M 2 J h Y U 1 k Y l B W Z j J v Q 1 U r T 2 J p d X Z y d z R E N k l G Y T F s Z W x w Y V Z V W D l X e G l 4 Y 3 Z J a n c 4 d k 5 w N m 8 r T F A v N j c 0 c y t u U W 9 Z T z V o c m w x N n h a T 2 5 6 N H R l Y j F G a X h a b z N y d z V n S C t l W T F X d W V R b 0 t D b U E w R 2 1 2 M W 5 H d j Q 4 T 0 Z Z d G 1 5 W i t X d W o w W W d 6 W j g 2 Z 1 Q 1 O C s 1 c T h y Y z l W e n R W R 2 p S d U h l Z S s 4 R j h N K 3 F v e T V k d X R p T W N 1 T 2 N Z K 2 5 T c F V o U F Q 1 Y 2 N y M j U v U k Z J M V Q 2 N n Z Y R D d J T T J q U U l F T j Z l d n F Q b l B N W E F k V D Z w e G 1 L O V h B Z m x 5 O W Z 4 c k p s e T Z 3 K 2 5 P N 2 V 2 V H Z H a l J 0 W D R 3 M W w 3 Y V h Y N j N I b X p C b W N Q S G t T Q 1 F r S k 5 q Z V Z x O G h n T U Z p O V V R Q n c r T y 9 V b l h m Z U t S b m t 5 Y 3 J L U W 1 a b X B u b H p 2 Y 2 9 6 T j U w N W c 2 Y X F 2 Z 3 V D W U 4 2 W T d 2 R G h 3 L 2 p z c z g 5 U V V s S 0 M 1 c z J i W S 9 E Z 3 d S Y m 5 s N V N V N F B 2 d n Y 3 Y z R Q b k R n U V B q N C t N a l h h U T h u O C 9 K U 0 F E Q X l 4 b j V N U z B 0 T H I v N 1 U r b 2 N p M n B U S G R 3 b y t M b H F O U W k 3 a U E 4 Y W d t Q k Z r R H Z p Q V l i Y S s 3 S m 0 w e C t a a F V v M m 5 E R T J h T k t u e T l X d l h y c 2 t l V l Z a U 1 V v S 2 x T N W Z p N V p k Z m x r e j I y Y j U 5 T z Q 0 Z E 9 5 W T V 0 M k h E c 2 9 W Z 3 U z Y n R R b l o y T n J L e n M 5 R z R j V 0 0 4 O X R o a m V Q c n B w O D N u Z m Z y c H A 1 T D N l W H Q 3 M j l X W E J 4 N T R B R 1 B H a k t s M V R a c W V u b z R O R 3 p h W V o 1 c 1 d G e G R q e l p v M W V Q W F Z W M j A r Y k l p U G o 3 Y 1 k 0 Q U d r Z W Z t a 2 Z u S k d q Y 2 M 1 M y s x S k 5 k N 0 5 w U W p T c U R F S F F J e l M 2 a n B Y U k x U W j B u e m 4 1 V E 5 Y U j R W U E 1 n c k N W b 3 B 1 V T R a Q m d 3 W V o w d E x T L 2 c v Q W s 1 Q 3 h 2 c U x v T n V j c k t p c k N n Z 1 V M R U J J U 2 d u N z k r d U d 1 d S s 0 e T F 6 b V Y z Y m h 4 d y 9 6 c j Z p Y U 1 P S U 5 w c 0 F J Q S 9 2 c n J M N H R C b n V q b 2 F J d E p 3 Z G I 2 b V p 1 Y m k 1 Q 1 F r Q n I z b z J Q S G p 2 R H g 4 W k h j T C 8 v N D R 3 L 3 p J R T l k c m 9 a V 3 E 5 V T J W d 2 1 w M V d y N C t m b k J 6 O D h Q T 1 R r N S t P a W p q L 0 R I S D M v Z z d O b X p t R H Q z c n R V N m M v L y s v U l l E U E Y 1 Z V h y a j c 3 c n V k M G 4 5 U D R P b j F s Y 3 N I Z V F D Z 2 N l U E d 2 N m V u c C 8 4 Z j U v e F p P Z H F q V 0 E v N X h N Z k h T M l p G T 3 V M U F A v K z B P c 0 F U S G g 2 T z l 1 M 2 I 0 K 2 p S b z N h M z F h V k x G N H N a b k x a a 1 p X V W h Q a j R l c D A 2 Z F F t S m l v c z B C R z J 0 V U t o V 2 F O V 3 N t V 1 J w Y m t h T V B s Y X h G a 2 F T a 3 B K Z 0 h l W X F M a T J 2 V n Z y M U N R M E 9 4 Y 0 9 I Q 0 t z O H h H b z M 0 N k t P U E p I O H V X N 2 R 1 U m J O b X p j e X p Y V T N p N H V L U W x a V W x P Z W J 0 N 1 M w c E J F a n R 5 Q m 5 S V n F I T k 5 J U E J z S 0 Y 3 O S s 3 V y 8 0 T F h Z d 3 F Q Y U x 2 a E N S R n Q x a k N B W X p J K 0 w x a U Z Y Q 2 d z d W c x Q U E 4 Y n d u b j R W R 2 5 w e W R C d l Z l T z Z 2 V T Z k T 2 l J d U x x L 1 B y b H B T V V l O b X l a W m c 1 Y 3 l a Y X R t e U o v U H g 4 N 0 4 2 O T I r S z h q S X d N c k Y r L 1 h u S 3 M 4 c 0 1 D b z l G b 1 V Y U D Y r L 3 Z i M V k v S z B T S 0 8 w d X Y x e U 1 q S V F I R n h N U z V k d W l S N U x U R X h F V n U z Y n N Y a m p 6 O X U 4 Y j Z z c k N 4 c z J M R E I 0 d m p B Z 1 F Q U n N t W E x X d l d K d U R l W k k w U k 1 i Y V l C K 0 5 5 V G F q e n p 5 b X l G M V h X d W p H a X o 1 Z m F k U 2 V j c H V r M V p t a l J w Y 3 R B W j l S V k Z 0 e m 5 Y W D M v O U J j N D V z c k t 5 R U J j W G g 3 a T R P R H o x M U Z N V z U 0 b W l L Q m 5 r Q 1 F v S 3 F z d H U x c G k x U V o 3 c z d P e G F E Z k t v V k N x M G J 0 M G E 1 O D c 5 T T Q 1 Y m N j V z N 0 W m h o W n o x W G U r c X B w N n J k U y t u Q 2 h R d F l 1 M 1 l 0 O H Z Q e k F R Q 1 p t W m x Z d T N Z d H B r M m J K a G t n e X N u S n d Z N G R P e X p l U D J q U U l M d H J X Q 0 p G O V p X Y k R Q S U F n R n F 0 b m x 0 Y V d 0 b 2 R R Q m M 1 M n F O W U Q z b n M y Y k 5 I a 2 4 4 c G g 2 U 2 t K S W Z i b k R w M X F z M U J I b E V V Y 2 Z u e V p T U W t K T 0 R V c V Z O S V R r N T J 1 R S t 0 V 3 J W Q z c 5 N j k w Y U 5 I R H d R R U J D Q X Z M O C 9 x Z V k 0 V 1 B N S E J 3 U m J I V E c w Y m p V Y U x H N U p X c T N X b 2 Z U b F p t K z B n a W l K V 3 J s e U p h Z E 9 t b V p l T W 5 q a H h B b n Y z N 3 J V N G Q 5 a X d Z U W d N V k V 5 a W t s d V R P N k t 0 W E R H Q V J j M m J O N 2 Z N V H Z R Q V N v N W 9 N e k w w O F l 2 Q m 4 2 N 3 V p a X R S Z E p 1 e V V Z M 2 4 z b H E x Y W d V L 1 A 3 O H F J d z B F U V l D U G p 3 O T h m W D N o N C t P R H Z M e T g v M m Z 2 e n V P a k t 1 L z I 4 V i 8 z b V Q z N 0 J n a 0 J a R X R B Q l F V W G t L V l l x W l J D S 3 k w S 1 l t c 1 Z D O H F t Q 1 l 0 W W w 3 c W h W c 1 d s W W d G Y m 9 Q W n J w Y T c 0 c T B 0 N V p I T k J G S m N x a X N y a U V t U V J D R 0 h K U W t J b T I 4 e T V m M y t F R 1 R L W n l U S 1 p N M 1 B t e k Z 6 d j E r d D V Q U 1 V o S n p j S X p E W G 5 2 a i 9 Y O F R z R U 5 I e j R j R 1 J u W j h O b X M 4 R n F 0 Z n I 5 Z j Z D e E d x N j h 2 T n o 3 T l F N R 0 R F Q z N i d D B B T k 4 0 W X l N M 0 5 S W E Z 4 Y 1 p 0 c m J 2 N 2 1 0 N 1 M w M U s 4 M k x o S 1 p w S 3 F x Q 2 4 v N X k x O H d h T k F n V E p n d 0 F i L z V 6 V y 8 4 T n N 6 Z W V l Y 2 R X S z F X V E p v M H l W d k 5 V b D F k a m N X T E Y v d j l u b W R r W k d E e T V N b W F y S z I 2 d W h v M m 0 0 M D M 2 N k p N R 0 N w R W d G T V p M e m M z O T F z d E x 4 c X R X T k V X S H F 4 d U 1 4 N n Q 4 e F d y M j h K d j c 5 N j l m a D h M T k Z I O T Q 0 O C 8 r a H c 4 O W h 3 U 2 p u Y U J O c U 5 L U z B 0 R H J o O X J m b C t 0 N m Y y N l F E Z j A 5 Y n l 2 b H B p W T Z M Z W 1 Y Y n Q y W W V Y S 2 x a Z y t m V H B N S m h Q c T Y r d X h i T m t 5 d j U r W G x K V F U 2 a U 1 U c U d Y T V Y 0 M m l K d l Z u W l d V Z E 9 u e j Q 4 S F F B T H d F S S 9 v b W 5 B V F I 5 a 1 d L d F I y e X B y S 3 p F O X U z Y n N Y M z d k d X p Z c 2 F Q R j U r d T B w b E 9 u V G h n N m R D a U d E U n Z t M T N 2 Z W Z N S U c 2 R m d Q N n Y 3 O S s v M C s 1 d G 5 Z O G V 6 c 0 5 4 W H U r c n B B b k U 0 b n F x c X F r S j J k a l N s V H B t R D M 3 d D B v S 3 l 2 e m Z 0 N 1 R u V D k z N 2 x 4 W U x C Y X N Y T G 5 T N z B a S z U 4 N m R N W G J z M k V n d l B T W k p L V k Z W V m R X a F A 5 T 3 R V Q U U 4 M H F W T G w 3 O X J l V k V q T U h K R m 1 3 R D J x Z 0 x 6 a 3 d 0 U X B Q Z G F v b 0 d u d W c w U 2 o w T 0 R h b 3 B J W V h V Y k 0 x N j B F M E p n M 0 x o e D N w T 1 d x Y W 1 w U 0 V s S l F V c E t p c m Q y b 2 5 r V j Y 4 c 3 Z 2 K 3 g z N E 9 P b l A v M n A z d 1 J 6 W F Y w Z H p H Y X o 5 e U R K L 1 B u e j h k Q k R E N k c y d G h a R G h 3 N 0 Y 5 Z G R m N z N Q S V p N Q 0 F B Z T N h N U d s K 0 1 L V n B O Y T V I Z X l m Q U 8 2 c X l z a E t Q U G Z Z W U R o M D Y 1 T D F C T T M 3 O G V I e j c 3 Y m Y 0 O W x 2 Z j k 0 T H I x c T F E U l V V R n B r M m J C c W Z U a W N X T E Y v d j l P b 1 V R d U 9 H R 0 d 6 U z V N Z k h W V j E v a F g v L z Z G K z Y 0 N D Q 0 V 2 E y Q W 8 4 c G p 4 U X N l S 3 R 2 Q m l k W n V 4 T k 1 s W H J 3 Q T R R N H R y Z X Z K V m F t b 3 F O M 3 J D b 1 B r b W o y Z E t w V n U z Y n Q 3 Z j c r e n N i S H o z M 1 h j K 1 A 4 L 3 o 3 S n Z o d z R k N z d 5 Z T E 5 S n d Y c l h p K 1 R 6 Q T V P O U F o N T Z O S G o z c i 9 k M m x w Y W R E N X p P V n k r V D J y c 2 V s a D Z S T W 5 U d m g 5 V G F U d n E 3 b m R i b F J V V k 1 C d X Q 2 T j c 5 K z Z Z T 0 h F a V h u N z V a W i t m O C t t b m 4 4 T G x j b U h t e k p s W X V Y S W w 5 d X p a N D N l Z F N a T W 1 o V H h o S G 8 r W X I w N k x t a z B l Q U 9 q U 3 B j d W 5 o d z h m d m h Y Q U N n Q W R u K 2 R y d 3 V W e X N k W W p 4 a n p 6 e k R Q N D R J T V B P d l M x U 1 V s S k d E e D R N S V l O R z l i c W F Z S k F t e n p 0 Z l h H c n J L e E V Z V 0 V o Y k R h Y n o y Y U p o K 2 R r Y W F D Y k d P R T Z k V n B m W D Q 4 d F c 3 W j R 1 K 3 l i L 2 w 5 d G J T M j Z k T 2 1 D Q n g 5 O E V B a 0 p D W m c r Z l R v Z W U r d 3 h x T 3 J w O X g 1 M W R Y V l l 2 S G d 4 c k Z h c l g 1 V 2 R v a W l Z T V d N R 1 E 2 Q U d Q S 2 N Q T k g 1 e G N n T j R 4 V 3 E x L 2 t V S U V W Z F R C R 1 d M a 0 d w T H h H M U M 0 a l l E M 2 d n N H J n Q U Z D W j J 4 U V F E Q l B k V T h S b m 1 x M j V 6 T D B B Q 0 p a V W F z Y n F 0 Z W h 1 V E V B d n h a N z h Y b 2 d S a 3 Z 1 d j N 5 b D c v M C t m R k h I M z J F L 2 Z 2 M z Q 3 T E x M d X Z 3 T l Q z U D N h b X Z y O G Z N b V R P U m 5 a M k 5 i d D I 2 b 2 F D Z 0 F O d T J i Y 1 B W V j E v d D k 5 R G h B U U 1 H N E o x M z N r S G 5 6 c D J S b F p X R n p N e E 1 w S 2 V u S X l V b E J j b k p 5 V W h J U 0 V C Q 1 F v T G Z E W U p 2 d n Z u R z c v d T M 5 Y X d o a n o x N z l t R F R w a z B Z T T J h T T l 5 W k t X M X d 1 R n g 1 O T l G R n Z s d k 1 j N m h G Q 1 l N Y U 1 H W G p 3 d 1 F m O W F t M C 8 v d m h q b E p l W G U 1 L 1 A y T n l W V j E 3 c D g z e W l q b k E 2 b l h q c H B a Z X d a Y 3 N X Q U k w M 1 B y a k p F e D A 4 R l N K a H l I a l B 4 b F B H W T B W Y i t M R z Z 6 V m h P N W F 0 N 0 F E d 0 J q Z k 1 W c T l 1 M D E 3 e l J w b G V 2 W H J C W U x K Z z F h N W J Q e C s r N z d 6 N 3 Y v M D V Q V D B k c W F p c U 9 I a j B h c 1 A 0 M U h Q Y n Y z N D h W S z F a Z y t 2 V H A 2 T l d y L 2 V l e k F 0 V 3 l O W D N t e k 9 M R m k y R X l t V E J 5 N U V n T U d U S U V L U 2 t w T F Y 3 c n h S Z G Z 4 T T Z k T y t G M E 9 2 M m V y Z D M w d m x t Z y s y c m h x c m Z i c z J j U G 5 F N m 4 z e j I x R X l k T 1 F F c U p X Y k 5 t W W N p U U l S Z 3 p a Z 3 g y N 3 R 5 S k h U d D I r S H o 5 R j E 5 O G d k d H Z 2 O T F u c X Q x a j R N Q 0 J 1 U G p p a T h P e T d s a k d m T 1 V y N n Y 3 R n p z b k p l Y j I 0 d U R o Y k N Q R m 5 J W V F t Z n p O W j Y 5 R n h W c X U x d 3 l k a 1 Z W W D F l d 2 l h b 2 l n Z E N n c E 5 1 e X V E U G J G Z 3 R W b 3 h h T k F n R E J z M k R B T U d E R 2 p Y U T l n Q 2 p m a T E 5 O C t P N S t S c j B 4 T U x I b 3 F p Z U U r N U 5 u O X d I U U R r N W 5 i O H V l T E h q a D N E N n R X c l V W b F o 2 Z m R D V j F W V k Z i R D M z Y V B w c j Y x Z n Y z N l l P b l d x W C 8 5 O V E w T k R 3 R 2 N W W F g 3 N T V l a m R 1 M 2 V I M T A y T n d s V F J C a U h F b X Z y N i t y d T Z k T 2 t T d U l N d 2 h w M m E 0 R E h j Q m c r Q T R 5 W U Z G O W x 2 a F A v e E h r S k N B V l p Y T D B H c U V h d m J G T 0 J X N T F K V X h X d D F H e k 9 l T W J 6 e H h o d D Q 0 N D A z Q U R T Z X V M e j I y b X R i Z k 1 o c 1 M x d 3 V G N V l 0 V z R i d n Y y O X N t c n o z M 2 5 z e F p j b 1 V E Q j g r S E d l Z m Z U Y k 9 Q d n Z z Z 0 Y v W H Y z O S 9 y R m l 4 S X F q d j U z S z U 4 U G 5 u b i 9 0 O E x E T X p z O T J u T 0 N z c U t 2 R G h o e C 9 p d 3 c 4 L z l O Y j N Y b n J w c G E x K 1 R V T k R n M C 9 X S 2 l r c F F W V l Z G W k t U a z V H V 2 x v W m J i N z B W R H o v O H N G K 2 x Y Z k 1 K S D Q 4 U k k w Y U V Q Q k g 5 N V p k Z j R y M z M z d l A 1 b m 9 G d U l s R G t o Y W x D Q k V L S U 5 h c X E z c C t a b V J u e k d Z O F Z i W k h W N S s z e U U w V 1 h a V j V u d G l o U F F R a E R i W m d J U l Z 5 M D k v S y s 3 N 3 Z k N 2 1 s N S 8 v M U I y O T c 1 S 0 p X V G s v T k N j W E Z 4 a 3 B i N W l 0 V n Q y a n Q r L 0 x o Z k x n a j B E T 2 U 5 Z S 9 m N k 5 N S 2 N j O D Q 1 Z V A z M T E 3 R m 1 6 U n J N b X p j U D U 1 d 1 Q z a U c 3 d D k 1 N k M 2 d F h y N G J i N 1 V a W l d W b F F t e n l C R H B Z M G 5 j S X B M e T l I V F U w T l h u a m h C Y n o 0 N G 9 1 N C 9 m Y m J B L z R l Q U V E d j N y M W J Q T n p k c j E 4 L 0 F N R E p r e W Y 5 b m 9 k b 0 1 w b E N P d U N 5 Z n Y x N j d O c T F L K 0 Q 5 d l B m Z W U 2 L 1 Z y L 1 g 4 W F J G Q 1 l Q Y n M y V m k w Y U J F T 0 h E a m c 4 M 0 1 D W m J P T W p B e E 1 u V H E x d z J 1 T 1 Y 4 e F g v c U p 1 a z B j S T R k c T B h Z E 9 L d m 4 z N 2 x n T D R t e E R D Z j k 2 d k E x a n I w V E c z M 0 h K T G g 3 O T I w N l p O K 1 B l L y 8 r M 3 p z U X N 2 d k 5 E d m x F S 3 d C Z z h l a k p k Z W V x b l Z u N k 1 v Q 3 Z y M z c 0 K 2 h R N G Z p d l B Q T 0 M 3 c j Z J d E E v d k 1 H R W 1 6 N T k r Z 1 I 4 V W J q a 2 t r d V F s c F l H V l Z Y O W J r Z 0 F D T 2 t F c D l Q c E R I a k 4 5 b W o r Y X h z e F l n U X F L a X J 3 b i 8 v O H A 5 V 3 Z H e l p z R 0 g 3 M X E x O T E 2 S H Z T Y V d F Y U x 3 V 0 F s e F J G b V g v R 0 d X Z V V 0 U D F U W T R m U k s 5 c U V 3 R n h 1 O E x U T 3 d O V n R 5 Z k Z j M 2 N h T U Y 5 M W N M a G V l Z W V Z W m Z Q e n h 4 O T Z Q Y m Q 2 O E d S V V Z G W m c 5 Z T N a U X Y 3 Z k x s e S 8 z T 2 I x W V g x K 1 B w N T k r R 3 Q 5 K y t 5 M n V 1 Z W F h R n E 4 b G h Q Q 2 I 3 d k d v c X F y e W 5 w Z 3 N M U z N G b 0 V H R G t K V 1 Z o Y z J i T i 9 z Z G t Q Q z g r V y t Q c H I z d W U v Z n V 4 Z E d q U j l 2 Y z V B b m t 3 S U V E M 3 M y c l R w M D Z l V G Q 2 Q X R Y e k 5 u W C s r Z W R y O H N h K y t i T 0 F B U G h O R T F I a 2 h U d m o 1 Z V R r e E h 6 R 1 k w V 2 J Q d k w v Y i 9 j W G U 4 Z j N u Q X F U O V F V b z R q e T k x e E 1 V S V V h Y X p L W i 9 I d m h O N z R M d W I r e U o r Z W V S Q 2 l F Y V B Q b E t D T E V j R 2 g y Q 1 l u V 2 J 0 Z 0 k 5 b D d w d j M 3 N S t I M 3 Z s b F Z k O G Z 2 e m x s M T k 2 c z h y e T V j d H g 3 N z M z K 2 1 4 a U R C a 3 l C R D E 3 O W d R U S t n U k x j W E V 4 W G 5 6 e F J l K 1 A y O G 9 S T l R V M U t D a 3 A 4 V T d y R E J z M k R N b k p 5 V D d a N T l D a F E 2 a X Z y N G Z i N 2 Z a N U J v M l V F c 2 5 K e V M x Z X U 2 V 0 R 4 S G E 3 M 1 h z d z V v c 3 Z 2 d k I 3 b E V D Z l B u M U N t a 0 Q 3 N 3 J 2 d i 9 D W n c y c X Z w M 3 h P S H c 0 S D U 4 K 2 N I b k 8 1 d X l t Y X p Z Z T d j d W E x T 0 5 a R S 8 1 c X Z B b 2 0 2 V E J 3 Q k d q U n J s a 2 x L d U x p N H V U a F J D U E F r Z 3 F j M H Z h Z 2 Z Q M k d s N m V u c T d w a m t v T 3 F X b n B 5 T S 9 Q e D l G U m Y 2 U H F j a k x 5 O F B R b 1 V N e G V Q R G d W b D h 3 M n J K d D J 6 Y S 9 q d 1 Z 6 Y 3 l N N 0 8 5 d m 5 4 e W F U Q 1 p k Z W V p a 2 1 U W m 9 F Q U 4 3 c X R L Y k 1 a b k 5 J R D Z R T D V Z V X N V R 2 p y M G F N S D d I Y T c z M m h z V T N h N 0 h a V 1 Z s W H h C Q 2 t H W U t 0 c F V B Q n Z k Y m 5 k Q m x 5 N W Q 0 d W 9 P V H l 4 V X R O a z Z Z V V B i U H p 1 K 2 V h c m J U a T Z E V 1 F F Z U I 1 Q 2 w 5 N X F D M E V r S V B P Q m N B b l B D S F B 4 R j c 4 V k V H a k 5 l Z E R w e D R n U 1 d M M S 9 1 M X d F U E F O d T N i O G V 1 W G J z d 2 F O Q 2 d k b D l 2 e E l n U j J M V n J s M S t H M k x K b E M v Y n Y z N C t D Z 2 d L L 2 h 3 a n Y y Y k 1 I a H c 4 Z l J t V m x K V T Z j T 0 l H S 2 l n c F V W R l N n d k x 3 Y z V l W G x m d F B o U F h 2 M m h C Q U N y N z c 2 c X Q v M 0 Q y Y X R 6 U S 8 y Q k 9 x S 0 Q x V G o y O V N F Q 1 J Q O H B w T n F h M n V S b T V z Y j h Q Z T A r Y y 9 i d V h N b k J n d 1 k w T 0 l H V j B j Z F A z N W M w K 3 R S Y 0 1 K V U l h S k t L Z i t y c W 1 y Y 1 p E e F d 0 T 2 1 u M T V w O T N 4 Y U 5 5 N 2 p F W k 0 5 N l h 3 Z 3 h V T y 8 x Q k V k Y z N L Q 1 l u a m w 2 U 2 F k T E 9 y O T N U T n V x a E N q a 3 l W Z U h E e C 9 1 T E l S N E V C c m 5 x N 1 M w T k 9 h c k V M V j A v N n F w e l p z M y s w e j l K a V l t K 3 R 5 S H F x b X B 3 Z E t s U z N I W F h Y Z k J a c k 1 C Q U V h U E h o M m 1 G V G U y e G R U W D F 3 Z X N t V j J 6 W m c x Z W U r M D E 3 N C 9 Q T 2 V j Y 0 R C c z J E T j I 3 Z D h l d V h i d T h I M 2 U 3 M 2 R p e l o 0 L 2 Y v V F J G V W Z 5 e V l G T l p X V m t 3 b V V 4 d 3 U 5 M 2 V q K 1 h t N W 1 M Y X R H b m 8 x S 2 t U M 0 c 0 M z N u e n p U Y i t 2 Y T J s Y X Z M M j B 2 S z l t c 1 Z q U X A w K 2 Z W a m Q 1 a 3 B L U 2 N Q e j Q 4 W F p Y Q m h Q e l Z X d W l j c E 1 I Q U l R U X F w V H k y Z U x p W X J 2 V 3 R S N F Z G U l V j T z Q y Q X R 0 N F F o M k x J a 0 N I Z U Y 4 b n U z Y n Z q b 2 9 z d X d r V V h Y Z F N 1 a D d n Z F B u d 1 l o d z h m a H N Q a G d N M W 1 n O D F t Z z h W a W d S Q U N U c W N U b j N 6 e U N U N z c 3 R E 8 v c j B 0 S 2 F u O U 9 5 c y 9 Q e D l D a F E 1 R 1 d s b 2 J 1 M 2 J 0 a n d J Q U I z a z J u N n V y c W d L Y 3 R 6 e i 8 v L 0 p C Z V V O b 2 J 1 c X h X S 3 p J e k 0 1 R 1 Z s Z V h 0 d T I 4 N m d s d F V W S V E x Y T l h M D Y v V E N w a z J i O E 9 H S E g r T F N T e S 9 G M k x G a l E 5 c F l p M G R o c k d q N 2 I z M T k v U z F u b k h H R 1 l W K 2 N P b 2 9 W Y m Z F b H F R R F B W a S t C V l Z I d 3 V B U U 1 z O X N z Z 1 d T a D R G N 2 5 V c m d j c F h o S 0 x J U 3 I 3 Y S t L S G N 4 N D B l V 3 p 6 e j d E c W x X c k F s W W R X S z F X M 0 h q a m p U a j M z S E 9 E d X V a N T U 1 M k h 1 K y s r R z B 1 W E x 2 W H B Z Z 2 N h S j E 3 d X Y v O S t 6 S n c 1 R X d N R 2 5 I N 2 N 3 O G F O R y 9 I c H A 1 K z I r M 3 R V V j F m a m 1 X Z W U 4 V G t W Q 2 p U b X R i W T J l Z H h 1 T j Z T V U V F T G c 0 T U d E U H A 5 c l h 2 S G h k c n R i Z k h P d U t B c W 1 U c D J L R V N O R 0 F H a m N z T m 0 2 Z F N z K y t P Q 0 R n R G R 6 Q X R t M W F 4 Z D I 3 Z H F G a k l 3 T V h I a m h o Y m p n Z 2 d 2 U X U z Z n Z W b k 5 k V z l O Q k F E Q j A 2 R k J j Y 2 N V V j d W b 0 R h U y t N R l N M L 2 x W T E 8 2 O W F 0 V z h 4 b l B D T l B a Z 1 B Z Y n d M b V d R M V U w Z G F T L 0 h W b G x Y c 2 5 w U H d C c 1 A w T k F z U D B Y a z h 3 a E Z B d X F N N U l m L 2 V I e T V P d j Z m U G F u d S 8 x W G s r N G 5 j c F h m e T h 1 T G 5 a c l h k M 0 d m Q l c 2 N X M 4 U H p N M 0 4 5 Y W 1 X M 2 J 0 M 0 w 1 N S 8 v b m 1 m b n p O N j l H a j A 2 O W N Q a n o 3 N n F Q Z G p o d z R k d 2 p Q U F B O T n F R M D Z n b X Y x Q T J y c G 5 0 M m 5 U S n J 6 e n p q c 0 J Q O W Y 4 O E k z b n o w W m V Y c D d Q S m c 4 Q T d O a X h 3 K y 8 1 M H p r N U 9 h M W 1 I U 0 V F U m 8 0 Y 0 N T a 2 x P b m Z 1 a l B 6 O G Z K O U 5 z U T B i T m d U Y 2 Z M c n d 3 Z 3 R i L 1 R X M X B i M z M 1 R k p U V T M z d X F X V m x a Y U Z i d D I 0 Q U d q Z m o z b j M z W G F 4 Z n Y 3 N 0 5 I R k J h V 2 9 x b F M 1 Z W l a O C t l d V B 6 e X k 4 T m V 4 M m Q w e k Z l d G k 5 c E 5 I b 0 M x S G t Z b X B R e j R 6 Q m 1 0 V G l n T 0 h q d 1 l s W l d W d U 9 p a W k 0 S i t q a z E 1 Z V R t V 0 x W c 1 c 5 U G N N N X Z 1 Y 2 R k W l p P T 3 V z c y 9 3 K 0 x x W E V 5 c F V y L 2 J w W U F Z U m N l K 1 o 1 T W J K W U x G Q l Y x Z W Z F U T B w S 0 N 1 Y k 9 u W X V z c k t 5 Q U d 6 S D E 5 Z l h Z c 2 1 V T E 5 t L 2 U 3 T m R w M n B i N i t u c X N X N 2 N P R 3 p k d X h M b m 5 u b 3 R o d z R a a D R N Q 0 J E S U J 0 W U V X Y n R z b 1 h J O D F x d 1 F J a j N n a G d S V n R v R X V i Z 2 F l Z F N x R U x n e n p C Z 2 R W d G R K O V F D V 0 t I M 2 V p S 0 5 H V T k v M W R Y V m V P N j U 1 L 0 M v L y 8 w d j R P Z F R V b E l 3 Y j k 0 O G J 3 V k l V N E V x Y V p 2 c j B x V U w 3 c j c 3 Y n F 4 Y 3 V k S X Z F M V p Y V j J Q e D R z V 1 l Q S G t 5 Z n Z H T F h 3 Q k E w Q W R G b m 5 y c U t i O G J E Q U F 3 Y n R 3 N H Z 6 Z m 9 6 Z k 9 u M i s z R 0 N 5 K z h B T H Z k a m k r L z l M M E g y N k 5 I R D U 4 Z m Y v e n h 4 e j Z a e X N O a X N l Q 2 1 t M j V D V G s 0 T 0 5 t L 2 V q R z N i d G 1 I W H J s M E I x O V F l W l d W b D J M a H h J e l p 1 M 0 F p c j F Z c S t m Z n V p U j Q 4 Z X l N L 1 A 5 O X R r Q y 9 T U V l Z L 0 V 4 R V J j Z D k x M U l k L 2 t v S T V q a F V q b 3 l o Y 2 p 6 V 2 J H U F l E e E p u Z 2 t V S 2 9 B M T F 1 e j h a N G 9 O R l p G V z B 0 N n Z i N 3 Z 5 N z N q Z T A 0 e l p I V W J 4 R 0 F C O H o 4 U C 9 L Y j N q Y X h 1 N n p o V 3 Q 0 W G 1 4 S W t U Z m 9 k Z W 1 s Y T E 3 Z H U z R D M v N X k x O T h N b 1 R E N G N E b z B h T 1 J t S m l J V W F O R 1 l k T 2 1 U Z D d Q Z m Z y c H A r a l h y e D l H a l J y b F B i V F N W U E 5 O b G t C Y U 8 4 V G l v Y X J 0 L 3 l m T W s 3 M E N W Z E M 5 O W R a Y m Z y b T h Q Y y 8 2 b V R K b F N z Q 1 B m L y 8 5 O X d F b n V T K z Q 0 S U t R b m 5 N T m 5 Q N T F C R 3 E x K 2 V V d m Y 0 b V J J M G N p T X p N e j R H Y l F 3 W U 1 I O G Z y c n I r T 2 p q e j d 5 T z R U V W x u M z c 5 b U h 4 N H N Y b z F L a 1 R o Z z R k a W 1 I R G h p R W 5 4 e k J 2 Y l N P Q y t h c H R V Y j N K Q T d E V 0 k 5 c H Q y c l F K e G N Y R n N G c X R N S n Z O T U p s T X F L d X J 3 e m Z m Z k l O O S s v Y j U v W H l I d z Z I S j k w M U p T Y 0 h s b D E v Z W 9 h L 0 5 5 O H V E M l d 3 T y t r M z Q 0 T U d E T y 9 U O V B L U 1 V X T F Z x R m J a d j k 4 K 1 d G M X h 3 U W N q a m 1 l b n A 2 V m k 4 Z U R G U 1 U x T n g z M z M z K 1 R 5 c 3 o y S 3 h C S H d S U F h E Z 0 F Q N 3 Y v L z R Q W D M z M U Z l c n J X M z h H d U 5 W c V J V N U 9 E b j c 4 O G N l Q W 4 z Z T c z Z G k y Y l J 1 M m J k d U d 2 T H c 4 L 0 9 s U G Z 3 c n A x e F B M V 0 5 H b X J i S k Z T T F d a Y 1 k 4 U n F 6 e F k w U l k 2 Q V V o W m l t Z X F z K 0 F 5 W W 5 X Y m x I a l V 1 U V J K c k c 1 a n h v d W t t c G 9 h M 0 h 2 d n Z Y N 1 Z z U j Q 1 T 1 R t W V A z O C s 5 d S 9 m a n p m Z m Z O T T c r U 3 l s e E 5 H a l I 5 d D E 4 d 0 J v e k g x e j V z e k J x N i s r N m x l c E l h W E V 5 e S s v a k l T R U J J d 2 N P V E x v N n R k Q U 9 h N U h q e D R Z T T J a T X d I V T A x O U x K M U 9 Z M 0 o 3 c D E 2 d 1 p G V V h 4 d W R E Z 2 N E b H g z M 1 h W W X R X c F Z p N y t I Z 2 Z U c j F 3 K z F 0 Y l U r R 1 M y U S t 2 c D Y 3 T m l 4 Q X p 0 M j d N Q 2 t T W k 4 4 T m 5 s K y 9 Q S E h G a X Z n e m p y c k x F e W Z Q a j N r V G 4 3 c U 9 G Y U l h T U 5 i M F F a a j V U c F B S W n V q d 0 x n V m J T M H h j b l d i R U 9 J b n J H N E x I Y X Z i T 3 E 1 c E J a d E h m b j Q r Z 0 1 a Y T N P W E x s L 3 R 0 Q 2 t 5 Z V B O a z c 2 W F B s b F Z m a T Y 2 K y 8 5 d G 1 V Z W Z I R k Y 5 R z d k M i s 4 K y s 2 N z J M N T l P N U t U a z J H e j J Y R H k 1 R W 0 v R G F W Q U c z T X R I V 0 l C R 2 x 0 b W R 1 e l k w Z V k 5 b 2 t E N j l 1 M E x o O F B o O C t 0 c G F H a n d t e T d 5 L 1 B x R D l l T 1 B Q K 0 t w c D U 3 e T I 0 Q V N R b U Q 4 K 1 B F Z H V t W l R r e W R Q e H B R c F U 3 Q n I x e T c 4 O W E r K 2 o x R E 5 5 Y 2 5 4 Z X p R R E F M e j U 1 c H Y 0 N U p O U G N P a l F v V G F 2 M z Z O S E R 4 d y t m T G p G M z l 0 a n g 0 N W h 6 W m 8 x V 0 x O b U R S W X N X S U Q r L 2 Z 0 M z d C Y 1 N Z N W l 2 M m l m c U 4 z a 0 E x b n B F c z V x Y W 1 o Y m Z K Q W N T R F Q y V F Z x c 1 Z 2 W H I x Y W 5 l T k J 0 R F l M M 3 J t b V d l R z l I M W Z m d m x s Y k 4 2 O D J l L 2 p x Y W 1 w T F o 1 U U N J Y k p a U E l i Z 1 c x T F Z s W V c 5 d X p a M C t h T G Q x N W V I b T Y 0 N F F a M D Z 0 U U p I M 3 p 3 Q V Y 1 N T V a V l d 4 e V B I a l J z W D F E c m l D U 3 Z h d E d k T H d p M k F B V z h F c 0 t K T k 0 y S W h W T U N 3 M V c w c H J H N W p 4 b 3 M w a D h P Q n l 5 N j d E S 3 R X c m Z M N z N P R E J n L 0 d I U C 9 3 Q k R v Y 0 R S N D h l e G V l Z m Y 5 N n V h N 2 I w K 3 l 5 R X d N U 0 p F N U d k b l k x b m 4 z M 1 c 1 N G J D K 2 V l Z m o r S E R o d 1 B 3 b m V T e D I r M 2 8 x S 2 t U c 3 J L e W t K R 1 J n W X l N R E t T b n A w T l Z W Y X h h d F N w Z 2 J u R T R I S m c 1 Y z J i Q U c w K 0 J w c E V D U 1 U 5 U D k r d k g 3 O W 1 6 S n k 2 N z d E T D g 5 N y 8 v Q m R B N E t i T m d 3 U U w w N 0 5 r V E J 3 N G N D T m d I M z F 4 Y V d o c X V 1 d W 9 x W E h U U l J a Q l M 0 c U 9 Q U H N L c n I 3 N 3 E 5 e n l n N W 5 K e W N y e V R U a z A v b H B 1 Y j Z 6 U E 5 J N F R B a E F r V G N O b G x s M m 4 r W E I 5 c V A x Y U l o S T R W Y m R H T j F X M 0 d 3 Z X E y N k J L b 0 N y O X Y z N z U 0 L y 8 z M z h l e X p 6 M E p L N m Z P N W Z 2 M z Y 0 Z U t M T C 9 i K z J H N j N Z K 3 J V c V h q O D h j Z T l I M 0 8 1 W E h q a m p U Y 3 d l U E J n Z l B E Q k J 3 S G J Z a n d 5 T W p M O F B o Y W 8 r b F V J Z 1 V t V E p t S G N 1 S E Y 0 K 0 9 H S D I 3 e G 5 s c G l Z a U 5 6 Y 1 h I V H A w c 1 Y 3 S U 1 W c 0 5 1 T 0 N D e T d B b G k x Y l d 2 M 2 F Z S 3 V B Z 2 N h c D U w Y 2 Z m V F R n a m Y 0 S k V 5 Y m d q R F B P Q 1 B x Y X p Y W G t F U V F X a T Z Y T k R S N k x 4 W U t K R X l m a T V 6 L y 9 P V X B M U y 9 I O D g 4 O E h i R C 9 5 N k 5 H a l I 4 a l B G N G 9 W e k Z m d F o 0 a E 5 I b 0 M x S H R F c V V D V l p T N n h X Y T l S V V I v V H A w N m Z k b X p 3 R E J n e k E 3 T m 1 6 U S 8 2 Z V k 4 Y U 1 3 V G Z m Z k l N R E J 3 N T R Q e W F F d 0 1 5 W k 0 z V j d s b z N E N G N D T U d U T 3 d h T k V p d j J B Q k 5 H N U F U W n c 0 R V N O R 2 p Q R G V O T G o 0 N G 9 0 e C 9 2 b m 4 0 N V Z Y W H N F S E g z e m c 5 e l Y 1 Z V h r N D d 6 e U R U Z k Z I Q 0 N 2 Y X R N V 0 t O b X F P M V c z R 3 h J e W 5 q M H N 1 d V F U S G p 4 L 0 g y c l Z y Q V R T K 0 t i L z Y 2 c X R 4 e V N X W G V I O U 9 u e j U 5 M m 5 V d G s 4 a 1 U 4 R 1 J q V X o v N X l V K 1 F s W l d G W m N 1 V 3 d l b D A 0 c H h 6 e n N H c 1 d i T z h t e k x u b m 5 z d T d y a m p E b V J u W j d j N j F a T 1 d s b 1 l u b j N 6 U 1 o 1 T E h i R F p q e n B 3 N U x k W m E 5 T y 9 m S D k y N 2 Q v Z k p Z S U Z N b m p 3 N T R D Y k o r U E h q O G R W W F g r S F l z V 0 8 0 O W R a Y n Z Z Z V d K a 3 l Z Z 0 I w N 2 R y U T R t W k 9 W b F l W e D Q 4 W m g 1 T W l S M 2 x v U E l R U k d q Q m l C b 1 V P S D R w T l B Q c 0 g 2 O W V 0 Y n Z E R n c x V l Z Y K 1 c x Y W V a N l R k U C 8 5 O T Z P K 3 Z o N E p D U W 1 Z U F h z M l Q z c n F q Q l V p b 1 d O R m 1 6 R 3 d 1 c z A 0 V 0 4 w V 1 B Y Y n U z T 2 5 6 N D R 5 T U R H U m 1 a c U o v L y 8 1 S V R r N U d a V 1 d s O T N O c G F X b V l Q W H U y W H g 0 N S s r e X o 4 Z E 9 m L 3 R S N 2 N Q a T g 4 O D d E O U 9 u V C 9 T c k Z B Z 2 0 w b 1 R K M j d G a D g v Z l h Y M 3 V s Z 2 g 4 T 0 I y Y k 5 u Z T U r W D J Q U m d k S E p 5 T W 5 K e m M 5 R z F h M W Z r N X V a N i 8 z Z E w 5 N 0 h H a m g y T E R 6 L z h N T 0 E 5 S m d B W U 9 I Q m d o N m F P T X p J e U 1 H S E N C T H o 0 N G 9 z K z F 6 N 3 J y T E 5 3 M l d X W E J Y M D l y Z n o 4 N X o v S D l 1 M 2 I v Z j Q 3 Z T F 4 N D R Z V z Q 2 c X F y d k 0 4 U X o 4 c k t 3 d H k 1 Y z d G d D J 6 Y T g 4 T U l M Q V d 2 e k p r M m F 4 S U 0 3 W U w 0 S 2 x t R T J l U U R X Z W t T a k h q M T Y r S T F p Q n V K N U 1 L M W V t e G 5 O N W V Y b H d X S 3 h R R k V V S 0 l v Q 3 M 5 a 0 1 p O F V D c T l X S 2 h J U U V K Q 1 V s S V N j b k I r Z W V l N j V t d S t j W k d S b T Q 0 N D Q 3 c 0 d 6 W k 1 1 e m F 0 U X V L b 2 1 E N j l P a 2 h U d 2 l G S 2 o 4 L 0 g y U E h q c 1 c 2 Z G V 1 O E g w d E p T Y 0 V 2 Z n Z F T G p C b z F D b m E 3 M 2 U 5 c m t w S 1 N N S F h x V l B 6 a U Y 3 L 0 E r d l h y O G N r b m 4 z a H Z 0 a 3 l j T 0 R G a W F 6 Y 1 N W c l J w a X h W d E Z B a X I y N H l M R 1 U 4 Z k V 5 Z E 9 4 S 0 Z E a D N E M D Z G S E 1 u a j N i K z h C W U Q 3 d m R q b 3 l N a k R Z c n l V Y V B I d D J 1 U 3 Q 0 e n p 6 d 1 R k O T E x R j k 1 O D g w M W N l K z I x U G 4 z b W 5 v b W R 0 c H g 5 O X R r b 0 t D a k F r a V Z M b 0 t v c V V s S l N V R m h Z M k 9 x R 2 x L S W 9 X T E J n Q V Y 1 N D R R V j g r Z V d Y U H B O Q W l x S 2 d W N j l l K 0 5 X d m Z v V k J n d 1 l G L 0 h x V H l Z U W J i c m d C Z F h W M V B s U H B K c E 1 K V j E x M W x j O E R r V T B t R X d Z T 0 h J Z 1 J J M F p n N E 1 D Q l V K V E F M M U V t a 3 d r a l J v e k F p Q k V q c 0 d m U E h u e j Q 0 W W Y 0 N 0 x Q U H Z K T y t 2 W H Y z e H N D Q m d S d V J j b k 5 6 T V d Y S 0 Z M e j Y 2 c X R Z c 0 d B Q n V u V H A w d k p 2 R 0 l V Z E s w U z B 3 W W 8 y N D J C M W 0 z R 3 d 1 a z E v a H c 0 Z D h w d X k 4 V l N W W l d a b W 9 x Q 2 d B S X N X T F l L c X F y Q m F y U 2 d v S 0 d q e H N N d F Z W M T J G S F R 0 M l l Q a n c 0 W m d 3 W V F L R U V M R G I 3 V W h L U 2 1 x e E t l U z g 4 O D d E T 2 V l Y z Q v Z H h J U V N t V D U r T 2 U r K z l G M W F y R l R m Z m Z E T z Z k d T N x L 2 Z 5 b 1 V h T X d h T k N n V m p k e l d w S 2 J t N H N y c j d 3 U 3 E x Z X Y 5 d n R j U W t J Q 2 Z 2 Z T c z d 1 Y x d m F a R 2 p 4 N k 5 q S X o 3 d E h U Y 0 F B Q W d B R W x F U V Z R T U x G K y t I Q z Z Y Q z N s N W V T Z 2 9 L T k I x U T B R S W d l d X Z 2 e D U z M 2 5 t b n o 3 M 1 J n U U 1 I W X Z 6 N D h l a m R 1 M 2 Z B c i 9 Q O H Q v b m 9 v N C t 3 Y 2 V O R z c 1 U j J 2 M z c 5 Z U h n S H p G Y 2 R Z Y W h O S H F C e D d I V H I x c T J y d W 5 i d G 1 n S G d M b W h V e W V K e X V i e W 5 Q U U 0 5 U U l z Q 1 V 4 U U Z m Z n Y y R F R o b T Z L a 1 A 2 O X U z T D h h T U d k U H V x b 3 h J T 1 A v O D g 3 R m l S Z V F Q U z l 2 d G R z e W J O d z h y V n F 6 Q T B L R k R j Y 0 V G R j B S O E R Z R k 1 t R E F C b j M v K 0 9 S S V R F M 0 h K S l p k Z z Z O Q 2 g 3 V H F W a z V 1 Y m k y b l R w b U h p e E l s N C s r M j N j Z l R v V W Z U c j F 5 O E N L e l l X S 1 N X Y 1 R x Z m 0 0 N l V B M 2 x K V k 5 h Y k d T O X Z M d 0 J W d F I w M E t o b k d D S j N 3 O D F X M 0 9 w V W d C O E F n R X R I a 1 l Y Q V N j c W 0 2 N 3 A v W X B u T F M 5 a D Z m R k t 3 a G N s Q j J q b V B F a X p 6 T l J y Q 2 h L a T l O T 0 9 U a z V B V G Q 1 c k Z Z c m N u T n o 4 W k 9 m L 0 F T a l J v M X E 5 L 2 Z N e W N u Q j l k Z G Y z K 0 U x Q T Q w b l V x Z E 5 t N F p 2 d i 8 w V 1 Y x N T V a Y n R 1 U H F T a 3 B H R F d y R m 1 R V X F L d X J n N n F x b n B 2 a n J U b n h r R F R H e D l O b l h u b W 1 i a m 9 v b 3 R n T n B z e F l N Q U F E Q m d 3 d 0 5 1 a D M x N j l l L 2 R H N z k 2 O W N j M D E x M k R 2 M 3 I z W X N X T k h t N G V N a G c 4 Z m p u U F B Q U m R K U 1 p y Y 3 I 2 T U 9 D b W Z H T T V s T U M z S n p j M k 0 r N D d H a X p a a F k z V 1 l j U W d o M T U 4 N m R 5 e k 1 5 T W 1 6 U U 1 G O D F u W m h t d m 1 w W j E 2 N W Q 4 Y 0 F E R C t D c n I 3 N 0 N a N T k 5 a H Y z N z k v c z g v e T h 2 T H c 5 W F h I R U Z Y b i 8 5 Z G N 5 W k 0 2 Z k Z E U U d n O F g 3 U 3 d v V U w v W E x H R 1 d l Y 2 d l K y s r O D U 3 Z 0 5 u a G N D Q X p N e E 9 E Q n c 5 d U 5 h T m x a R 1 J n N X N 5 W n l N b k p R V m F X N z l t N D d P e n N O c W U w V 3 p O M j d G a D A 2 Z E l G N j l l d j l 6 N n Z 1 M i 9 m d n Z q d G I z K 0 x 6 c D A 3 Z C 9 p N l F P U D l 2 S G 5 6 N W 1 I R G h n M l l Q W H Q y d 0 l Q S m t l Y X A 1 b j N w c F p j d 2 J O Z 3 d q Q m 8 x e X U v d 1 Z D Q m 1 z e G t Y W D N 3 e F J v N G N p Y S s v L 2 h y c j E 2 L 2 5 3 V 2 t 3 W D N X V V l X Z S 9 O b T N h W k 8 3 Y n Q r O G t J W V J t d F I 1 Q T Q x O H c x b m 9 F U j B y c E h a V n M r a W F a b z R Y R 1 V s Z F h C N X Z O c H Z j e V l r N D R 4 M H R O S n R Q O H p w M D d 4 O V I 0 Y V Z 1 T V h 0 S G 1 C b V l t R m V B d H Z k Y 1 N E e V F n b k V z e H p X a l Z i Y W N j V X d U d X R 0 O F V m O V Z 0 Q U R O Z X R L b X R y V V Z E U T R O M y t 0 b G t N b m 4 v a n l p Z U 1 l T 0 Z 6 b H Z S S m 9 4 M 2 N P Z F V S Z H R W O X M 1 N F Q w e U 9 y M E 1 a V G U w Z D M v T k 1 h Y k w r V 3 l n a U 9 u c l p n e U N s M 0 d K U l h Y R l I z U W F j e m x l S 2 9 t a F c z U V k w N W l 0 V 3 Q 3 W G Z r U 0 5 I N E h B N G Z L W j F w S l R Z d j M 5 L 1 Z C M k 1 w d U J K S 2 R I U T B N R D N H a U Z p d n V v N F E 5 K 0 Z s M U l x e G N Y R l V 4 V k Y w Y X p X Q T J o O G t X S 3 R C e E d G e W x Q U j F 0 T G 9 k Q W Q 1 S 3 R x d W l i Y 0 p u c k p G U 0 x V b j R s N F l z N n Y 5 d U F t N H p y W V p H K 0 p 0 T 2 t O U G N p R 1 U 2 a X h j c X d C U E F 0 R G t n Y k 9 S S W 9 C S 3 F l T C t l S 3 h 1 Q T V q e G l D a T Z l U 3 B F T k Q 1 a D Z x a 1 F 1 U 0 Z l T W w 3 M U 1 q e G d 4 S U 0 3 a 0 N p V E F q O V B q S 0 9 L d H R i S U s y S G E 2 K 3 I 3 d W R H c T J 3 Q k F T d l h 6 c F B L S 3 V L a H V B e H J 6 M W V I R G h 3 d T B y R z R E R 2 g 4 c X o r b z J J Z 2 9 W O D F W b 2 p C V 2 1 t a E Z D c U l j U E g x N E Y 0 S D R B b F c z O S 9 Q Y n k x S G 8 w Z m F B c k V W R X d X T k d t U F Z z U 2 J v R X c z Z 1 l Q R 2 l 2 Y U x y S V h Z Q z A z Z U N K T E x J U 2 F W S U J u V l J X T E l O S D Z 3 K 0 9 p a k t l N n J X W V p y c F Z Y S X U 3 Z U 1 U U G p F V k c w Q 2 5 l R l N E e G t 2 T E p G U 0 R Y c 0 J r O W p S Z H Y x Q 1 h G W T B k W V M 4 U X J j U X R i L 0 F S S W Y 2 N z J X W U o y d W J 1 d m R 0 K z J m Y l h 4 Q 0 N M V z h 2 S H c 1 T k 0 1 W G 5 1 b z I 1 a X N p N m l q b X E 5 Q V p l c E x I W S t 2 V 3 J a W X V Y Y n B N R V V J O E x v V F E 3 S 1 N 1 e F d K Q l N r b 0 t 4 M D Z K S 0 N o a E 9 u M E F J Y 1 J y c X F y T 3 k 4 M 0 4 v V k h U Q z B j N V Z y U l J x Q 1 F n V G k 1 Q m 9 V b m d M Z 2 g w M G 5 z O V F T b 1 d 3 T z J P Q X Z 4 Y j c 0 W G 9 n U m 1 Q a U t J S k 0 x N 2 9 5 a F l o M V p h S T J 3 U n d t O U Z 5 S F l C U 0 t U Q T E 0 U m p X a V l Y Z z N l e G 0 5 a z d v T 1 V n S z Y 3 K 0 1 P Z E V q M z F F Z 0 M z d S t W d l N O M 2 1 1 S k J F K y t V a F R s Q 1 d q M G p C N k E r W X F J T 2 9 i N V N o c 3 h z Y 2 t E a E s v V 2 c y T 2 5 S Q l F N V n J S c G l 4 V n R w Q l Z X d H h r W E 1 4 N F J S U U 5 X a U d q R H N C T T h F b V V 1 Z 1 d F c E J m a G U 3 N l Z F T T F h M 0 d V Z T R x d H V z V m l 0 U 1 U x T 1 p y N G l v W F p p d n R H T 3 N Z T l d L Y 0 5 W N m N P e V V p T n F M R l c z Y W N 5 U 2 h F R U N C M F c 0 R V N P Q z R X Y 0 d s d G d L c z R 3 W l B k R 0 I x b T N F e D R 4 R 1 I z b G d o R X J y e X h V Z 3 o 2 Z 2 F Q Q V B a S 2 d X b k p C U 2 p T Z X k z U k x o Y X E y L 1 p k b m 4 r V z N t d U p o S E J W d D l Y W D F 6 T m Z F V k c 3 T U Y 5 c E s y W W 1 l V H h Z N j B G R W V 1 Q j R x Y l p Z M F V i a D R x M X V V M 0 F Q Z 0 V 5 O T F 4 T W t W c m N 4 N H h G U m h E S G p o U z R t S n J N N 1 k 0 T 1 l 6 S U 0 3 N 1 d Y a z Z q W W g 1 U l p B e m 1 C M V c y Z 3 N G Z 3 R T V T F O a E 5 w d T F 1 a V F S e F J E b U s r M 0 Y z Q 1 l Q d 0 Z v U E l v b 3 N W c l J w N j h R V H l M Q l l j Q m V N Z k N P Q U Z X M V J U U z Z F N H N 6 Q V R L S G d J U m l 3 d W s x S T N H R X Z 4 T i 8 w W G 9 z Z W 1 Q R 0 l L S k p Z S W F L T j Z t V j R R Q U I v Z 3 Z H Y V J J N H J D a T Z 5 M z R n O W V p L 0 V p R m p k W m h 5 c 2 J p T 2 l T R 0 s r Q 2 c r a m h h e D J Z Y T B I R V V V S 0 s 5 c T B a N 0 h n a j J C R k c 0 V 1 J X Q W c x W V E 2 V 0 c 3 V z Z 6 U T A 4 d 0 9 v M l p q d 2 l D a T l X a U l U T 3 A 2 T E 5 Z U G N l Q k x C W E V a a k d E W j Z P W T N X Y m N i Q z Z q W W d p a G Z r c W Z B d 1 Z 0 S U p 4 N F l V W E 5 o d z Z k T 2 h K V l Z W d m x s S l d h S F Z k d m t n U m t Z Z m 4 5 R U Z W V l J X a 2 x K c G R W d 2 p 4 b X B S e V J 0 Z X V Y Y i 9 U N 0 t J R z R M a 1 J B T 0 J X Q 0 J p c U 4 w a 0 F l e V Z 3 d G U x R 2 Z D M E E 3 Z j R 3 V U 5 n S V F D Y k 9 3 Y U 5 1 a W R z Q k d D b 0 l D b 0 V N Q 1 N 5 c S 9 T b X U x b n N 0 Z W d o M 3 h t d G 9 h T k R x a 2 t S a 1 V F M H p u c F k 4 R 1 M 4 N 0 9 6 d m 1 O d z d L R m l I V l p z W T l S c X p l b G N C e E F S V F l P b U d 0 M 2 1 z e H V s N n Y 3 L 3 N T c 3 U 1 R 0 t l V l h l c T h s Z U d J d 0 l G Y k d 5 M F p Q L y 8 3 O T Z 6 M z V D d H p v S W F J d 1 l M N E t y N W l z Y T J 0 S 1 N x b V V s S l R N Q l B B R U F M d F c x K 1 h Z S 1 Z G O D g 1 d y s w U H J G Q 2 N C b U t l V 2 s z T n p j N D F w Z k 9 K c X h v b z M w S W x m R F Z I T U V j N F R B d l J K S T F Y c z l 3 W k F T W l l y Q U h 4 M E Y r S D k 2 c j B V U D R j c D R y R z R q a W 0 5 a H F 1 R U Z n U F Z T e W 1 2 a k p l T 3 h v b z J h W W 5 X Y m N a e k t W d 3 Z R T 0 5 Y R G U y a E V w Q W 5 t c S 9 B e l d 1 Q U t t a E J D U F h U b z B O T U E 3 Z 0 Z Q S X h D U k J q d 2 J Q R 0 Y 0 Y 2 R x Z 3 F 1 c k 1 l S H h 4 W W t V Y j Z V V k 1 o d H R S a U N m Z E t o N D J X b l d i R U 1 o U U p S N k w 1 K 3 E y Y 0 d R O F Z y Y 1 J 4 Y T l 3 W m p 4 R l V X N k t o N H p I a W p Z S 2 h O V n R 4 a U d F V U 1 2 S 3 l 2 N E s z a 0 1 q S W 8 w d 1 g w V 0 d v V U p Y U j d H N m p Z a T B 3 b 2 8 y Y l J t N W 9 n M 0 E 5 N n h v a X c y c 2 J q T X V W c m N S a 1 Z a W U l S S T Z W c l J S Y T F q Z F p o e X N i a U 1 p c l R C Z l J V N 0 0 x N 1 U x e G V v M k l n b 0 Z L O X E w W m Z T S 0 5 n b G N u Y m d a N z N L Q 0 o z Y X d 1 c z I 0 V 0 4 x R 1 J L R m d o W W c y V 0 5 G R z d T R 3 Z o R 2 x 2 U T k 5 U G h D S X U x S H N 0 d 1 d K M W 1 6 W j R E N D B v U G p C Z l J a Y l J 3 b G R J V 0 4 x R 1 J C M 0 Z p a m J 0 V 2 E y W U R 3 T l h 0 Q 1 V W N E M x d T h N U 1 d w d F Z 0 Q W d h d W J v d X p R e n d B c T l 1 S X F P T l l J U k k 2 V n J S U k 1 N U X J j Q X Q z L 2 J X c 2 J v d C t y R z R q b 2 8 1 a X Z v c T h 1 T H N K Q U F C Y n Q y N j F k T 2 5 T W l l v U T R u R W h S S n B X M T d W W U x F a E 5 U W V h a Y k 5 i c W t r U V V C V H p q c G R Y V j F a c G V W d 2 p 4 b X F x c T g z S n p j M y 9 V O U 1 K U n J t d 1 J V a D F K b U N z Y j N 5 d 1 k 3 Z m p X O X l w U W t G U 0 F 0 L 1 J l Q 0 l X U E J F V E 5 N d H d D N E R Z Q W 1 Y c X Z K M G p G a 0 p p W F V J a F g 5 R j Z J S H N L W j h W S l N V b U N 4 R 0 s x V m t v a G F 3 N H d Y T 3 F O U F p w d U E 2 M n l k c 1 V G T T V z R 2 R T T n M 3 b 2 V j Z 0 t h e i 9 F a 0 l N M U h z d H d S S l N i Z 0 h r a k o 2 d k Z Y M m o 5 M W 9 p d 1 p P d k Z F V j V B a 0 N L V n R m b F B U U 2 k y T V I 4 c F k r N D N P U U J X T j F H U k 8 z R G l q W n R 5 Y 1 Z J c X p I a l R n a k 1 o O E U y Z U Z q U k Z s L 2 t R b G h y T W 5 H V F F h d m J T a F d C V z F u Z H h 1 b z J J b W 9 a S z B T M D R W e U t o d 0 V z T U 5 x e k Z U M l Q y Z F l i c 1 o z U F Z 0 U l A w Y m l N R k x N d D Z 6 M G 8 0 a n k 5 M X h J Y 3 F R c U p q K 3 p W S j h i b W J E e W k 3 V j N N S 0 1 Y c U 5 p S n F E K 1 l y L 1 J q c X B J M l d U b z J k L 2 h Q Q U l p b W x a a S 9 L O W Z Y M X F L e X M 1 T m d w V V F 5 U V V x S 2 1 w a V l j T D A 3 d l c 2 M 1 d H K 1 B 4 e G F u V 2 p K c 0 J 6 S U V C T j N o W T B S W m Z 4 R U x V T 3 d y e H B D c X h X Q U F O Z X E 4 b k d F S W d V N V Y 0 M U x r V V Y r c T l G a j J F S y t N M U 5 E U X c 0 e E h G Q 0 U v R z A v c U V L W U Q z M 1 c 3 M z N I a k l l S j Z L T m d D M 0 d t M k R S d 0 I 3 S l h D M T d V W j h 6 U T B l Z m V X d k s 2 d U V 1 L z V x N D F X M 0 N V V U s 4 W k 9 h c E 5 S T j h W V G R s c E 9 U O D F m d 0 h o b 1 J 0 W U Q 1 U 2 w 5 e H U 4 a 0 R B U D M 3 O T Y 4 L 2 R P a l F R M U x L d V Z M S 0 N x M n V X M W R Y e D M 1 U k l v U H p q S m R X V m x a Q 1 N 1 M 2 U r d 2 t o W H B O U 1 h w d V p t Y m x M c z R z Y X d O R 2 5 r T 1 J j Z 2 d W U z R F O F F z T 3 E 5 b n F C S T d E V U I x M W x 2 e E h h O W w w S 1 J K U U N a V U l q N 0 p Y Q W 5 n R k s 5 M X h N T U l a Q U p n U 2 Z q Z G F P S E d Z K 0 l X a E x 1 a k 5 l d F c 3 Z n Z O Y n R v b E R y e E J E S n N a d H d q S l A 1 a 3 h J b z J B U l F r Y n N h N 2 V x K 0 Z H d l Z h c y s 5 Y n l M b 2 J w W l J m N m I y V z R J b k J n R m k 1 Z D B M K 0 l M M V h F Z 2 x D Q 0 c r K 2 d v Y l A 2 R 0 c r S W p J K z V p d j l 4 V z F k V z F P c 2 J p T 2 l w c 0 k 0 W H N x S 0 5 x T k 4 4 R W d j V V l D c j d l O W p N e W Q 0 N H B l b n V n M 0 F B e E J J M U h z O X d X Q j F H e k 1 l R V o z R 0 N o R n R z S 0 t O d 3 N I S T F X M V N Z b X R D O V l t Z n N i b 3 R O T X h Y U k 1 i R W Z C V W R E S F h x S m x 4 W T N V W k V I d U V j T D Q z S G l q Y T V F R 2 J E V n J S S k h E R T M 0 R k p I S V o v Q k U r O D g x V z B B b m p K c W R W d j F F d n h L N z d Y b 2 d S b V B p R H h Z S V J J N l Z y U l J P Q m 0 1 d W s w S U 1 Z V F Z i Y U Z q d m l J e U h 1 Y X I 2 T U Z O b m x Q N j k r O W Z Y M V p X O W p D Q V B 3 R T R v Z F Y x N i t y c S t D S k Z a Q k N l M H d k Y W o 1 Y 0 N X R 3 N 5 b W E 2 U H g 0 c T I y a 3 p j W n R D S 3 R o O U 1 3 S F c y b T d G V D c 2 V l F k Q k N B Z E J U a W R x T l d 0 d 2 t G Z j Q v b j Z q W m 1 Q S 0 w 0 R n U 2 T U Z 3 O F Z J c X h v b z B o Z 2 R a d H h D Q 0 d h N X F z c X J h N 0 x m R V Z r S E 1 4 W D B Z V j F i Y z J 3 M W 9 N b 1 B y R 2 l U V n N 4 V W R G V 2 l 2 Z k V R c W g 2 c j R l a U M 2 d m J q S X N a a n l n K 3 N V S k V H N n h v b z B o a W R a d H h z T H F O S 0 Q 0 e F g w V W Z R N T N B a V F U V 2 V o R E Z I M W E w Y V N 0 b U t 0 c T R 3 V U 1 C c 0 x y T n V K a n h p T 0 l Q S z B S Q 3 g 0 b z I w Z 0 9 y M j R 5 R D F X M U U 4 W W Y 1 S 2 p w e G t 5 Y 0 E x b m 9 R e F E 5 V 3 R H b U x G V z B V R H d R Z 0 h R V z R Y W l Y 0 V U V w V T Z M M m V Z S n l x Y m x z V 3 J 4 c z l 6 S G h F O F l N V k l x R 1 R p N U Z t c y t B d V Z y U 1 J I b G p k W m h 5 c 2 J p T 0 t I O H h Y M F l 0 M W J h M W d y U W R S Y k d O R m 0 3 Y U 1 Y T k V H a W N N Q 3 V J W V Z i U l F N V n J j W k Z 6 T W V V V 3 h q a F l n M m F w Y m l m Z 2 5 j W n J T R E 8 2 e G 9 p e T J z Y m p N T 1 Z y Y 1 J 4 V G J t c S t o b X F O T T R r Y 1 p h R D Z M W X h Z b z J i U m 0 5 b 2 s w S U R H T k Z H d 1 d M M V c z R 3 h Z e E h G T H R Z S V J L N n N r V k l y V m 1 H Z X d 3 N W 1 R M T h 6 N H E y M k h L N n V r M T l U K y s x Q k l m V m J W c G R s L 2 1 L U 0 g v T V Y 5 R 1 B t e n h 0 W U s w S F V l e G h S W n U y W X F H a X p W R 0 E v W G 9 2 a F l 5 c G F Y V 2 I w R E F u U k F L c j I 1 a n h p R 0 l O S z B S Q 0 p 4 Y 2 p 6 W j Z J d X l S d 0 Q 0 e D J j Q W M 0 c n J L a U x T Y j F X c l B 2 V z h V b E M x a m R G d j F Z M 1 V Z V W U 1 a X Z q S U d i U E 8 z U X Y z L y 8 r d U x p N H I 5 T E t l O E R V S 3 Z W Z G V 2 c j Y x R l Z W U V Z W N W N G e G 9 r a V J V c 0 x w Z E l a a n Z I U 0 w y K z J l M m J s e j U 5 M W F Y e m l h e W N W S V M x S n h y e F M 0 R H d h N 0 V Y Q 3 F v b T J H c l J S d j Z i M F V N a l l o S U J O S z h i Q X E 4 U m d r a k Z i S D B S T U N 6 O V l z e G R W N k w w U V B 6 S G h F c 1 N O Y 0 d V O E k 4 W G E 4 W k R 4 R F Q y Y W Z x b W h M S 3 N C Y j R o V z Q 5 V j R Q Y W E v S G 1 0 M D c z Y l h I T D R Z c X Q r b T l s b U J K Z 2 V G U 2 l C V W x Z N 0 l O V m U v Y l V V M 3 k x Y U 5 n d m l J e U 5 P W X I 0 K 0 F 6 Z V l L d 2 M r Z E 9 h M F p H e G g x U 3 l q O E t J V F I 3 Y 2 J i W m J F a E 9 U b 2 J a Y k 5 i c W t r U V V n R 2 U 4 d E t x c V N 0 U F R C M U x L R D k x d T k 0 M 2 R 1 M 2 Y v V 3 J P T E d v Q m N D S E 5 0 S n U 0 e F p G Z T d 4 Q k Z G N E N K T z h K Q 1 d K Q 0 J x b G 1 L U k V K Z 3 Z B W X Z l N n d s U 2 l W U n h R K 0 l j d k t u M 1 F 2 V E F q R W R r Y k 9 I T W V G Y X I 5 W W F z c k t 4 d k 5 i d G 9 s R H I 2 R k p L U 1 Z j d z E 0 c 0 V k Q W V 3 V l F J R 3 R B T 3 R Z M F J i N z l v L 1 A 2 N i t h V G Y r Q X d E Q z k x e E k w c V g 0 c 1 h Q V y 8 3 N 2 x t L z E 2 O W x 4 S U p V a 3 B y U 1 V r S j h 4 V 1 J R V E Z m R 1 F z b m V Z T F F y T m F E W T Z k R U J o S 3 U 4 V k l o e E V Z c D V m W H h 0 c 0 h E a W p Z a W Y w Y X V i Z 0 9 R d y t v M l Z y Y 1 J H V k c 0 T T E 0 O D N J Q X c 4 b V M y b E R q a U J t Y m F O b U 1 E T j N q a V E 0 O D F 1 M 2 N x T H Z k M F E x Y T N D V 1 V Z e k x a V n J H N E x E Z k 1 W V W Z n e F h 4 a 1 B O M 2 1 D e E x G V E l 1 T U p Z M F h i S n h h T D V Z Y X V Y Y n Q r c C 9 X R m 8 1 b G N n c F J F R m J j Y T h r W U F j R l F S b U d O N 0 g y L 3 J 2 U m F L V F V K Q U h p M 0 Z J N n J F R W d C T 3 Z k Y 1 R w S j V D d 2 R Q T 3 B a a W 8 5 M E w w d 0 9 v M k l 1 T U p Z O F o 3 T D E 0 e W 5 x R X I y a V N P b U J 0 W T B S Y V B Z c U c 2 Y m Z l W V B w M z F Y a 3 N r O E I 0 Y W t m R X d Y e G t U N j l v N n F L a W 9 5 S m F V b E h T L 2 x M S l F D T 0 h R N n J v M m 1 3 M H B L U 2 t 3 b V F 5 V n I 0 b W l s c F F T d G J X M T R Y a E E z T 2 V x c X M 3 b z J y W H J G M X B l T k 5 x e G 9 v M m 9 m V m p k W m x 5 b n F 0 c 2 V Z T V l q a W 0 3 a H p I a E N p R C 9 r N U 9 U c z B Q S 2 k w Y 2 p J R l c y U S t F R U J i c k l Y W W 9 Q Z V N 5 S D l H T H U 2 V F g 0 c V h I V y 9 q W m Z x T n Q 1 R E l 6 S U c 1 a X Z q N G l S U E I r W G 4 1 O W V W b F p Y Z E R l Q j J h R H g y Z X V M R U N Z N m R F b W 5 B T T E 1 N j R z U U p 6 Y 2 R M V l Z Y O W Z i e H Q 4 Q n g 3 Q k 1 t c 2 F D T n F u M W l v Y n F 0 W m l w L 3 B 2 U k E 5 b k t w d T g y U T h U Y X Z i b V B H S X R C S H V q Q m N Q T n l D T V h 0 R W 1 n Q m 0 y V X J 5 b D k x c E l Y O G F 1 Y m h O R D R x b T Z q Z m Z R a U t J Z j g 1 V 3 h j W k 1 u Q k J 3 N 0 p Z c G V y R 2 p U b G x 5 Q 2 x F U U g 3 a m J r a l F C V 3 R K R k 9 q R j d k S m d Y K 3 p l b z J W c m N S U l J 0 V 2 l J U X V G a X J h S E l W N F Z 5 d 0 U v e k V s V n J j W k N P K 2 h F V V V 2 N W l 2 a l k x M m J C a m g y U 2 h S Z F d O R 2 1 M V z l G b T h E d E 1 G a n R G Q 3 Z h S 0 J w N H F 0 c 0 E z Q X d C c z k 3 c k N S S 3 I y M W p k U m h R M V d D R V N P b G E w V W F 4 a W R a d H g 4 Q j R h V V h S a H Z v b 0 5 u T 1 R S Q U 1 k T 2 l h S U h L O X E w N V Z Q U l p y Q U 5 I b G E w V W J U d 1 Z M Z E p n Y 2 R Z M 1 d Z c 3 J H N G p p a D Z z R U F r Z E s 5 b 2 9 s c k c 2 e l R o N E Q 0 M G 9 l a k J m e F E 1 T z h t a G 8 2 O W F 0 b H R 6 Y z N O d U V F S G N D c 0 d 0 M V h a d k 5 o d F R V V k N n S z k r U 0 l X d U 1 a T D Y y c T B p d 2 5 l b n h p d F Z v b l o y W m 1 I d E Q 2 d 3 R G T U x r R k t E W E F Y R k 5 3 T W 8 5 M E l B S T Z h Z 0 t t M n p k Z 2 d Y b 0 Z i N y 9 W R U V 5 b W x 1 Y V N r S k Y x S 2 1 R b W d r O G x r e W d U Z 2 R M b G N 4 N n h X N n h H M z I z M G l K e W V u V 3 U 5 M X h p T D V H Q k t k Z H R 3 b U J C W U F T T k I 3 U F V F c W h z U 2 N o R U w 4 U i s r R j Z P R l V 4 a X N R U W p 3 R V p q e W l p Q X R q e G 5 2 U G F y V k 9 p W W V N N T U z T U J t N H o y c k 1 W U F J W d H R w d X h V K y s x U k R O b X Z F W k Y 0 e k p T e k x h c z k 2 Q 0 k 4 L 1 J l U z N D a 0 t p V z J x d F h 1 O F h r Y m Z 6 a X E 5 M m 9 p Z 2 Z m U W l Q V E Z m Q l Z i d U 1 t a k 1 Z N m R F d W 1 E R l c z Y V l r V m I 3 S k Z T M m t 0 S 1 N r W U p J Y 1 p L S 1 V j T E l m c E t L W n R X a D B r Q X g 0 U V F I M G 9 w M z N X N V h L O T E 3 O T c 5 a 0 Y 3 c m p W V l N R d F F z d z E 4 a F V L a j N X a n F n V 0 V o Y z Z 5 a k V 1 M 2 9 2 U k E r c 2 J p U F N C e X R F U X N l S 3 R 0 a k d q T 2 Z 2 Z E h X Y n Z B Z 1 F 4 c n J U e i t v M l R U Q m Z F Y l d P K 1 N y M m N K T W 5 E S X F L a W 1 5 S m l Z a z N D e U g r Q k N C S n E r d m F i R F l r S n l m R G J E W m F u V D l S Z U R W O V F K e k d M M D Z i a F J D R k 9 U a z U y N 1 c 4 Y U x R N z l n a V N r e E l 3 a H p j Q 1 l z Z X h Z O G R 5 M 1 c 3 M 0 k x T E t N U U R h O D J E W F d n Q m Z T e W t m e m M z T m p j d k p q W E N T R X N M N U Z C N V V n Q n N s a 0 t y M 2 V v S z B U M G h j S D Y 4 Y l B j e D R S S k h G a k J j N n V R U X B U b 0 Z i U k d Q M X J x R n l I U 2 V 6 M j h h T T E 3 T E d q U j d s Y V F n e F Z P K z F C R X R J d V V W S 1 d k a n I 5 Y U l 2 O V Y 1 T E p E Q m Z F V V V X O D F W c z R p W l B t S E R z b E N n e U 9 G N n F M V m E w e F J Z c H B m b l l z V 0 5 E W F M 3 W G Y 0 V V E 2 U j I 1 a G h E a U h 4 Y U w 1 W m J N e k 1 4 S 3 J k Y 1 h 6 K 1 J q U 0 t 5 M T Q 0 O F N 1 Q j B D T n I z W E V 5 U l d 0 e k h q R V l V Z E 0 x N 2 9 q R j d S e H N u c 2 x q S G p 0 Y y s z d j g 1 S 3 R p a 1 p t M W 5 k R n Y y W X I 0 Z 2 l n L 2 t x Z G 5 H V E o 0 d z R k a 2 9 V W G h 3 d j F a Y V J L O W 9 B R k F 0 Z 0 9 H O E V u Q 2 F s d E I 0 N W N t U 2 1 s U E p 1 Q U o x Q 3 V K U U x 3 R 3 Y x O W Z X M z k r a l J Z N D l H e X l N Q U V o Q z F 5 L 0 I z Q 2 N 6 V W V 5 M G R V Q U k z S m l i T X h V Z D Z M M F F Q e k h o R T R j V 0 1 G e n B P W n N j d V p y e m d z T H J O T 0 p p d m l N S 0 w r U 3 E y Y 1 p N b n p E a D J T a F F l S E M v V m x 0 R n Z C R m d r c G x y b T R B T z l s e E p O R G g 4 K 2 Z C T 0 F o d 0 N r Y U h B N U Y 0 R F A z R z c z K 0 c 3 Z H V w V n F j R D A 2 U l F M Q 3 V R e j N D N k F B U U p y Z T Z 3 b l N Y a F d Z b V Z T Q X Q v U m V p Q j Z Z O F l q Q 2 d 4 a 3 Z k S n p N a m 0 z T W V N S G J k M F h l K 2 F v V U s 0 V l F M d E I 3 T F V H V D h s M 0 Z w Y z d w c 1 d i M 1 R y M l h F Z 2 5 N V j B U a H d Y d 1 Y r N H g x a X N H Q T h 2 U H o 2 N H F M a X g r W F V q N k N 4 d j V i V G R U V j F h R 3 F x Z 3 F x c W 1 w M V N T T E R h R H B l c X Z H T D A z d F d x L 1 h h Z U h 0 e G t r d V F r d W p B M 1 V i Y z R K S E F V V V Z n a n J r T U g r c T l s b W d o c G J T Z W V 2 T y 9 E T n E 4 K 1 F j Q U 0 0 Q m h p c U p z U E g 3 O G V G Z U 5 y a 2 t B Q k N B V E x I a F l T R H d K a V R x O T F 4 T 2 t Y Z 3 F 3 e X J r T W s v V m V p Q j Z Z O F l p M H g 0 d 1 h P c m t R N W x x Q l c 2 Q m d I b 3 l X N n l T T 0 t N Q V F l d 0 h X Y 2 9 Q S E h 6 T m V 4 L 1 Y 4 Z G Z j W D l l N 3 l V V k R s T n I z W E V q U 0 J T O X h t N W Y v d E h 0 T 2 5 Q Y z l j T W p 6 b U t 5 T H R N V i 9 G Q j A 3 e V J B a k h U b 2 0 w d 2 Z G U 2 J j b l Z N T l V l d 2 U x U z R D N W 8 y S D B j S V N V b V l M U z F B T H N F b 0 9 r Z k J x T 1 N V b H B M U 2 t y b U E v Z 1 R 0 S H Z 6 M z V R S 1 l J T 2 l L Q V h a M m R r e F c r d W h C M W E z R 1 J j e k h w R T J t U E Z D W i 9 U S m J G Y T B 0 W X d a V H h 0 R 3 I y N H p 1 O T I v N y 8 3 Z k g z Y n J 2 W l J J W U w 0 a T B n Y n p W Z n d 3 M W 9 1 Y W d l W G 4 1 O W V k U E h u e U h n Q V B B R G l w M V h Y c j Z 1 c F F X V m t K b D h 1 b D F T V 0 p v c G J u O U V F W V h w d z J D e U d t e H R 1 T D A 3 R k h r S H h x Z y t j K 0 d H M k R S K 0 l I a T R y S n R n T H M 1 Q W J Q Y V N V b E p k T V J 2 a m Y v U U d O d U d L T 3 E 2 b k 1 I R H g 3 T U R O U D N p R X N D a 1 B Z Q 3 p B Y n d G d 0 N h U H d V e n p I S m d 3 c l B P d j J L N D N n d l J B e k 1 l V W V p W T h V S V h D N V B a d H Z m e H R 0 N X J p V m J N Z U 5 y b 3 N X Y j N U a U h j Q l Z J Y W N h S k h E S E d i V G Y v Y V B 6 N n Z 2 O T V M a V F U b U s 2 T F F N V i 9 G R j I 3 e V J G Q i t m b j V k Z F h Y M U U x T E t 2 M G 9 w T m F 0 a 3 F h d X J 3 O G 1 U S n p s M l N q R X R q U D J o V z B 3 b T A v U j R H e S t 0 K 0 J 2 U 2 p Y N G p n Q l Z 0 c D R X c H Z x T W x K c 1 J C c l l j Z U J D Q W R G d H d q S l A 1 a X d P c T J Q S m p 3 b j N p d W J t U E d J K 2 9 Z W n J 6 U X N h S X R k a k h q Y W M v S T F X M V N Z b m k 4 V m J j e F h 4 R j F E U E 5 W L 0 d G Z G 1 3 N D R k a 2 9 V S E k 2 W G F r d X V o c 2 w 1 Q k E 4 S W d m a 3 c y Z 1 F Q S z l y O F J L Q y t v e V Z 4 V W V 1 a E I x Y T N H U m N 6 S G x G d 2 1 Q R k N 4 N H E y M k 1 X T U Y x N n N i a k 1 P N W l 1 a T R E Q m Z 4 U 2 R q d l p E R k N J N m R F c l V m e D B 1 M T V h b G 9 F d 0 s z d 2 1 n Y l B L e G 9 D e W d D O V I w d G l Z d G F E e j A w c l c 0 V E d 1 Y U V D R 0 Y x R 3 p N Z V V i c 3 c 0 N F d P R l c y e G p S a 3 Z 2 S X h m M 2 F h c 1 l u V m J h S m l 2 S 0 J Z e F g 4 V X Z i d k x v a E d P b l J H M 2 p l S 2 0 y a k Z 6 U k J v b k R y R 2 p 6 R m V I N m p w Y k V S Y T J I S G p 6 V m J S S j R 5 c W p W Y m R W T D h X d T l G N k l I W m p 5 a X R q S G p o W T R W Y m J H T E d T O X l E R j N k Q m p F T T Z l c j Y 4 a 2 Z U Q n V t O W x r a G d 2 a U p x R y 9 O V m Z H T m R t O D c y N 3 Q x c n Q x c X R q d 3 N o Y m h C Q z J M U z Z y d D F 1 U j B w S 0 N o U 0 Y r M 2 h r V E Z K S z F O W F Y 0 Y 1 N K R T F x L 0 9 P M T B 1 O T N Y Z E 9 2 V z d V c 3 R M e H J 0 a k Z 6 U k p p V 0 t 6 Y 0 N s M W t K O H h 3 b W V S a n J X Z D d R a 0 x t b z k 5 R 0 R 3 N n J Z R G N P T z M 4 V n J k e G 9 4 S E Z C Z 3 p Y d W h Z M F J h N 2 1 Q S D B Z Z V R x T m t 0 N l h Y b G k 3 c 2 5 M M H g 4 N H Z s b n Z 0 V V F D O H h W U l l N e F h 4 R T J l S 0 Z C V V Z H U k x U R X k 4 V 1 F q e E p 3 Q k p X b D N Y W n J N a E 9 U a 1 p a c k 5 a c T B z U 1 J V U V l U e D l z R m t J V X h 0 d n B B N F B m Q 0 N n Q 0 1 E V 2 h r Q k 0 4 V F o w N j N m a 1 F v d V B O d j R j Y n d L Z H V 0 M 3 Q 4 d D I 3 Z F N 2 V m V U Q 3 l S Z 0 t o W m h z Y 0 V N R k 5 x b U J N a W 9 k W n N x d H F W b X Z u Y 3 d V N U p U O W F Z M U I r b m p 0 c F h x L 2 V h S W 9 r W m o 4 Z 1 h N M T d v S 3 Y 2 R 2 R L c 0 x k M E R C e l R C W X J w U E F V U k 1 3 M W J Z W k d 6 a k J F e G d 6 b m 4 3 M l h a R j N 2 a X J G U 2 l H V U M v U m V T N 0 J z b l d w U H l H c j h y T 3 R 6 K z c v U W V 5 M l J 3 S H h G N U l 2 N W l n Q n U 4 a 1 N O V X k 5 U 2 R 3 T z R o Y W N S S 0 o 2 R m V i e D B X d W Z P b l l 1 M H Z H a T B N L 0 t O Q U V n Y 1 Z s V k 1 T e X p I U n J F U W 5 K O U g 0 K 2 5 P S T B l T 3 p K U l N M d E Y 3 T G E z N H d t c T E v a V l 6 T S 9 P Z z N n d U p K Y 2 N l U V h K a U F o N k F 3 Q 3 d B b X V X R V N L Z 3 h t L 0 Z G V m 5 i O T B Z V E V E N F N R c j h B b C 9 u U D E r T y t Q N j c y d V N H S E d J M n J F a k J j N k k w O W 1 B e W d 4 Q W F P d E J k a k Z 5 V 3 g v e k h q U j R k d G Z a e V h i V E 9 r Y k l K U m h l c T h s T 0 J L V 3 p M c V R t U m V X a l h Q T X J O c W k 5 M m 9 p Z 2 Z t S 3 F C S H p G W G x 3 a 3 l l S 0 5 C a z d u U z Z F c 0 d w M V h i N U l r V k Z 3 d k Z S Y l J y N F J 3 S W 8 y Z j B W R l J i Y m s 1 T 1 Q 1 V X N v N 2 9 P S H B U c l B a R E x m Y n J l W G Z P U l h B Z W t W U k N t T z U x a 0 1 Q U n E 1 d X F 6 R 2 I 4 V m 5 u W E p R N 0 h F N U F Q b W V x K 3 I 1 d z h t V F U 2 N z J 1 U 0 d I R 2 8 z a k h q Q m M 2 Z z A 5 b S 8 y Q 1 J t R 3 F a Z 3 c v M F h r b z B Z c 2 F M T H Z 2 R z k r Z 0 Z z M j J W R k J o d X V P c T J 0 U G 9 x Z T Y v S 0 s 3 T H V M b j F i N z d W R U F 2 T V Z 4 V H Z t S z J x S y 8 y S k Z r V j Y 5 Z X R V N m 5 j N E Z B Q j R B V U s z V m R X d H J h M 0 h p e E F t N F h D N n R M a 2 1 r T 2 M v c G d 6 Q z h P R z B X U X Z 3 d T N s N m N q a j J D N U 5 v a n V G M E k z Q X F E Y m Z B S V l K Y 0 F K d H N L O F M w M 2 V F N U x T a 3 E 2 Q V l E b W I v N V R V M U 9 S b E t S c E E 1 Z 2 l o Q m l q c X V w e k J 3 O G V 6 T l R 5 d 3 Z G T 0 F O S m V n T m 1 R V 0 N h Q W s z c X Z K e G d P b H d 2 b k h 6 d U 0 x T n F h Q k F r e G 9 5 R T U v O W t s Y S 9 N T U 5 a R V V D b V k 4 a W 1 m T W V L R 3 I r Q n Z T R X g y N D I 0 Z 2 J Q Q k k 0 c W d q T U 1 a Z X h l c m N s e k h q U n B l Z W E v W H V s b E l W U 1 l x d m V h d 2 x X U T R V M X V l N 0 g 1 U D h V W D l 2 O V F y M 1 h F Z 2 5 N V n h U U G 1 L K 2 9 P V z d 5 U k p u O C 9 Q e T Z 1 c n E 2 e D Z X V V M 2 V 1 V t c D F 3 c m F 1 c n c 4 b V R K N k d x Y k R 5 a T Z C U G 0 4 Z E x w O G R Z Z m F 1 U W J B W k E 0 R E l s Q 1 J 5 a y s x b n N w M F V K S 2 F U M 1 Z 6 N z V N U 3 F u c G 0 v L z A 5 S F J Z T E J Z a 0 p p W W l P V G x a c T B 0 R F N t a 0 d N R X h S b E k z S G p 4 L 3 Z x d G 1 G Q 1 F L U T l T Z H h q N V Q 0 S j R B N n Z k Y 1 R q S 1 N H Q m x 4 N D l E Q T Z P Y X N o b 1 B 3 M l N 5 a l A v S H Q 5 a n k 1 N n J 5 d F N t U E V v S G p I a m h V N n V o c 2 5 p e G g r a G 9 C Q U d 5 M 1 d u S n J O L 1 p p d k F P b G J 2 K 2 1 Q R 2 k x N j l Y a S 8 2 V X E x M m o 0 Z V V u K 3 E 5 b G 1 E V m w x b F R w R U 4 1 c C 9 J c H g z Q z k x e E l K e k Z j V W o 1 a X Z L Q k R X d F V X c E F 3 Y 0 9 P T X h t O H h O U 3 l t a 2 N P N l Z Z e H Z G U 2 J i R 2 l M Y l p J S 2 E w b E p T W H p B Z n d K R 3 A 3 d X R G c X R T R W x K O F h t b 2 F K a U N v Z 3 B n Z z Z J b 0 J i R m M 2 N k d I V 0 t o d U s z T T Q 2 a V R V R j B 1 b G 5 E W G 5 s N 3 N O d F d F V k N t W T h p a G Z N Z U t F e m V F V m J F W U N w Q 1 l X Y z R B b U V H Y z h Z R E Y z Z G x s N S 8 w d D Z 6 O H Z K N H F X N W p 2 c U o 0 d 1 h 4 R k x l R y 9 V b E d x Z S 9 m d U 5 T N l g 2 M l l B V D B n c G E 3 U z Z i b T F 0 T F N v c k s r R j J 1 N 1 c 2 S k Z H S F N T b F J V M U 9 q K 1 l 1 V E V P S V R L Z V V m N H U z R l N U N E J S O D B S e k R G a V J S c 2 t m b E F r c m 1 a R m 0 2 K 1 N r c E x w M F B q T n Y 5 b H N S a 3 B L Q 2 t 3 b T M z d E Z R Z 2 d r S k N S b 1 h 1 c 0 J J T 1 p y U G Z R U U M 5 V n R h Y l U x T m d I b E Q 1 b E M v Q 3 V l c X R 1 W T h T Z 2 V N T 0 9 G e n V p V D J h c U t P W n p N Y m h r e m 5 q R V l 1 c n F 0 M 0 p v V V Q 5 V n R 6 R m N V R D V p d n F E W G M 1 S W x p M 2 J 0 M 3 I 2 b X J x N 3 N Q d 0 Y r M U h E d X R y Y T F G V l Z V V n g w N U p W N T R U W l Z W V l Z a c V B s e X F L T W l V M 0 4 5 Z H d R V H d V R l g 5 R G V v M F o 5 M E h n T V J q d 1 J v Q U F a d G p M K 0 R C Z W o 2 Y j F I Z E Q 0 e l g 5 N m V q c k 1 a a k 9 F O E I v b U Z V S m 9 Y d X V C e G o r U E 1 W L 3 J v W W R Z c W 0 3 T E Z N c n l W Y S 8 y N m F 6 M 3 V p S 0 Z H W T l p R 1 R O Z T Z J e G U w V 1 l D Z n B Z N E Z 4 d F k w Z W F Q R 2 M 5 N F d O M W 1 I T X h Y R k 1 1 W X I 2 Z 3 R y R 3 N 6 Q U k 2 Z F V x e m h l S 2 0 y V 0 5 F V 1 d 5 S l o z O U h L R 2 x q c l l T Q n l D V 3 h P Z 2 I 4 T G d h b D Z y e V Z Z S n k w V 2 J P M 2 N C U 2 Z z a m p v c D V V d k h v Y z V r Z F Z 2 b 2 1 Q R k l M O H g 0 b 1 d O R l c r e G l 4 a k 0 y V n J j W k I v T V Z 4 U n J t S z J v U G J 2 S V l 4 S U V E Q n h 3 b W s r a 2 V B S E 9 G R U E 2 d H J t d T M y N U d j b k 9 3 M z B r M F V M c D d 4 V X E x U E h 3 Z 2 h Q b E Z W d F R E Z V R o L 0 l K K 0 N v c 1 d D V 1 F k d z l 4 V X N B Q U N B Q V N V U k J W Q 2 Q 0 Z m h B U z F 6 d m 1 Z T F B l U z R r b X A w N T N Q Z 1 N O V D N l b X B h W E J a R E l G U E 4 w W l N O T 1 R R a H B 5 Q S 9 q V T d Y Y V A 3 O W F 0 V z Z t V 0 Y 0 N T N F a E E x U z d G R U N Q e E J B c H I y c 1 l T Y l o 2 T 2 5 3 d T Z B b F B M b F V x a l h 4 Z H R H R H p N Z X h R S m 1 2 T k J W L 0 E z c F Z o Z n V n S U t i W W J 4 Y 2 Q x a F Z N U z J 4 S E J z N X d S T V l N N T d 4 N 1 o y U V A w Z 0 t z V U l J T V V U d n R R V E x t b G x Y N l h L c X Y r e n g v S T l 4 c 1 F u T G Z F V 3 h n d m 1 L M m 9 2 Y n p 3 Y l J 2 W H Y z R 2 t W U i 9 x d 2 9 5 b k t P b l p K U m h m U E Z D Y 0 N N Z U h 0 e F l r V m J i T k d y d n F N b H J Q V X d s b W J W Y l M 2 O T F 4 T U 1 u K 2 8 y S W E 3 S 2 d y S W k z c X J i b V B I S T Z K a n h R c 2 V L d H R q R m p C Y z d q R j d k W m 5 Z b z Y r S 3 B 1 b z M 1 a W 9 5 T y t Z c U N 3 V W t l Z y t I W U t S a 1 Z 4 M H U x Z G F x Z T Z W N V d 0 T V d H Y U t q d m F H V n R y U F V 3 R U x r R X R o c U J a e U Z 3 b G Q 1 c k N k W k p p d 1 g v e S s 2 S 2 t 6 W W J x O X V Z O G N o Q W 1 Q R k N a K 1 N L T m d I c 2 t o S X p X T k V X R 0 R O Z W J E S j B k V n R h Z l p X a j E 0 b k p t W G V Y c m R k N 0 x a S E F m R V Z H e F h 4 R n d l S W 1 q d 0 Z 4 N 0 p T T W h 1 T 2 w y a n J 3 Q k J 4 W l p z e V h D d T Z I d 1 c 0 R X N L S X R z R 2 l w N z J n S m F 6 M k 1 4 Y 2 p W Y l Z V V 0 t 6 N 3 Z u T 0 9 0 Y n J P Y 0 5 F K 1 p Q S G 1 Y W n F j d m 9 4 M H p I a G t O T T E 3 b 2 p G N 1 J K b 0 J y N 0 t W N G p 4 T T h n V E h q e F c 3 R 0 0 z a D F X N V h M c V k 1 a m R W d G 9 t S z h v W E p p d k 9 r W n V R V E p N N k t i V 2 0 z O E p r e m h Q U 0 9 R Q X N s d 0 F l O X h T N 0 R Z c E R l L 0 R q a E p j Z 0 N v a F l p K z N j S l B I b 0 V w S 1 N o S U J Q S 0 N x N m s w O G p V R F J M T n p q c F R r N U 9 k c z F 1 N m d C e U J W S W R U Y m d O Z 0 h j Q 3 Q 0 S U 1 M e F R w e n V u b z d H K 1 F 6 T 2 U r Z z Z 0 M z N C V V Y x Z H J m U k 1 B V X N v d n J G Y n J y N 0 9 5 c 2 c 1 c G V 1 R T R W L 0 V 3 M H E x S n V C Y 0 N O d 0 h v K 0 R G Z k h a e T B X U E J W V m p h T 0 p T U k N T a X g z M T d y d W 5 Y T E Z E M G Y x W G x l a 0 1 P T 1 J V V E R q a F k 2 V D J i R 0 x H U z g r T X Q 3 d U 1 Y M D Z t e E p O Y T J D M G p S N G h Z V T J 2 c j d L Z m Q y U n M 1 a z A x S C t t O W 5 F a G d 2 a U t q W U w 0 S 2 5 0 e U V K R m d z R X d F e F d V S 0 9 C R V F M Z m F U U 0 N Z b F B K Z V R i a W 5 C d E V E O U J U R z E y Y 1 p Q S H d E a D J T d E d P N D Z Y Y U t s b 0 N X N j d B b l V M Z 0 Z n Q 2 F u V U N L Q k 4 0 S T h C Z k 4 5 U j B 0 W W E y S H N j U k N k V n V s e m V h R X h D c k x T Z F B j Z U p 2 b 1 l j Y W p h T W F N R j d x a U p i Q j F F N 2 p G Q 0 J W d F V n T E 5 C a 1 o y Q 3 h V M 2 N E S T d N R 1 k 4 c j d q S W V Q d k c 5 K 2 d s e m J h b k l Y Q U p x O X V p R y 9 N V l J U d m 1 x K 0 R K d G J B a D J Y e T N G S 0 l R R U 8 x O H p a W D F n R G d p c G R 5 a W 9 P R X V N U k l 4 O F J y R l R S N k Q 0 O W d w U l N 1 T 2 w y c X J h Q W x z W F J Y T W d j U k R F T k Y 5 S 3 I v W m p R Q U o 0 Q W Z l Q 1 B B W D d m V W R M V 0 d 0 a D d G S V F E a V g 0 a C t L d 0 5 Y e T F P Y X c 1 M S 9 r Y U F 5 Q l R m L z l x T F J h O F Z s M k x x c X N 0 b F B W Y m Q 5 U G 1 U d 1 p j Y l h S d z R 4 S D B Z Z 1 p M M 1 J 5 S W N 3 b k 9 p b T N X Y V g 2 W j c z W D B o N C s y V T d p c 0 Z E e G U z c z V O b k 1 5 T 3 p C b V B C O X h r Z k g y a j g v c j d 6 W X I v N C 9 W Y m R H U C t Z c W l G Z k 5 W O E d R U m J D Z 3 h 6 N U 5 D V 2 R U N G d W T 2 Z F S T I v b j U 2 W H k 4 W W M 0 L 0 9 E c G x m W j R W Y m x M T F B i O V Q 4 e E N x N k l M V D R N b 3 Z I O V B R V 0 p Z N m N V Y l R o Z X F p M j V F T 2 F h R E 1 5 R m d r V X d R T z F T c z l m T X Z j S 0 4 2 M 2 t q N E R T a j F Y Z T B o T F V l e G x H K 0 d H b D J L e D Z X R W p j Q U 1 C d G x r d 2 R v M 0 9 q N V g z W l h W R n V 0 a 0 Z K Z G J v R z h a L 0 l 2 Z H g v V G I 0 V 1 J 4 W X h I M F l Z W k x 6 U l B y T z d t e U U 2 M l g 5 e X J x d X J X c z B x U G o 3 S z U z Z E g 0 V D N H T E 9 K b m R P b W E 4 b H N W R H h q T j Z k V n Z 5 Z V V m R 3 B y Q z Z M U 1 R N V j l S U n p G Z k J r L z l E S m h y T W Q w b 2 8 4 M D k v V U F J U X J i L 1 J i Z n I 3 Z T N y a n A w S U l 1 U l F O c m l m R U t G U 0 V a Y 0 V S d 0 g 5 N V l r Q k 9 U a z Y x c X F w M 0 N T R m V B c l R i Z G F 5 d H J V V l Z W U l Z V b G Z k b H F m M m t s S 2 l 2 c j l m O H h R b k F I b F Z W Q z J Q e H h h a z F J e D U 1 S S 9 u R H R Q T 3 Z y N E h 0 W G h o Z 2 d 3 Z G 8 r a n F K W X F V T 1 k r M X o r U X d l a n l i M U h R O X B l V j J y M W V v O T N S a 3 B D U W t K U 0 U 1 T z F 2 U T B x U k J p V U V O R H d 6 K 0 9 I R G 5 T V z d P T E V 0 T G 5 v N k x r R 0 9 a R D R q O U F Z K 2 F O M X J 1 S 3 p m O D R w Z F R Y S T c r a U R D W l Z C W V F 5 c F F H b S s x Z X Z Q b H V 6 T i t Q U m p o b V B v Z 2 t 6 W G 1 o V 2 J J V W x K e V h o U n J N Y n o z V n l P b j l t d E E w Z V N Q e W d T R n h 0 S z h T M z N P R H h 4 N H p Y d W 5 q S W V I a 2 J m e m d x W E h X L 2 h a V H Z B d E k 0 T D d C U 2 9 M N 0 1 s b H o 1 Z W M 3 N j B n Y 3 l 4 d X E 5 b k V o Z 3 Z x S m 9 3 b n d W U E Z r R V c r T U d q N 2 l 4 e V V m Y j k w Y l g 1 L 0 9 u Z n I r R l N K T V F 0 O E p p d m t k d V F w S z J x N D B j Y n Z M R W l O e m N Y S 2 Z M N V p v b H B Y e G N T b G 1 q M V h W c m F t c F F X V m t K d D l 1 d D F T V X B o b m x P S D F S V V Z H a C s r a 0 J L Z V Z V c 2 p w Z T I 1 S k t G c T V N d W V l V C 9 y a 3 R I e l N 0 T z J K Y z V s T G 9 X S G h 3 W G x h V G 5 S b 0 I 5 Q W I 3 b m p Z R F R U c D N 1 M U x T Z j N X d z J J e V V s S m V M V k F F S U l K Q 1 F r S U N s S j B 3 e W t B Q m l q c X V w e k J 3 O G V 6 T l R 5 d 3 Z H d T E w T F V K a F R p d D F M a U h 3 Q n F n Y 2 E v b U Z I N 2 w 3 U E o 0 b k t k S j V G V 1 Z 3 c 0 J K Q W l C V 1 E x S n J s W H h 0 T k h E a k V m U m d C a 3 Z k T W x I K 2 w 0 S E t S N T N 1 R n h a b l o z V m V p O G 5 P Q k t I Q l R E R F h v W V A 5 R j V L d E d M R 2 E x T m N a T H l l Y S 9 i d l Z W e n F I Q 2 1 O O X p E d m h n c H J j d T J Q S 1 M v d i 8 v M F p J L 1 J l U 3 l R d 1 g x R T B Z T D R L b n J l a U R j c D h R T m g 4 M z l X M j U z Q 0 N h R H h a Z U 9 v Z 2 c 1 V H k x T y s 5 c 0 V r b z g y R z I z a T A z d 1 I 2 b T V Z Y 1 Z O M 2 x p U 1 B m d T N X c 1 V S Z m 1 6 b 2 l q T H B a U 2 F k Z G J 6 T k F L M V I 3 a k h T M l B 4 e G F r b G V Z V k x i S E R Z Y n h k U 0 x r a 1 Q 1 Y j g 0 e D d U R E V C T T h I a E k 0 S 0 Z Y T T R Z M k E w N l N V M W x Q O T d N d W c 4 W n Y v O V B S M G 1 N M 2 1 z U F d 6 d D B Z S W d j V E V S Q 1 F u Y T d v S G F R S X d U R k d V a m N l U E g r K 3 E 1 W V V K U 0 h E a F Z n a z h B O E R s T 2 V n V X R S c z l w M W p k Y n V S V 2 4 2 N k 5 F V U p j M V p E a y 9 1 d X F W L 3 Q w M W 5 G W k V j V 0 1 S M 3 B p e G d 2 T l U 2 c z d K Y j J 3 d n Q 4 O E t P S W Z B S k J k N D R U R l F I L 2 5 w R V N 4 Q 2 Z p W n Z S Q 2 J P S m 5 0 a n h r d k t I R 1 I 4 W H F z M m I x V H J Y Y V B o N V N m N n I y V 1 l O V 1 h X V l B N Q 1 d K O T V W T 0 8 0 W H F 2 S l J L W X I w a F B 6 R m Z C a z I 4 a k V 5 W G 1 C N z N Q N F B I U m t k Z k t 4 c T h S Q X Q 0 Y U 5 5 b H d L O H p t U l h J T G p I V F F H Z 0 E z Z V d J T 3 g w N U p E e H d 2 M W M 2 N E p X d H Q z Y n I x b m l j Z z d v U k F 5 Z 1 d t Y l V n U j J u W m l o N U 9 V S 0 R i V l l Y V E N Y S 3 p q a l l C R 3 N W V G Y w U k x X Z W h p S G 1 J K 0 t C U F Y w Z F Z 2 V W F q W U N t T l A 4 M U x 2 Q U Z K U G R m R j l F M T Z R e l p q e l N B e k 5 l Y U Z h d l B 0 d W F u c F I r T X l U K z d Q b F l v c X Z K Z m N S b z M y V m 5 S V n V y b V B F N k p o N H l Y d D d H S D Q 2 Y T N l N 2 Z D N m d m R y t x d m p o U 2 9 M N 1 V u V l g y U n Z h N 3 F z Y l J M O U Y 1 T 0 p E Q m Z r U j Z Z c j R J b m k y Q 0 Q z W H l u a E N o b z h s R 0 V X a 1 l l N l B W T k N q R V R N T S t T V z J I c D h J V j F 3 R T J l R 0 1 T e F U 0 b 2 t q c G R x N T l L S F h z M n N k Y W 9 Q Q z B q d n F Z U m M 1 U k N F N T Q x Q m R M O C 9 Z R V Z i Q z J L c H Z x T W x y U F V 3 R m p F S G R Z N U M v R T R J L 0 J O Q W J i U S t G S 0 p w M 2 5 h N F h C Q k 5 Y b U 0 4 M V c w d n J P M z N U e D J X c G h 0 b V B J b 2 t a c n p R d V J K Z F V 5 R E V m U U F T U F I 5 T G J H a l F j V V Z C W U V W Y m 0 1 a n h P a X d 1 T W w 3 M y 8 v N n d X e l R J N l V x a W E 1 L 2 V h d 2 x X Z m J r d H B m T D d 0 R G R Z M 1 J Z Y T V p c 0 t o U G t x Z U h J d G J E a W l 6 S k V R Y 3 l H R T d m U m 5 0 S G 9 u S z N 6 Z m Z F T F l K Y 1 R 0 Y 0 p x S G F Q U U 5 J b 0 t i U E R H S 1 k 2 Y 1 V D U n d 2 M W M 2 N E p X d H R x b U s 5 R T B M Z T J Q V G p P Y 2 9 S d l p Z V U Z G Y T A r W X Z W K 2 8 2 V 3 N O Y k R X Q V F n N 1 J L M 0 N l Q W x B R k g v e m x P U k V n N T N n T U 9 W Q X R P Z V g 5 d n Y 3 N n h 1 Q 3 g w e k h q W E Z q Q m V h c D F a M 1 N u c C t m Z j V j V D B W Y l U w c l Q z O C 9 v Z V J u M 3 d Z c T I x a k h q Y V N J d U 1 s N l B O Y n Q z M m 5 O T 2 p y Y W s x W l h x d l p a Z 2 V h c m J L a D V M L 1 p u Z W E 0 a 0 U 1 a X V L Q k 9 h c j R N b T N r W W x r O D R N U 3 B r V 0 F D U D g r a H Z l L 2 k 4 a V F p d m l i L 0 F p R 2 V Z M 2 l K a z h N N D l n c G h S U E h T N 1 V 6 Y n N s Y V c w M k 5 P Z z l D e m d k Z 0 E w N C 9 P c z Z D S n F j O W 8 r Z T l u Z z l X d F B t T G g v c U 9 s c k R X d 3 p o R U F V c E x q b U 0 y S l A 0 L 3 Z k Z l N v a V l 2 T D R y Y X d t c 0 5 x O X V Z O F V o V H p I a W h X Y m d h M X Z T V W p C c 2 h 4 Z j J C U G 4 v Q 2 V 2 b 0 F x c m E v d l I z V G J B M F N 3 R z V X d E x X T U d Z O F p M M W p a a n g z O X d k c W w r Z 3 B i Z G s y M W 9 m N U t u Y X B 1 T y 9 s T n h 1 d m x y R z R M Q 2 Z N V k F j e F h I U 0 h Y d 2 d h Y i t R N E p j V k 5 F T m 5 q O G l I T l Z 0 K 1 h 4 e U g v Z m p 1 R W 1 U N H p M e m M x M V N p b G 5 B L 2 k 3 b E x K V 3 E r d H k 3 R F M r U 1 N s U l c x d X I r W G d w Z 0 c y S 2 9 s d 2 J p N m N Q V 2 p M a 2 9 W Y 3 p h M n J j R H p h d G F B T k 9 0 N H J 1 V V U r L z M 0 b m 1 H d 0 d z Y V B N V k Q v V W R M V 0 d 0 a D d I M F d v a G F S e U Y r Q i t E Z k F 2 R F d V M F R O W C t a V D k 1 S G N F R G h w d F R i N W h Q V C t n K 1 N w Y m 5 0 K 1 h k K 2 5 J N z l B L 1 R E a l V U Z 3 c 0 N F d 1 W D F M Z U 5 W S 1 Z E d 3 V J Z 0 J t Z z N H N C 8 v U U 9 k R C 9 B R S t F K z h Y M H B P W n J l R 0 d Z O F p y e U 0 2 U D N q c 2 Z j V 3 R Y b X J K c X R Q c z l U c F N H a X F z e W M 0 N H E y N W p 2 a U t 0 T V Y 4 R l Q 2 N k Z E U 2 5 L S E N u R W Z B a G h i L 3 N y T k N J R V R o K z d C b 1 R B R 0 x u R k 1 q U m k z e j h F M 0 9 T S k E 3 b T V 1 V T R o e E I y S 2 9 2 e W R Z N m N V S 3 M 5 N G F X V m x w Z W J q c F V L S T Y 3 S 3 p z e i 9 T N 0 t K U m J 0 e V N 0 Y l p F e F h x b k F B c G E r a m 5 m d S 9 O U C 8 0 Q T N B c U p l d k 5 W M 3 R J U z F I c 1 l p Q U 9 r d z R S W U F 6 N H N t c H h i M T N 1 a H A r d j J y Y k x a b W 4 y M 2 V t d 3 d J a U 9 2 a n J i c U 5 H W S s w e E l 3 W G 1 x Z F d k M H A 2 L 3 M z O H V W S W 9 L N F Z v K 2 J S c H F k V 0 I y a V k z O C 9 Y K 3 Q 5 Y n p U N m 1 V S 0 Z i Y 0 d K T l F p U F d j e l B i S G p O Z U l H Y S 9 q Y 2 x Z Z S 9 G L 2 E 0 T 0 8 v d G 1 U V 1 Z 1 d T l s b U I 1 c X R 0 S 2 4 w e j l 1 Z D V y a V F U b U s 5 S V M 4 M V h 3 S W w 3 U j F y b z B G W m d z T n l G e U c w M G R w U G R 2 R k V V S X g w N U p D e H d 2 M V U 3 Z W t y V T J a N 1 Y 3 R H F E T 3 h h b U t 0 a 0 M r Z G Z k R H V V e n o v c G c z Q X F K W F B O Z D N 0 S V M x S H N Z a F p 1 T 2 9 V O F V D Q 2 F 3 Q m R O O V Q 5 b l B j N 2 1 q N W s x S 2 U v c 2 R S W U l y S n J y Q z Z U U V B N Z V B H R k d T O D B D M W Z E b X B h V U 5 r c 2 8 0 a j V B d F B x Q z d U S 1 p V S G J x M 3 p R Q l F K d y t M Q n B 4 c D E 2 Z U p T U i t V Q 1 N 1 d H M 5 R k V T Z X o v V E h q K 1 d Q R z Y 1 a W s 2 Z F Z 2 S l o 5 W k 9 k b l N 1 Y 1 l w b E 5 O L z F T U m t s U D d O a z Q y d k N h Z X E y M n E y W j d 4 Y S t V V H l T T D F Y R l F u T V Y 2 U U Y 1 c X Z n N l Y v U k J w e C t O e X d C Q 0 V V Q W 8 1 Q 0 l U d n F z c G Y y N H l S T k h P S F p L b 2 V C N H F Y Y U d Q U F J x W n J k c T k 0 T 0 t r S X Z R e W t s U E F E a U p K T 3 h 5 b l E y Q U 5 3 S 2 l Y V H p Y Z D d T R X R S N 0 d r a m t I b F k 0 Q 1 R J V E V j d 0 J x O W Q 3 b z h Y e C 9 s e E F v U 1 d 6 b H o 1 Q V E z c C 9 j V 0 4 y b X p I c G h i Y j k v a G 4 y Q l V Z U V p q M E x C a k J l N i 9 N U z h x e U R F Q T J o S E J u Q X B B c 2 N j Q 1 h C S H l k U 0 d C Q T V L b F p Q W n J X S E c 4 O G V N M T N H c E M 4 c l h t c U N P c 2 5 h d U 0 5 e E V U M E 8 1 T m F s c W Q 4 W W J S M i 9 z b H F m M 1 d p S 0 I r W X B D d 1 h 3 V l B G a 0 V H N U x N Y z A 5 W H R P b D R B d 3 c r Z D d 2 T 2 d k d m N U N m V G d E J z M 2 V l S k 1 i b T Z 1 O C t U S m s z Y 0 J l Q W F B c G 1 P b k o w K 2 U 1 R 2 1 F R 0 9 W N W N k T D Y 5 S U d V O G 5 N c D V Z e F l I Q z l 0 U 2 Q 2 U 3 R i W U V Z Y m t E Q W p l M X R j R U R B T F h T a n E v V W M x R W 5 y V z M 5 M U l q Z 2 p R Q i 9 y T z l v S F d z O W p F V U F V b F h 3 U n d H O H B Q Z G F Q R T d Z N 0 R o c H R n V D N S U U x U b m w v Y j c r O V B y K y t X R V o 1 V l J S O W 1 Q T 2 9 J W n J 6 U W V D c m F o S 0 k 4 S X l E c 2 Z q M l N n U W l C d z R s S n F Q S T h a O H p 6 S U V Z Z F N J b G l V e D F H S j h 6 R k 9 r N W 0 r M l B H Y X g w e l h z Z D F X W D d 3 M C t R T G o v e m F t b F h y Q k F B Q k V Y M W o x Q U F B N G Z k b n R P R 2 9 M V j N w N U h x b j d u W H I y V G 9 0 S 3 F L W X I 2 Z 2 p t S y t D S j k 5 R 0 p v N l l I N W F L O G t n V V Z M U T F J M H l x U z B 6 U 2 V 4 V n R p Y k x m T k l x R S 9 Q e j h T Z 0 M z b 1 B F R 2 p t W m p w e l U x T l J 3 N 2 p V R 2 U 4 Z E x L e W t x d C 8 5 d n V B V E F y R m s 4 Z n R D U n Z 5 V n B i M T J y M 0 h D S G t m Q 0 h h M S t j c G h Z S l A z R U 5 4 V U h a c i 9 J Q 0 9 O d 0 l B N 0 9 P T k F G K 3 M 3 M m c v M W 5 v W V I 5 S k 5 L T E d y b U N z b E 5 1 a T l G a W 1 B d z R s S n F E R 2 J n L z l p Z 1 N r T 0 5 m R W U 3 V m N W d l p q e E t C a k 1 l S 0 V K c H F L d H V W c X p C V D h t c C t v N U R p M E I 3 R l l r c n J Z d n d Q Z W N 6 U G J I a k 5 k K 3 p I Z 2 R r e n l 0 O X Q y a 3 Z w V 1 R M S j F y b k k x M U R a N 2 F 0 b W o 4 N j N o c V h W S k N x Z 0 x P U F l s b n V P c 3 M v N W F i Y 0 t i Z U s 0 c 0 U 1 a X N L Q n Z O V j h P U m E y R l N i K 1 Z Z S k 1 k d i 9 z e n J 1 Z 0 F 1 Z i 9 6 b E l 2 N F c w R H p k N T R o V E h U c W s 5 T 0 Y 2 c W 5 X Q X E y c G 9 y b F p s N H E y R T B W S 2 5 i U D l r U 3 d Q Y 1 N t T W d i Q W I 1 W T M 5 R i t y U F V 3 R m p F S G x R b U Z H T 2 V w Y n R O c k h V N n p C V D h t c D N U b 3 h s R m p k U n Z t c 3 J w T k c 4 e D R z W V V a T D N U Q l Z M U U Z z a j g 1 R l V j U 0 V q V m V W Z n U v d l N K U n d N b n N s a k h q d F I 4 e l h z Z W w z b E s r V H F y c X o y d z V 0 Z F d B W j Z K S E 5 P N 3 p S T l U 3 T G s 5 d m R 5 T j N 0 U m w x K 3 h M T 2 x 4 Y k x D d m t S V 2 5 s d 1 l 1 e G d 2 c U w y W U w 0 S 2 5 s d 0 x H M U t V M l F K a U F T Q 2 F I W W F P c W h I S G Z s S k c x N E t h N H l a U E h P U F l L Y l d H N D Z Y Y U N i Y W l M W k N O c m p I W T Z y N U E 2 N l c x M T M 1 V l l r N 0 N U Z G l t M X d L a U R l c z d P b 2 E x S H N h a W Q z V 2 J T d 2 g 4 b m R r W j l h W U 9 U U E U w M V Z q Z D l 1 U 0 s x Y j F U d F Z s W j l H U E d v O V l 3 N D R W b T l l c H V q c G Z X N W M 4 U W l t b F Z 1 e X Z h Q W 5 B c k N y N 0 8 2 b 3 d x U z J R c m V T V n d R R k V 4 M m x h S W p a e k 0 5 c 2 V N M X p I T W V C M 1 h m Z V h C L 3 l V T U 9 1 c X R i b 3 R h e m Y 3 Y 1 Z o Y 2 x B a E F Y U z l X e V Z u N k V 1 S G x H R C 9 N V n R Z V D V L b m p 5 Q T Z R a j F Y e W Z s S 2 J I S V l L Y m l v N k 1 w c U 0 4 S W c w Z l F 0 U F R E R n J q S m s r Y z Q 5 Z 3 B C Y 0 x 4 V X U y T V c 3 T F c x d F h a T U 5 k V D B k Y l J R M W w x c 0 d G N S 9 R d 2 N W Q 1 A r L 2 1 h Z m 9 t S j B Z a U U y Q 2 h G Z D U 4 b j B 3 d n F P M E x I V 3 d 6 a j B y R z d i b l p h a D N T b D N n Z W x K U 1 p i N 3 R M b V l N V E R q V V N E T W V L R l p z U U l X V j J M Q 2 J C W G l N U z J 1 N X p S Y j h F M U d G d W 9 p O D l v d k F Y e X Z 1 b k N O Z l E 1 K z R H U z J Q M m E 4 M E R I a m R V e m E 5 T n A z a y 9 w V l h t a z l W Z D B t O U s z b 2 J s S F R K Y m x P V 0 F C V k F o Q 1 h T T G Z s R 1 Z h M 2 h Z Y j V 5 d G l Z c j R J b j E 4 S U d 4 W H l i b E d K T 2 R H N 3 d B T D V S U 2 R a a k J L c D F X M G 8 3 Y 0 p P S E 9 I W k t Q a m h l c X A w a E Q 3 M m F X Z X R V S D F h R T h r a E h K M 2 l h T 3 F K b T Q 5 L z E x N k J D V G R O a W V X M X B y R 2 l U d U p J M 0 F u e X h 2 a U 4 w c l B V d 0 Z t O T F H L 0 F m U 0 8 x T 0 x i Y W 0 z R z d I L 3 V U V W p o N l E 5 O F B x T m 1 Z O F l z Y l R R a 3 J Q U G x k Q T R N O E F 0 Q m x Y R U F L S E U 1 U H d Y V V l t M U N i L z N J V 3 B x V 2 0 v S 2 p F b n F R S m J 0 T D k w Y k d E R 0 N 4 M H p Y c 2 V s T G l o Z k s y c m x X R 3 R X W G Z S T z l B a m h m V 2 F R Z E N 0 d 0 8 w M m V q L y t F M V c y a F k 3 N H l K d W F y N E h r c T J x U X F i Z 0 d F V W Y 3 Z E t C S W l 1 a W V n b y 9 C c 1 F G U 3 d k R H I 3 Y k Z 1 Q z J 6 e E V L S E t n a E N r Z l V I d E F v a 1 p J O F l N Y j d s Z m N W V 1 c 3 a W 9 1 T G F 4 Q k R O e j Z M a W 9 w U 0 V o T V R G d 2 t o c m d l Z 1 d X K 0 F 3 K 0 Z B Y 2 5 J e U Z J V j d p d E d 1 N l h p c G x x Y 1 B w S l N m S T B a U E g 3 U W t y L 0 Q v W i s v T z Q 2 T X E 3 e j J P Z j M 5 b m x 1 d 0 p R W V N 3 Q 1 V n Q U Y 4 U 2 x y U X Z p Z 3 E x V l V N Q 2 x V c F h X N n J X b 2 R j R 3 F D Q W l L N E l y Y j F l c T F i c l c y Q 3 F o b z N R M 2 l o a U l 1 M W R Z Z E Z V U l p E Y U p J e U o 3 T W N u N z N q N U N R Q U l I T T V H V E 9 l Y z U 4 M z Y r N z Z B Z 2 5 U N l h K L 0 d h Z T g z e W 1 K S 0 5 u e i 9 n M W x t Q U N n S 2 F 1 c U t K O V A z Z 0 R p R 0 Z F Y U F I T 0 N U M k F n T V N i c m 9 s M l h u Y z d W d H F L O D N J d T V B b W V S c H Z 2 N 2 h 5 U G h u e U h Z e H J 6 S G V u e T R u O X I x Z F h W c U t 5 c 2 R Q U 2 F x d n B o T 0 J 3 Z T N h V k x s K z h j d l h D Y X E 3 b 2 J S U U h G a l F x Y z J a R m Z w e V l V d 2 4 5 M 0 x j S l B X Z G t k Y 2 4 x V i 9 L V 3 F L b n I x d V d P L 0 x l K 1 F M K 0 J C b l B H S U 0 x N z d Q T F N 3 Y j J a R 1 R l Z z B p S F U v Q k 8 x c 1 N H N U x W T k d u b 2 h 6 N 2 J W Z 1 B 3 S U h a Y n V z T E t G W m J p c U 1 5 S n V C Y j N y a X p M Y z U 0 S F l N e l h u S X E v N T U 1 V k 1 W N z N a N k 5 i T W o w W m h a S X R l a 2 1 u S j V u c j B h d 2 9 Q b U d o T D R o V m 5 T O E R N V n l k e G F Y V 3 B 5 d m l Q T l Y 0 d l F 0 R k 1 J S 1 R s W m J K b n I z Q k U r a k x l L 2 d L Z X p w Z 1 d H e G E 5 M W R 6 N D V 4 a z Z l W n p z W E Y r W G x X M W p C W T F y R U N q Q k t S d n E z O D B x a X F m Z 2 p W U j J N c V Q 2 N W Q 5 b 2 x 2 Q m 9 6 U z B 0 S n N B Q S t M e U l s d z h L U l h W b F l X O H Z P V C s r Q m t T Z z F W U l R R Y V J W b F p t Y U 4 z S D R o S U t Z Q 1 R p b 3 F L L 3 U z W V J U M n U r S 0 t T a k Y 2 O T d E O E o 3 R n N C N T U r M G d o c k Z 5 Y U d u Y 1 V i R 0 l 3 Q 2 N m e U 5 B R m F 0 V k 1 U c G 5 B a j d s R 3 d F T m 1 1 V T d I T D I 3 T X h 3 T 0 l 6 O C 9 I O E d n N C s 4 W E d V T l Z V V k 5 U Z z Z x c U t p Z C 8 5 d G d B R m x p V 2 R X R z N i d D I r Z G V x a U J P a E 5 5 S 3 Z K d 1 J 3 Q l J q V T l o d V I v L 2 1 6 O T g 2 d m V D d U R 0 b n I x U k V R b z d k b 3 B u T z E r e k J v b 0 h 4 b z F j K 3 V j T y t R S W V 4 U m t 2 Z l h I R 2 E 1 K 0 Z D e E V z c l M w Z U x 3 a G N C M E h u R H Z 0 Q 3 F 1 a G Z z U W 1 E T m 0 1 Q X V O a 2 J S W W 5 P Z W M z Z W Y y M z g 3 V i t M N E 9 5 c 0 M z a U N a M 3 M 0 N D N V Y 3 p u a k p x N 2 l 0 M C t p S 3 I v T W Z p M j N J e k 5 M T n g v e T I r d D U y b l F S d D d E W m g x Y m I v U V B V M T B l Z 0 V P U n h m c E g 1 V n F j Z j V L b j F 4 d m t x Y 2 x p Q 2 o 0 V E 4 0 W k l K Q k o z Z 0 E 2 S T l p U j M 4 b G g r T l R 0 M W V 5 S S 9 4 c E F h Q l h y M T V a Z 1 p 6 Q 2 t 5 d 3 J j Q 1 p V O T R Y S X J t M z l 2 Y X I 2 V k R 3 V 2 4 3 U m 0 r Z W Z m Z E 9 R Y V U 2 b T B 0 R F J i U k d h c D Z u Z 1 J 5 Z H o 1 N z J p Y n p N e E 0 1 T 1 h s c G U y Z F R G N 1 d l U G R C U l V W R l J 4 d 3 Z 2 Z E N Q S H h E W G 1 t R T N 2 b E F Z d E 9 6 S k F r e n N p Q T J l U m h a a U 9 E N V V n d E 5 E a n l K U H F w b 2 V k K 0 t O Z 0 N C d 1 d 2 a E N m T 2 p Z W W 4 x Z z h 3 Z n c z Z 0 N I O H g y T m Z m W j B I O T R i M 3 d S d y t H N 1 B P S U Q z N C 9 I N H F G N j l l d j N r N U l Y V G 5 R S l M r M y t Z S j h C b 2 J i e H J N Z E d k b n U z O C t x c H d H U C 9 k d F F o b G 1 T b W E 5 e F Y v U D M z a z B y T l Q 4 O F c 4 Z 1 R O Z S t 1 R 0 0 x M z Z Q T H V q L 1 c 0 M E h I b 0 l n c z Z Q Z l l y W F V S c S t L U 2 d 3 c y 9 3 b T U w U 2 l B W m 5 m Y n R P V U 5 Y d D M 4 N D N Y T H I x d G h L Z j Z V O F J O Z W t S b m V U b 3 k 0 a F R O Z X g r S 0 1 s N 3 o x N C 9 z T W p R W D B s Y 2 d Q R F V l Y k c z K 0 V 1 L 3 B m c V d Z d k h q T 0 s 2 b E I w K 3 J y V 2 Z 1 R j d Z a 1 d Q a 3 F H b 1 R k M 2 k z T V A 1 S 3 Y x d 3 Z r c W N s a U F E d W N F S m F s a z N O M 3 Q w O C 8 v M z F u T m x 5 M V d w c l l w N 3 J h e m 8 1 Z k p 6 Z U R l b k N h L z l X M 1 J C a n g 0 O X N r T U Z 1 O T V s U W M 0 Q X R o e T l E N G Z E S 0 9 4 V W d K L 3 R 2 e C t H N 0 R N W W Z Y c j N 3 b 3 B W c T d E N G 5 m Z n c 4 U 2 V m b 2 J h d W J z c z N z d X J i R W R T U C t l N n J y M 3 d 6 W V B E W W F m c m c 4 V k x u T k p 6 Z 2 l j M E V N R U Z T Y 0 Z k Q 0 N C R W N H W G d U W T h O U G 9 J Z l Z N R 0 R 6 a l F C b k 1 k K 1 J X c 3 g 2 b U V Q d l F k Z T Z H R z V U d 2 U 4 Y U h r R E R W T m 5 X e l o 2 d G Z 0 M k d 6 Q 3 g 4 d m t 0 W G J N c k l T T z I 3 R j d i T 3 F x e U 9 6 V 0 s 2 c m Y w N D Q z a 1 B a N 3 o y N m V o R V c 2 d F V r U n V O W U w 4 T l A 2 Q k x i V T N 6 a D F 2 K 2 1 O M 2 V q O H F X U D F 0 W E J T e U 1 E c C t Q e j N n e W U x d W M 4 V k t M T T E 1 e U t o L 0 1 I R j d 4 N z I 3 U E 5 h Y m J Y R C 9 O M D J 3 Q k J R Z H R S S 2 R E Z H p R K 0 1 k M 2 1 C T T V Y M 3 N Q N U t u R m 1 K Z H E y b 3 Z x R k J L S m p U U G h a b H M 2 Y l B G Y n Z B Z n N N Q 3 d T d G 1 3 V n l V T 0 9 E b l F z T G N j U m h R L 0 h M N F V k Z z Z F R U h v b E 9 u Z 2 0 x K z Q 5 S 3 Z s K 0 1 m R D g 5 R n l Z S l h V R m 0 x K 1 E 1 N j F i Z m p G c z V k L 2 N V b l M x T D J u N k N E O G R p c C 8 v R j R x W E 0 2 T 3 R I V 0 d s R W J Q Y X h T W E p C e E w v W U 5 m T k w w T 0 4 4 S W F E L 2 1 P M U t Q V 1 E r e i 9 I U W 4 4 c k 1 z e k V i e m R G c 3 J k N W 0 y O X J n d H d O c m N B b n k r e T Y 2 S X V Q S 0 d t R m J B e G w 5 U F A y N 1 p G U z U 4 Y 2 R k d 3 h 2 T S 9 6 b m p 0 a z d K R T J 3 N k U 3 R G d H Y n Z 3 S n Z h c 3 J r U k d Q U W R y K 3 g 2 Z 0 N m R z V I Y 1 d i T 0 p U e V p 2 V D J j O F Z L U E 0 x N 3 l L b T d y T k x w e W V m N W p r U j h 5 c z Z B d V B y O D J H K 1 l r Y U t Q Y j J G S m t G R V Y z O W 5 1 W W J u T U E 1 e X Z 2 N E h 5 V k 9 D M U J o c D B Y d k V G R X p n Y 2 F U N 3 E x O T l P c U 8 4 Y T I 1 N H E w T W 8 3 b 2 N h R m h l T X V k R l N Y R 2 U v O U d V M E 4 y R 3 p E N F Y x W X c r Q m N C O W 1 4 O D h K Q 0 R m b 0 h 6 L 2 5 n V 2 Z y Y i 9 m c 2 p P M 3 Z G T i t G W F Y x W G p y N 1 h j e G R m c T F L S y t v M l B 5 b 3 Z x V n g r N X l W e X o 3 N 3 F p T V h u M H J m Z i 8 5 O W p x c m V x Y X J q U k N U R H F l d G 1 a V 1 V o T n p l W G R 6 a T V T R l Z S W D E r U D h 2 S n l w N C t Y Z m d I Z 3 d 1 N 2 R 1 e T k w O H F K Z W x x c E U y N D d r b 0 J x L 0 R U M k 9 J M E p 2 b 1 Z B M k l Z Q l l X M z h y M 3 d o b 0 J m T W Q 3 b U R X d 3 p 3 M W Q r R V J F Z n h H Z 1 c z e U Z L M k 4 3 N 1 l J Y W 9 J a G Z O M n B F R 3 Z 5 Q 2 1 D N y 9 m M l F o d W s y e m 5 q K 3 h S b X Y v V 2 F Y O V A r d E p j R y 9 B W n J q N m 4 z e n F p a X N y M G R S Z F N X N j F 0 V 2 d z S z V 1 a D c 4 O F p s b D F v d m J U Z 1 R q d X p K N k E 5 M U s w U 3 V O d 3 h u T U h a N 3 p r b F o 3 W i t 6 R E 5 z R j Z L L 0 p p W j d k b 2 l t c j M 3 b W J s Y k R i c U 0 v Q k d C N 0 x h Y 1 l r a X Z k Q n Z u S y 8 v a W Z K V T R M V U V H O H E w L 3 F R W n V O Z X N F a n l w V T F v c 2 R H U 2 R I N E h X M 1 Y 5 T l d h V G w 5 O U N 3 Z W N u Q W 9 K Q 1 V D S 1 F T Q T d P d 3 N q R C 9 y R D d q N G d u T V R 2 d G F D V j E v R E Z k T 3 Z 4 Y V p O b T Q r c E 1 0 M 1 d a a n g y N m g 0 Z U w z V k 9 x a E 5 0 T z Z T S 0 F Z S G x P Q 1 R 3 S H Z Z T G Z J S k J n Y V U 3 L 0 9 W e E R m e G t J Z j Z p S 0 8 3 a E d 3 R m J N T i 9 o R G N 4 N m 1 F U H Z R N W Z h Z W t 4 V U M y Y 0 o w S F d I d n h i Q X B z e E 1 s R 2 J s b 2 p R M 0 Q 5 V m h 4 O G F L O W 1 P N m p U T 2 V E M 0 R H Y X g v W E V t M D d Z Z G 1 L Y 0 R 5 R 3 Z H Z 0 V 2 Y W 9 x M E t X M k Z q b X h L Q l J B S k J C Q V R U Q 0 U 5 Z G 5 a N V p E W W 4 v W m Z V L 0 d D V E l h e l Q 2 Q S t 3 U m 5 Q R 3 p q a k p h Z n k 3 N W x I V m Z 5 N z J 6 T 1 J I e l B 6 M 0 Z 5 S G h H d 1 V I d j R U O G 9 a V U p y Q U h 6 b l N i R X p o Z n V Z Z n p W Z U x N V H J U a G U w S D h I S 3 l M b D h o W X h O M W V U b H V s M n l h U D l C N n d 6 M k h C Z 1 B V a 1 J I W U Z n S 0 t 1 W F h I N X B S T n c z T E c v U m p n Y 1 N 2 a U M w V 2 d V e n p 4 Z m d o d H Z 2 Y j N G U m s 5 T T l M d z F Y M z c 2 d W F P c m R 4 R 1 B u Z m 9 I a j V j N n A v a W l r b 3 l l d m F J V E x E V C 8 0 R G o z Q l R X S 0 F x b E F M M n N 0 a m d 5 K 2 d T R 0 J 6 M U J r c l V k Y 0 E 2 a l V Q S 3 k z d T J L N X Z m c z d R N E l m W H p L d z l 2 c 3 Y r V W J B R n N 4 M 2 V B Z X p I b W J S R 1 F q W D d J S X V B Z U N V a U N V V G d x c T d O L y 9 u V W N 2 Q 3 V w e G N m R n Z R Q 2 R Y Q k 1 L S m l B W m J Y b n Z 1 W m J n T m 5 Q S 0 5 4 e G 1 1 Z i s r N U R L T G Z Q d 0 h O R l p T Y m d U c U t 0 c l J y L 2 Z K d S t 2 M V J y V m V 5 T H h v M V k v b m N 3 d T d 0 Z G 5 Q R z h n e k 5 l O H F y d X p U b T Y 0 c E 5 k b n E 3 L 0 l U T W 5 w Z W 0 y W n A v R m s x R l V o N j V q M X N Q S 1 N m Q 0 5 i c W J i S E 1 I N U t 2 V T R Y e V Z P U z V D Q m d 1 Q k 1 W W m t B d D I r R 1 R w a F d T R H g 2 S X R i a l R a T T J l S U E w M i t U c F U 3 e n Y v a E x F M z B U a 0 F B R F l h O D l C d U 9 h c U s 3 R H Z Q d n N n R U V q K 1 o y N D B H c 1 B D T n h k a H l s W F h Z R k 4 1 N D g y Z n V o a n g y S V V y b G k z N V p J Z S 8 y U 0 E 4 Z G 1 v K 0 h p O T F q a G N T Y m N t e V Z i O F E x V E Z 2 W E R F b U x l N m t T Z 1 R 6 S G Q 3 Q 3 J J Z T V Y b m 1 x e D d B N k s v U j R B T 2 h o Q T Z n T V o w Q k 4 r Z T g v M D I y Y z h R e k V H Y S 8 5 N X N 6 Z i 9 T U m 8 4 Q 0 V S Y 1 d 3 R z Z D Z 3 R O b m x V Y X l I e F B 5 M z c 5 e m R 6 W n N 4 b 2 U 2 O D M z W E R H O H h i T 2 V N a 3 I v W i 9 k a G 1 s S U Z y a V J i c k 5 D T n J v Y 3 Z 4 N V o v W G F j a n R 3 K 3 R h R l l K S U h v e V R J V U d 4 M W Z u Q W R 4 d m p J Z j U 2 d k V N Z E h t b n J T W l J Q c j I 3 W n V K c k U 1 U E N U Q U N B S H I y N k k 2 N y 9 2 Y 2 0 3 R G R r S D h l K 3 h o d U x G d U 9 p e X l h a n V y b 0 d B S 0 R R O T J L V l B 4 M j F k d T F h M z d S S G V l e l V Y R H h l N n B 6 a U 8 w c 3 l l d F p F Y j d C Z 2 5 R L 1 o 5 a k 1 v U E d X c l R 6 d F g x V X E x N 2 V Q Z W 5 I c U N F U j h j b H l y T W Q z Z 2 J z e D V t Z X F 5 a y 9 3 Z 2 J 3 Y j l B T U 1 E d H R T U 0 0 2 V G J P Z U F i a G p O Y y s 4 K 1 l o S E 1 u d G Y 2 S W x 3 V W N B S k o 1 M m N G Y z E 3 U G o w e W 0 3 T D d 6 c j M 1 O W p K S j Z D b k o 4 N T Q z c 1 l a T H p t V k Q y V W V X Z k Z l d C t k U 2 5 X N H J Q U H d u N V A r c 3 Z I M G Z W Y W I 2 d G d T a V p 6 T G Q x a j Z j c n p v Z T U 2 d k V N Z E h t c m 5 U N W F X Q W h u R D h a c X N j Q 1 F F R i t Q c V p Q b l l S O T l 4 b n M 2 Q m N a T n Z S Z 1 R M O W l F a n A x S 2 d B Q U N P V G d Z T z R 1 c i 9 i Z W M 0 a X p Y O G h G Q X d Z T X F B Q X d V V l d m U j h P U m F F Z l U x d G F p c 3 J M U z Z a M X g y c X p 4 Z U d s R l J Z V 2 p U M D R p V W 1 w W j F n V i t m S E p x V G Z G R k p S b T l h d T A v V 1 N J W G U z N k R C M m d Z d 0 V X Z 0 R k c z k z O X V L R T d q Q j A x S 3 p m T W N O V G w 0 M 0 h B N D M z Z D F K N 1 p P Z G 5 Z M j h 2 R H h I N z V J V m t m M m k w Z W d E N j l l d j M z M 2 5 2 N X F T Y 2 V y S W I r W k R v d j h q V V B O Z X h G c z R Q e T h u T 0 1 Y d F p h U V N a e n d 6 Y 2 N a c m 5 4 a 0 x F W X p s e X J W Q n V B Q U F J Q U J K U k V G V U R 4 a G 5 T Z U F 1 b U x i Q m 8 x b 0 x 4 S z h Q V n R m Z H d 3 M m U 3 Z U 9 N N T M y Y z h a S 1 R k M W J k R 3 d Y N 2 J 6 Z z V v M X R 0 T l N R R n o 2 K 2 l 5 T n l 0 Q m p s N 1 Z y V n Z n d 2 N B U k E 3 V m V P a G V Y W V M 5 b k Z t Y 3 Q z R y t N a F B u c T h S c E N U S m d C U 2 V y e W d U a k 5 u a W d G V 0 p I e H B t O H d R T 2 t 5 U 1 p Q b j B G R G p v U m x U W m J O a z h P a 1 N 5 Z m d x Q 0 1 P Y y 9 4 S W R U Q V l 4 Q W 1 q a n N P c 2 E 2 Y W p v S 0 R o R k x p S U R B M U M 3 d W s z Y 0 8 5 O U h m M W l M d X J S b z B l T l p W b C 9 B U E F Q V m E x M z Z y c T F 0 Y l d v c U t o Q V B H N 3 M 5 N U 1 u T l I 0 d j N i U n B r K 1 B I U z F Y M W Q z N 3 N o N 1 p t M k k w d k Z Q Y n F G W n N w c 0 c 4 M U x k R U d Z T D B x e m x u M F l k M m J i a S 9 F Y X p i Z j N l b G 9 u e j B Z R E N J L 1 A 1 O H Y v a D B p S X N q T 3 p r W n V i c T Z U b D d V Q S 9 O c T I 3 Z G x y M T Y 3 Z H h j a 0 w w e G F u a i 9 o M m N W e n Q z N n R p b G R 0 c l N Z e m t 3 N U x M N X B Z T X V z b n R s Y V F T W n p 5 e m N N W n J 2 d 0 Y x d T Q r R 3 l 1 M E F 1 c m k 5 b G 9 R M E p k c V c z e k o y c k g r c U V V N 2 p q T 2 Q 5 b l B H U 2 w z d G U 5 U 3 V v e D d I a E x 2 V T F I Z j I x U X J 0 R V V I Q m 9 H U U t K Z m c 1 U G F 3 V E R W V U o z N n p 2 Z S 9 2 d 3 p w M 0 M r T W d 2 b n E 4 U T F K Z H B z b V d q V 1 o v Q 2 9 R d k c 5 e E t N b n l o R j Q z Z V F O S G l B d G N t M T d o Z n N N Q 2 o x d V d Y S U N B S X c r N 2 x q Y 2 N j d U 5 I Z j V W M z F p M E d C Z G Z m Z 1 V x S z Z z Q U 5 L V G J v b H A v L 0 h k Z m Z l V 2 J O b X h a V 1 Z t b n V y c T Y y d 0 Q 4 S G c 3 Z S t k W T Q 1 U E h Z Y W Z z M V B q a z V m Z m V C c W 4 0 Q z R N S W V Q W G 9 z Z H V 5 a U h s Z D h V V W x H c j E 2 e G 1 R Q W 1 p R k Z Q V 2 d B V U Z Y S F Z F e G Q 5 V 1 B j b W 5 o a H I 5 S k 9 X a z V q d k 1 C T 3 p I b W F h O D B M e E 1 S S U k z Q W V n a j l 0 c l N W Q V V 0 d D Z X Y n V r M n p u a m V 4 e G 1 2 Z l p o b z h 6 Z k 9 l R 2 J p a k p l Y 2 4 r N H U r S F g 5 S j U y Z X J O L 1 F r R z d i c X R h Z E d H M z Z Q M D B Y c 0 x K a T Z Q Y W J k U W g z a W J i L 0 Z N O D J Y e S s 5 M G 0 y Y 3 I 3 e V A 4 M V h p b U d q e k R 0 L y 9 C T m h 0 W V B B d 0 V U a 0 l B S X E 2 Z G N Y d l Q v O X R T c j d 1 c 0 t F S D Q 2 c k p F N U d m M T V C S U Z j a k J Z V 1 E 4 M j Z 2 L z N z V X B X V U F L R k J Z V 2 J s T F Z p M V Q x T 1 R o N D d M V H h B e G g 1 N 0 x S O U d v K 1 h s c G V Y Z D h U e D B u U D k r T 1 R V b W 9 Z T k h 2 d F B B a 3 c w Y V l P b k 1 k R V d W e j F 4 M F J X a l g r Y 0 d 6 e G J N Z D V p T F d R O H p q V H Q r K 1 F L T n g 4 N H l N T j B X U 3 N k M E c y Y z h i K 0 9 N M X o 1 T X R Q a 2 J a e n h 6 Y 2 N a T H p p N F h s T C t j Z j h D R 2 s 4 U G R h c X Z G M H N a Y T k y W n R m N z V W Y U 1 O d D R J M F h z Q l F a W G V z Y k 5 u a D J q V G 0 v d 1 F P a 1 h i c U 4 4 N V c z Y 2 I 1 S 0 h C T n Q z d U w z V F o 2 Z 0 p Y S T B v R V V p Z 2 l N U E g 0 Y T k 5 O X d q T l Y 4 N E d N U U p v N C 9 E e m R m U G F F c T N R Z V R R V U R q N E V O T n R P O G R q c C s z R D Q 2 W E 9 Z Y U x O b j V q d k 1 C Z X p I d V l h Z C 9 3 M 0 M 1 b H V N d 2 R u U E c v a W p O Z C t B M n V M U j B E b E p o a V l h R l B Z b H d V c m w 5 L 0 d S R n Z y T 0 9 P W m l 6 T m U 4 b k x Q c T M 0 R k 1 m b D F h T m U 2 Y m R O d G l o M 3 Y 5 Y W h 1 T 2 Y 3 V F R G Y n Z X b l Q r O V k 4 T k d 6 d 2 R p Z W s y U j N D K 2 F o L 0 9 W N G x q b 3 M x N 2 Z K M X I 2 O V p 0 U 0 U 1 b W 9 i e G 5 p U X p P e k 1 q Q U E v Z m N p V U 1 Q U G p E b D Y y Q z Z M W G s 4 Z H B v N E h p O T F E a E 5 0 L 3 N O O G g 3 O H c 2 M k V t c H R 2 T X d o b l B P e m p q d F E 4 V G J m N 0 d H Y z l m T 0 9 N b H A v e X Y r U 0 1 x U C t u M F J Q V E h y S n l t Q j d m W G I x U G R 2 T z h q a 0 s z e W J M Q n M 1 T z F i Z 1 l K Z m x D T 1 E 2 O X h 6 e m M 3 c F F w S G 9 X W E t v Y V R j R E p Z Z n p s W G R 3 d m t v Y 0 U y M 2 U 1 T 3 Z 2 K 2 1 C K 2 J J Q W x N a G d B T 2 5 j d X h Q N U R C c n V 5 a m 1 G R E Q 4 Y V Z r e W V p Y y t k Q 0 F K d l R i W n J 4 d E 4 v U 2 J T S X l R V l Z m Z G Z L N k 5 U V T F x S 3 F x Y 3 Z L U 3 Z o Z U x 4 V H J p e W F r c 0 V B a G M 0 T W N u c D l Z d z B l W S 9 6 S G Y 0 R D d N Z V p t S z Z 6 U 3 l j O G J 5 R E 0 x N 3 l t R 2 p 6 T j g 1 N C 9 z T V p M e m t G N T F m T X o 5 M y 9 w e k h o N 3 J W V n N K c H Q z b 2 h z U H R D a k R h Y 1 V S Q 0 F p R G Z z N m 0 v K z V C R z J F d T l T a n k 0 Z 2 Y w Z m 1 J a l N u Z T R B R U F H Y T R h b X A x T z Z U Y k 9 W O T d B K 1 N v e F R M U j V s N j g z Z V V K V z h K R E d 2 e j c 0 d 0 Y 4 Z 0 9 6 d m J s W F V F Z z B H Y 0 1 H b 2 t a a 3 l i a l B 6 O G h z L 2 9 n U 1 d I a F V L a G U z W X I z d H M z V D J C R l J V W F Z s b V d k Q X V E d l R o N D d y Y W 1 w U V h s N U 9 Z K 2 Q 3 b 1 N x b 3 E 2 d U R t V m x a W T Q r T 1 F I N F F r U k 8 3 d G F 0 M j l 0 T 1 h 0 V E x t R 2 p 6 S i t Z N y 9 J Z F p E M 0 0 x c H R z Q U 5 l e H U y d l J N d D N I R 2 N 4 Z G 5 2 U F p q b 3 M z Z k 9 P U D V E M m U 4 N U h V N n I v b z F E Y 1 V Q e X k 2 d S t z b k s y U E w 4 S 2 1 n N H Q 3 U D F 4 c G t F Y k d U M n F r V 2 5 Z U n Z S O V l U M X l C b F V B M W d 1 U l g 4 R V E 5 T X A z Y 2 I 1 e W w y Y 3 J 4 S m 5 k S 0 l O S 0 J W R V Q v Q m J v c T A 1 W D I v e X F H V W Q w U G p Y K z d s M G l x Z F J L Q l R D O F N P T 3 d S M D M z N E M 4 d k 0 y R G l 1 Q l h W a W o 0 W U 0 4 O T l 2 R E 5 n R k Z V V k Z T Z G 1 a b D V t W W p N Q V p 5 N z A 2 e T J 0 a G J W M W R W T y 8 r R D F q W T Q 4 W H F x c T U z Y n Y z b j J o W X h m M X V P S 0 x T a k t D b G o w W n d B V G p O b m d V R m J h d D Q 5 N z h i M j B K V C 9 C c 2 9 h c m h k Z X Z X W F l D R 2 Z J Z W p M L z R M Q 3 d z U k R B W W R 2 Y 3 V R R W l N a X l N b k p R V j V l b n B P W E R R Q T R 4 T E t z b H p k c z J O R F R 5 U X Z U R n I 4 Y n V m d z l o W D B K Z 0 Z L M z E 1 S 2 d F Q V N Y e k h s e D R J e D U 3 L 1 F 5 N k 1 W T i s z R E d j d 2 R u d l B h W n N S R E J 1 U 1 h G b z F R Q y 9 3 S m s x N D c 1 N V B D T 2 9 k Q T Z p S D F 0 c U d y N W c y U E h J d U w y Z X J 5 S U 0 1 N i 9 j Y 1 p M W H E 4 N 3 Z 2 c z Q 5 e G M v a n V n e T V 2 c 3 Y 4 M z l X a G 1 E Z X R r L 2 J n Z X d Z O G d a W G 9 P d U o z N l B M e U I r U X Y z O E Z B d m t 1 d j R S V X N T Q n l w T n F o S i 9 W d D Q 3 S y t T Z U Y 4 N V E 3 T 1 Y 0 b l R 0 M U N J Z 3 V C T T F j Q 3 Q 1 c D N n a 1 h X Q y t I a V V Z c E h i S y t s S X Z w N V k r d T Z 4 M z V z a U 9 C d 0 F I b m 5 3 W G h 4 N n l F R n V M d 2 1 4 V 0 F 6 U F B Q Y 2 l a d j N 2 W D d C e F k x b k R n N n B 2 U S 9 Y c 0 Z V c y 9 Y Z X J 1 N n B 6 e i 9 m Z m Y 1 O W k y L 1 l T S W p I R H l 1 d G 5 a M m N q U G Q y e C s 5 N D F v T k 9 y N D N R Z W J q N W V P O H V Q Z E I 2 M 1 p r b W d 6 N n d T U E 5 u e V U 1 b n J i M W 5 H T H J o a j l 1 d H Z y O F p K b S t R N U g 3 K z R N a D h Q S X o 4 O U h N Q m g w N n B M V V R x c m F s Q 2 R 3 O E 1 N e W J R Q U x M T X U 2 c 0 Z 1 M 2 J 0 O D Z k V k Z x Y W M 0 T C 9 Z Z G J n Y 0 Q 5 Q 2 p F c 1 k 2 c 1 Z h d V A y Y 2 N j d G 0 r S D J T b E t K T T E 1 c W N j W k w z b 3 l G Q 0 E 2 c 0 g v R D d o a E 0 4 c 3 F 2 Y j Y w b U l h a T N F d m p a W V d Y Y 0 h U L 0 J z S D J l O D l N R V p M M 2 1 S d D B Q N 0 J X M z h B e U w 3 M m 5 X Q 1 d G V U F p Q W t r c k F o M W l y c D N Z c W R O Z E x I W T B Y U G x j S H p o O W t w U 2 d m T l Z h b k c r U 2 9 5 V 0 l L T m h n M G N t b U h X Q 0 J 3 Q j B r M G g w R E w 3 R D I z N D l 3 Z F B J M X l k N W 9 O a l U r S m N W R G 4 5 b 1 g 3 S 0 N 3 U 0 R H Y k o x d U V 6 a 1 V s d n l O N m J h Z D Q 3 S F R s b m k 4 M U R s T X R Q a 1 Q 4 e D N w Z z F r U G M 1 b W N i a E 5 M c G p M Z D V n e k 9 l Q z F 4 e G 1 z L 1 V 4 T n R D d F F 3 M G J a e m 5 Q S F N C M m U 4 N U l V U G p Y N H N v Z W p o Z 0 g 1 a 1 p T c k N Y V 0 l J R j B V U j Z o e n o r Q V l Q b U c 1 e k N P Z X J s a m h m S m M 3 N F J K d E V 4 O G l o V 0 9 U M 0 R S N 0 E 1 N X M 4 Q 3 J 2 c F p N d z c 3 L z d i e m F X M E V B c U Z N U E t Z b 3 p I c m 1 1 b k l 6 Y z B C Q U t o a X F C V U 0 z d D J y M T k 2 K 2 V R T G p z Z E 9 P e G V P b H p t R 2 l 6 W C t Z N z B o U H p I c V l p K 2 s y c z N E R z Y x a W M 4 Z H J I N U V R Y l Z H d E Y 3 W m x W Y T V i L 2 p Z b T I 3 Z U 9 N b D U 0 N D R 5 V l B E a 2 F G a E t P L 0 I v U y 9 i c T h s S V V 5 M 2 N i N X l H T 2 V y e F B r a T B m W W R m T G Z 4 M W h w Z m I v S k l I R T l o O H c 3 N D g v T m Z 4 d W 8 x Y T k x Z V V o U E x z d k N y b z Q 3 R T l D b V h v M 1 B u U W 9 p S U p T S k h o b k t E e i 9 V Y k 5 H U 1 E y K 3 R 6 U 2 1 G a D R T W V J t Y U N x c n p w N T N a c W F H b F J Y V n p 0 N V N l U E V Z c k d P Z U h J c U N 3 U U N G L 1 R v M F d P e F l 4 Z j F 1 Q z J K T m t 3 V W c r N U t h R W k w Y W F r Z G x 4 T V d Y V E g 2 Z F c 3 d 2 J O R X M z M 0 d E a z l j T m g 4 U G 8 x S 2 t U N y s 0 M F F I W j J O d k x 5 O G h 4 O W s w W k U 5 b 3 R H b 3 c r c 1 g 3 O S t k O G N 1 U 2 k y T U c 3 S D h D W T N I Z m l m U T V X N n Z K V U V o c 1 h C S n R D e D d z d H N M U 1 N Y T 2 V C M k h N M T d 5 N X M x R F l H R G R n R k 1 B N n d F Q l F t N n Z K e U d x d F F C d U N W Y l Y z b l h 1 d W M 2 O X V l Y 2 5 u U E d J T T E 1 e T V F Q X N p U W 4 r Q 0 5 W U D N G N U w 0 b V M 0 Y W 1 o M j V F M 3 M 3 L 1 p L V W 9 I e l Z j Z m h m S l V Z T F V F R 3 J P Q m t W W m x n M 2 d h U G J o S 0 p u S W J T K 0 l K M E 9 N S F R 5 T m V i U E p H Y U R a L 2 F n Z z h B b 0 t x c U N 2 Z i 8 v W i t v c k t 4 e W U x b E 5 t c W Z i Q 2 d v M j M 0 U z B P Z D N X c D N o Z j N 6 e U J G U l V W V l F l R H d i R U F I b G R W e C s 1 S X E 2 N n V S b V Z s W m R y Z G p k Q j Q 5 M E V I S E M v O U J z Q n B m a n h l M m h x V E U y M E N Y U m N Y R 2 Y v b X h 6 V y s v d U M 0 W k R E Z l F j e D Z t S X Z w T n J O d 3 h u T V d a N 3 o y a S t V V 2 p 3 V G t M e E I w Z F h z d G l W Q 2 d S b 0 N M S z l j c 3 U 0 N k p 0 d F p 4 e G l Q T 2 V N b H J u b T V 6 Z X k w S k V 3 d 0 5 w b G 0 2 a m Z P V m N 6 a G Z K W T Z K T m p Q N W V w T 2 5 0 T F M w V m 1 6 N z c 2 c W 9 0 V z B i V H o v N 0 F r c G V k b l F 6 d k 4 w Y T A y M T M z S H h E a T N T Y k J P W C 8 v S l J 1 N j l x M W E x V m 1 a d V o 1 S W p J Y k R o N D d y Y T Z 1 U m x W V l Z k b z h T V F U r T 1 p X W G w z Z k U 4 Z E l 6 Z S 9 U b 3 N j Q 3 h p M 3 F j M F l r M j Z L Y T Q 2 b W 1 M U H F o Z H d C T T h X e k R m U W M w e D Y y R X V w d H Z N d 2 h u U E d a e n g y c 2 N Q a W J h S 0 5 j d i t 3 U k 0 4 M j h j W m o 1 c m p q S m U 4 W n V t M m Q 5 M W V T M E p V T E Z o e V N E c W w y e m h m T 1 l Q e l Z l S 1 l h R E 9 Y c n p k N U F H a E Z 2 U F p m Z 0 Q w U E F H c n I 2 a k R 6 K 2 x s N D h 1 b m 5 V R i 9 2 M k 9 l W X R a d G x X U m c y O U 9 D d D B t M F l 5 b l J i M j Z U V H N W T W V M M 1 d H N l l t M n V P c V l S V l B H T E 9 J R 3 p 4 Y k 1 k M U J y b V B V d 1 U y T z Z U Y U V y M 0 Y 1 T G d w a H V j e E J u d l B a S m x 4 b V B p V F o v N D R 4 S H J l R 0 1 s e H c 1 R U V z a 2 d B c 0 J Y Z U w y V 2 h J b n c 5 V U 9 Q V m k v R U l Q Z F h r a 3 F j T D V x U D g 1 W G l X R 2 l 6 V 3 g r M y t U Q n h 1 W E x L K 3 k 0 W G d Q V n p 3 R 2 d y c T R l T T Y r L 0 N Y T W Z m e E o x Z G Q 3 W j Z B a 0 V B a G d 6 Y W l T d W 5 q b 0 p C Z m t 0 M D I w O U I r e T N u N 3 V y Y 3 c 2 U G 5 T Y U h 4 M H V k N D R k R T I 2 T C 8 x c W Z O b j F k Y k 1 k O U J y V 0 h X d z F 6 a m p 2 O W 1 v U 0 k y b n V r M k 0 z R E d T d z V u d l B h c n o r b C 9 O Q 0 M z b X B a b 2 c y c X R a Z W t W R z J E Z n d F U m I 2 e m p q V V d z N D R 5 V l B E b 2 w r S 0 1 I b 1 V D U F R i U m F H a H d L a C s 1 b H V h e C 9 P V j B u e j d Y e k Z S S n Y 1 M H V a T W N w Z m V n M 3 J r W m 1 l O U t o Y j J C S U N j N 0 d 4 Y 1 B X M H l m b l B p Y U x l W D F v S n Q y M 2 h q M F d M O G V k S l V W R l Z W U T F W d F F O N k w y V H A y N 2 J K U E R I d V R v M 1 Z s W l d X Z D Z 1 c n F i Z 1 B 3 Z X p o N H g x M 2 p r R 2 R a L 3 R t L 2 J I e H k 2 b 0 M 3 R H o 0 Q m N L R W Y 3 e j V v V G N N S m 5 0 a E 1 B Q k 5 N T 3 N I V F F E Z k Z W Y 2 N z K 2 0 v O T J 6 e k J z O F h t d X p 2 S G 9 5 S G Y 0 W m p H Z k F k Z i 9 Q d E w 0 N H N a S j Z u c W g r R n d l S F N Y T G w x O D h 4 e n R O W F B t R j U 4 a U N O d 0 J v S W Z i Y T B s U V Z C V l h o V H B W M 3 p s M m F Q c T h n Y 3 N a c i s w N D Q 3 W F B q S V V J R H F 3 d E h x R V M r S m V a S j N o M F J 1 V 2 F y M i 9 u Q 1 o 3 d D Q 0 e E h p Z U N N b H h 4 O U g z d H J K U F F B S U l l N H Z a Y k U 2 V U t S N k Z s e U t G Y T V 2 W k p V N E h 6 V m R w e X Z F c W R 2 b 1 J C V 2 N M T G F N d E c 4 R X p 3 b 0 Z j V E h w L 0 1 K b m t i K y t T N 2 V p U T F y b H B i R 0 5 I S 2 0 y d m 9 4 Q U Z U W D F P R H F h M i 9 F Y 3 k v T 1 J 5 V G k y R 1 o 0 d T F t V 2 h j T 0 h E Y 1 d W a 3 l j a V B 6 O X Z T N 2 9 0 Z 0 1 m N j d i b W 5 i O X F q U E h i Y W R q e G U 2 Z 3 d t M n Z 5 S C t R N U t G T E 1 l W m h v M 1 l 2 a 1 R J d l k 1 S W x q d D l s b 1 N G S U x n O H V p b W 5 B b H V M e V N W T 0 9 P M U h X Z T g 1 R E h S N W 0 r Y z h T a F J u U E d T d z N T Y k 9 U a G Z 0 U j N u c T h R d z B l W W Z h Y l B K Q X d C c m w z M 3 h 2 c 2 I x Y k x Y e E p k R H d H V D J U c H M z Q W 5 N Z W Y 4 T l J u O U F T R F F a d z Q r a m p N d k h J S z h 2 S W F q e D d M T U N B O H U w L 3 h 2 d n U 3 d W p n S D h k a n B q d k Y 0 c V h P W W F Q T W 4 1 a n N v V W N 4 N m 1 P d T B Z N z k r T W E 3 U i 9 6 R X Q z U 2 J B T G l L N G x 1 a z J a M 0 R H M j Z t M G 1 m R 1 l h U E 0 z e m 5 p V U t N N T R 5 V 0 8 2 e l J 5 Y 3 I z Y U 0 4 M V h p b U d q e m w 3 V E p 0 V F Z u Z U x y d D N 6 R m J U L 0 Z U d W 0 z d D J y V z d X S m I x R j h 1 e X h x c X F Z M 2 Z p N W V U a 0 l D Y 2 5 4 O G h q c D Q x U F R w V 1 Z s W W p I S G Y x W n R j U z I 3 V C 8 z N 0 5 u V D B i c y 9 2 S X l K T n Y 5 a H Z v T 2 N 3 S 3 l I b V p o d U 1 3 d G 5 2 R z F 4 e G 1 1 Z k d U T m d G U i s w K z N E U j B I d 1 I w M D d 3 S U t L d 3 I 2 d n E r d l d z Y z M v T 0 V 6 e m J 3 e G 1 Q b k 1 B W k x 6 b E 4 2 V G J C U V Z B e D d B a z J 2 Z E p 0 b k s r M n h m a 3 F j V X k w K 1 U 5 Y W J 2 S U F R S y t C Z X g w W W x O Q j l Z c 2 w r Q U p D V m 1 Z a 2 J y N T J P W T Q 3 K 0 p U T E N Z Y m V Y M X l R V 2 k r R 3 B a M S 9 B e m Y 5 N 0 p 6 Y V d s V z E r V k J j R G t k K 3 Q r U E p M M 3 p 5 Q m Z m L z k 5 e m 0 y Y l Q 4 a E l p T 2 N 2 R z V P V G c 3 e T h 2 S 2 N 2 R 1 J L U k t O U n g r O C s y S H k 4 Z E p R Z j d 6 N W 9 6 W l p F b T F r b m V C U l F n Y T Z M c T U 2 M m F N c V l S V z Z 2 e D B 1 Y T V U c 2 N 2 Y n N 6 S E E 0 a l B 6 O G Z 3 V 0 R R c V V 1 U 3 g 2 a 3 F h b X B x V U Z W V k J W V j E 2 c k k y Z 0 F X V 1 p W M 1 l y V n U z Y j U y N k t M W D A 2 R X N E a m d P c 3 Y 2 c G l O N 2 Z Y a 2 d n R m Z v T G l s b k V q b D Z i V n F S N 0 9 l Q z F 4 e G t 2 Z X Z I a 0 l 4 U E l H a k l Y S z d S R H A 1 d l o 2 R X R L V W F L d V p 4 U k 0 4 M j h j W m o 1 e k N H U z k 1 K 2 0 3 b 0 F J M 2 p m a 0 I r N X Z a Y U V x Y j Z X a l F X L 1 h Q R 2 N I e n U 5 b E p T Z 2 Z O V l M 1 e X Z F c U 1 s e U V C Q m N L Y X F U R E R y Q k E v U W t H a U x q c 0 Y z Z U p z Y l B D M l p 0 e j N y a 0 x Y T H Z u a G Z Z L 0 V M V k h V c D B K Q n V t M 3 p s V E R 6 N i t K T 2 8 5 O U J u O U F T R F F a d 3 d h a V N 1 d V B 6 U H l N M 0 o y Z n l v R E F Q Q 0 Q v Y m V j N G h 2 M n F N O G R 0 c U F 4 M H V k d z B T Y l B 6 S G Z R V T V o M X N O Y 1 R M Z V p o V E 5 l Q T g 1 N D d j Z E V t N z l 4 e G l P b m N N W k w z d V o w M j N H Q W Z 1 c j J X a E l t T 0 R J V U R O M n B p O U R k N 2 F X a 0 F 1 Z X J C c H l 2 R X N k R W 0 z K 2 w 3 V W 1 l U m 9 X R n V 4 Y 1 V k T T E v d H p I Z G x w V 1 Z p W m x Y W H N G M G 0 w d l M r Z G d w a j V j N m g 0 a z I v M k c r Z 3 p v U 3 N 4 N W 1 t a k 8 v K 0 J R Z 2 N J O E F w c j N a d 2 5 R Y l p 6 e W 5 w T V d N e D B T Y n Y z S E d v N D d F R 1 M 4 N V J x Z m J W Q m V M R m Y w Z D A y M 3 R 3 L 2 5 L b i 9 N V k U y M y s 1 d D N 2 M W h R c E s v d T J Q S 2 F S T T l Y V 2 p 3 R 2 d 0 c l l P V j E 5 N 0 k 1 N T d j Y j Z u V H Z S W W x v W E R o d z N G b F p N b m 9 u T m h J V V R F R X N F a G 9 R Q W U y M j N B U H J 1 N 3 Z U N m 4 5 T 3 J W N j Z k N F B E N 0 J 0 d T A z b k x 4 d W R Y V T F h b X B x b k x 5 a z Q r T H h P Q 2 9 x S 2 h 4 O W N s T F Z U U 0 p 5 Y 1 k 4 Z V B W N X o 3 S 0 l l d H l Y U m h v a 2 1 i Z k J v d y 8 r V X h s W E h M S m 9 5 W m h F M 2 V M W m 9 s d S s 0 d 2 N u c m h z T m h k T 3 J V a V M v K 0 N k b l o y Y 2 p M e T R P S W M v Z S t p T W g r M F d q M G d m W H I x L 3 Z t T 2 R w c n h v M V k v b 1 J v N 0 k 4 a V d P M z J X a E l V Z 3 V E e T Z L Y W N D V z R 2 S k p V N D Q z S E d T O G E 4 Z V F n T S t Q b U F F e X l F S G p a d W d 3 Z G F C K 2 h k V m Z I c T I 3 a k J z M z J j O G F p a m N j W k x q a H l J S l J M Q W h W Q j g 1 U F p h R W l Z e V R P M 1 F n L 1 V M N F p 2 e X p Z N X d 2 d U o 4 M V Z a Y W d n e F l 3 Y 2 1 x T X N H O E R S N 2 R K Q k k 1 a l J z O E 8 1 Y j J t e n p B a n R O d G R Y W D F i a S t 2 U 1 d 2 c H R r R E F l d G h Q N m J i Z X Z Y d H Z E Q W F E S j h I a F k 2 Z F Z W V l d l U E h i Y W V Q Z k J 4 b z B i T y t K N D Z h b E Z S V V d 2 a V l o a k 1 X S X Z Z N k x O b j V q d m 9 J N 0 d y S W U 1 V G g v N X p U U H h 1 S D J C Q X V 2 Y 1 h r c 2 l C T m p G R W t 5 Z i s r T E F L V z Z 2 S l p V N D R 6 a 2 1 i V 2 E 4 K 3 B 6 K 1 I w d E E 3 Z 0 x V c l B 5 T 2 F x M G x P b V V E N 0 d u b m p p c j E 5 c n R r T H V L T V J 4 M k 5 N M T d 5 b X F Y Y k R O e m 9 T Y T k w R y t j c n g v a D J 2 b U t p T F Q y a 2 Z h N n R 1 Z D Y 5 Q i 9 V S T V H U z l J b 0 s 5 Q U N B d k x 4 Z F h U U H d 6 V G o z b F p M Z V g x a 0 k 4 S H N k T E w 3 K 0 d L Z E 5 u b 3 J x N l p u T z Z E V y t x U k 1 h d C t 2 S k x v O T d r M k p G M E 9 I Y k s 0 N l h P W W F M T m Y 1 a n Z J R G N 3 N j J F b V U 5 T n R B d F R Z a W 1 1 W W J u T U d a e n o v W U t M T j N 6 a m p r U n M 0 N H l W S D M 4 V 2 V H Z y 9 k R D h G U X B 0 d T h q Z k 5 W d S 9 o M n Z t S 2 l M W D I 0 L 3 g z c U l X d l d M Q z J O U m V L b k 5 x Y m J L a X V y Y 0 0 w T n Q z Z 3 U z U l l J Q k h E T T B V Z m h x a W 1 Y T j B 1 M 3 l Y Q U w 0 W G x N d C s y Y 2 w 0 N m Q 4 b m l w T T V o b z h 4 L 2 1 P O G d 0 e k h x W X l k U j B t d 0 x a V E x j N W h 6 T 2 V Q e k R S N W 0 r Y z h j Z 3 R u U E d T S T R m Z 1 N 4 R m N C Q n Y v Y 1 h z d E N X T z Z 6 U k d j c j h 6 R l J G d D Y 0 U 2 J Q V n R a K y s 5 b G 5 6 Z E 5 0 Z G Z Y M W 5 r K z M 1 V F V k U F c 1 S X Q v V X A z b m Q v V n h m b k l M O G V P K 1 h 4 V X V j d z B l W l B 6 S G V R V z V q M U 1 O Z n B J N z k 1 e H R i b 2 4 2 Q n E x T j I w V E x k e H h t d W p 0 S m 5 4 W X J u O W p 4 Q k x i a k 1 0 M G F i U U 9 s V m N H N n l x d V l x S n R 0 W n h 4 a U 8 z Y 0 1 a T G 5 o d 2 E v Y m p h a W 8 2 Q z Z 2 d H V y e V Z o V E x j N W d 2 T 1 Z l W m h v U 3 o v T X R i V 2 l 0 W F R i M k p O U D l N U V J 4 V W J 4 Z U J 4 d k x u N E h G M C t j M H B S d U U r Q m R X e U t u T U 4 y M m M y N G N P K 1 h 4 V X V j d z B l W S 9 6 S G V R b H p E c l l h W T U 4 d 2 V j S k p C N 0 F k b l Y 3 Y l V r Z 3 V r M n p u Z z d r R F l 6 M 3 R 6 N X h Z Z E F B M j l B R U h a N 0 x R b F J q Y 0 9 T V 2 N H S 3 B k Z U 1 I U X Z 2 S k N B O G h E T W V l U W x u d k 9 U b 0 9 5 a l d l T 2 h S Q 0 g 0 R 0 9 I Z 2 t L a F Z V R j R w R 3 g 4 b m h a b j J P W T d J N F g 3 V 0 p i K 2 N y S n R y U 2 s z Z D J L e n l t V 2 J y d G Z X Q k x 1 d T N K c D U v M V h M c n R p R 0 Z E V z Z U Y k l I S W 8 w M j F 0 N D h h e F V 4 N H Z k U V l U Y m Y 3 R G Z B Z D V E Y k 1 l W m h v M z R 1 d W 5 v U G J a Z 0 s 1 M G V 5 M k p Z T H F O T T k 3 M n B N d U 1 O M j h l Q W 5 O Z U d I Q V N F S G p T d U E w Z W F C M k F P e X F q b F R k d 2 c y Z j d P T 0 9 S M T N E R 1 M 0 N E 1 4 W E t 4 T U I 2 S 0 Q 5 e G V T O E p F a H F 1 R W 5 t Q z Z y W D A 0 W D N r Z k U y M 3 B p N X M 4 T z d E M j I 4 O C t p M G R i c H R 1 d X Z u Y V c 1 O U p 0 Z 1 V B Z 2 J k S n Q x Z F h W d n d I d 0 F 1 Q m M 0 e n B W e D A 1 V k Z a R k l w Q 0 9 P b D Y 1 V j F U L z Q 4 W G h w Y T V o b z h 5 Z m 1 P O G h y b V B V d z E r a 2 p s e j l 2 V y 9 I e k l i c m U 3 Y l V r S X A z V G J a e n h 0 a X R 0 W m p 3 b T J 2 e U 5 N e D U 1 R F d l O D V C b W V i a n N r M 2 R K d G 5 L K z J 5 N 2 Z 6 R l J O d D Z j M n M 0 N V V 1 T V M z Z G R z b m x V M U Z a V m R X V W J v d k g 3 V E 5 X Z i 8 z W n Q y N n Z 6 e W t t S G p 2 b D h W T G 5 N T k h t U D h 4 M 2 t B b V k 5 V E R U M 0 p j R 2 5 B W E k v M E t s a z l 0 c l N Z U X F h c U N Z V 3 J W M j Z W L 1 B Q V G Q 5 U H J 5 Z E 0 x N E x h V F B q T W R I b V g 1 e n h 5 Q V N j O F p M R G R K c z V P R i s x N E 5 2 N X l 1 a E V t M k N 0 Y V B 4 Y 2 5 1 Q n B I K y 9 z V U h q W W 1 q V k x T e l V X K 1 o w c V B s R l Z y Y X l z d 3 J V M z N v c V N s M T V C T k 9 x Z D E 5 M k 4 2 Y m J w V X k 5 S F F Y N S t V N 2 9 0 R U x U K z J X Z l B Q W D F 6 c D R L S n g w N T V 2 T l F a V E x U N U Q v T W R a Q X B t U G N 4 M C t y R m Z Q d 1 R i U H N P M G R K c 0 l z b U h o c X R 4 Z W c 4 N T N l e T J w e E J t d l F i c k 1 l R E 5 t d 0 p v e m Y v Z V J V R 3 V l Z 1 J z O E V Z V S t F S k 5 O T j N L R F o v c z Q 0 N U V w T 0 9 N b G g r a z J j M 0 M r Y X V E b i t j c n d S T n R H a V V k T z V R W l A r M 0 d U c D Q x V 0 x m L 2 l v M 2 d r O W t l b 2 Z B S U F 0 W F Y x d U h 6 c W R N e D U 3 Q W 5 Q c G R 0 R 0 h 6 Y 0 N W M D Y 1 c k V X N n p k T H d F M H k z N 1 p 6 V H g w N T V 2 T l E 1 V E x U N U U v T W R a Q X B t U G N 4 b G N y b 0 5 n a H V Z Y m 5 N R 1 p 6 e n Z H W G h n L 3 l O R m c z Z E Q w T l B 0 d F N S Q 2 9 Y V U t 6 Q X h W M V Y 1 N n h q S H J x O T F l a j F k e H h p T l R j T V p M S H R O d D V 1 Q j g 1 Z C 8 1 e X V o R W 0 y S 3 Q y T k h S Y 2 p q Z T V n W l A r N W w x c E 5 J R H V 2 V F p z M 3 R 1 V n N h c l R M Z D V 3 L 2 Z m Z j k 5 V l Z l O E d j Q U t B b 0 Z Q W H p j M 0 5 S W F o y Z H J 2 K 1 R C d W Z u S n k r K 3 d E Q V V n Q 1 h k Z S 9 l L 1 V V b k w r c G x U T F Q 1 R C 9 N Z F p E S m 1 Q Y 3 p F Z E p 0 W k 9 P U D V H e E 5 0 L 3 N V W m o w e k d H U z g 1 V E x l W m c v T 1 Z 2 e G l k Y U Z P c 2 p j T W V I e H d X Z T F r R U h m c 0 J U M m 5 D T z d z U 2 h 0 a X c 2 c 3 Q x c H F Y Y k 9 o Y 1 d O c V h i c k l E M V l O K y t l e F c 1 d l Q 2 b k Z C V V Y v U k N M e G M 1 V j F Z V k 9 Y c m V x c X F y Z H g w N 2 o 4 V G p L e T h z N z R u a n B C V V Z G U l N X T 1 h k V G p t R 2 p 6 S C t Z N 3 l I V E 1 l c G l K N l R h e m N N Y n p K O E 1 U Y m Z V c T l y M U 1 0 T F d P T X g 2 W m p q T m V j b V F v b G d 0 d 0 l Z Q 1 A z V j V M d 2 h y U 2 J Y U F N K Z D N H K 2 N v L 2 p F K z B h Z V J V Y n Z B N G k 1 c z h T V m k x L 0 l 1 U G J E d H l J U 0 J m Q U E z c H R r b l R y c 2 F q O D U 1 R W Z i M j M w b T J q U m g 2 T F N a Z E 9 R R T V P T m d C Q V J J N U V a d m p o M 1 l y M z N z d m w 1 V G 5 H Y T h k T 2 V i e l V P V C t i T m E v Q T N F U W J 2 b U 9 p Y m Z 1 W T d 5 R F R N Z X R o T H F i Y n p N S V p 6 M y 8 2 S D l 6 d l V O S F E 3 Y V l s M n F C Y U M r Q 2 1 V R U h k N V V 5 M H R Z N H p I c G 1 P T T E 3 e T V M R G 9 2 N n N s Z X F 5 a D Z i W W p R c 0 h R d l V 5 M 3 R R L 2 5 x O V R 4 V G F L T k d 6 e U 9 N d X N Z c G N k c 2 5 X N 0 x 5 Y z d H d E 1 t W E d w R n V n O G h p S 1 A 2 d z h x d V B q Y n F i Z F V l O G N P e V V 4 M H V k V T N 4 U l N V Y n Z u c k h K S 3 B o a T B n b W V 6 V G J H N H Z i b 3 R 6 N n F m N D h u Z U x a Z 3 Z v U D h p R m t Q T X h t Z G J o U D d r c X J W W H o v R W R G d j d j Y 1 p M T F d N V G J V Q U 1 x a m R V Z G w x M j N i a y 9 U N S 9 2 d T B S d 3 h p T S 8 0 b 3 l Y S E g w S H h X c U g v Z 0 Z n S 0 5 O d D N z Y j V 5 a 3 h N d E Z G c n Z M T V R Z Y U N 0 M D I z V k 5 U W E d w T n N F T 0 J 6 U W g z b 1 B H d F R E N 2 Z V N X h R d k h U b m 0 4 M U J t T m l U W U l w c H U w d 2 F N T k 0 4 c m F X T n d l L 2 R i V U 1 m d 0 1 u b W F Z N 3 l D L 1 l 0 Y k R U S 2 N m K y 9 W R H F 2 Z 1 R v S 1 Z 1 c n l V U k l z Z 1 d X R E 5 5 Z H h 0 d 2 x 0 d H J T U 1 h P Z U d Z e l B k R W 1 H c i s z T W w 1 M U V 6 Z D R 0 b z h 6 S H Z r V l o 3 e m t 5 R k F z R n d z W G d l a z J 6 K 0 4 4 W l I 0 b T J t a E h 1 T W 5 U V G p 0 S 3 Q 5 W F Y x Y m 0 5 d k N h d H B k c 0 N W d V p q V E x m d D N N N k 9 u Z k o 0 c V h O T V R y U k I 4 U j N V S H Y 5 V z V L T j M z V j Z L M X p E Z l F Y N 0 Z y S W U 1 e G 8 x W T l o a E V K N W l X Y m d Q U U h X c m R 6 b l N i T X p q a m R U e l R F M j J C V G 5 X V H p o M V Y y c j R Q R 3 Z B e H p u a m t W N X p 4 a 2 l k R G 9 4 O H g z V 1 l H e m x m b V l L S 0 5 k c 2 F z b z V N Z T F y d D R j U D l B T V B p c 0 N Q W U d n U H o 4 U E V 5 O C t F S 2 M v d H Z m Z U N y Z E Z v d k Z z T 0 N W M T N I R j l H d F F W V j N k a 0 c 0 R F h v M U V v d U 5 M d i 8 x a X R k d n J j M G 9 x a j U z e W V L b H p m S k Z v a T N 6 M E x t Y k 0 0 S l B X W n N 4 M 1 V E c G g x c 0 5 N V E x l W m h U T 2 V X Z V k 4 M y s 5 Q U N Z U V d R R k J n V 0 x Z b n B t c m Z G c X F x b l R s M j d O c G F 0 e G Z q U l p 6 e E t K M X d 4 a 3 N P M D I z b T R I e m x i V X k w V V Z 1 W T l V U F c 0 M 3 I w M 1 d l U G N H Y m d N V U N I a U l o a 1 p t V G c 1 d X R u N H B p a m o w S W 9 G S E o 3 Z V U z a T h U a W V l Z j V G M 0 h q T E h k a F l W Z 1 l B V U 5 V M z R s b z N i c z N T c F V a b F M z W m s 1 Y 3 F W M 1 R N e U 1 1 W U F H T z d r Z F h O e m M x d m N 6 U k 9 M e F Z C V 1 Z 1 Y j B r M U 0 1 Z 0 h G R l J V W H p S U 1 F 0 Z m d n M k p 0 c E 1 P O E d q Z 0 V M e F h k e T J U M z F y N n B p M z N W N l B s e X h a c 2 l U Y 3 V Y U G 5 p d 0 Z j Q 1 F m d j d n e U h 3 O G p Q e j B j d z Z O a n N T Z V F J V l V W T l R R M n F H a j c v e n F u T D J n Q V d X S l o x W W J k d T N i N T E 2 c U x V M H B 6 N U E w O F Y 0 R F p B V E 1 2 W X J s U F l N O G F O K 1 B w K 3 R 4 Z V N T c H p 4 d k c v R 0 R G Z 0 R E d H I 5 V 0 5 I Z 2 Z S R H A 1 Z l o 2 R X F K Y U w 3 Q W Z x S W p Y V E 9 Z S m 5 1 M 2 p q R W Z w a G p O Z T h 2 U 2 Q w U D V x N D B G Q T l u Z D d M U W x U W F J p T l J T Z G t E T W Z u Y m k 4 b E Z U a G Z l W k 9 X S U F N R n d a b X F N c 0 d z R X p 3 Q W 9 C d k Z q b z d H W V h p W E d 6 d 2 R 6 e n R I V E h 5 Z 2 R P V m 5 Y O W w y N U V L Q m Z B W U F k Z l g x b m s r M z V l Y m 1 B T m l T Y n V z M W F Q Q V F s N W Z u b U w 1 O S s 2 N n J x c W 8 2 Q V I x N D d M V H h l S 2 5 E V D A 1 c m J k c y t v M 3 Y z N 2 k v N j d j b X B O V X k w K 1 Z O a F l l R 1 p J a k l O e k h k U W 1 t R F d 3 M X h N d D V t R k 0 1 N z N N Z E h t Y j V 6 e E t O M X d 4 a 3 V l T D l K d G I 4 R z N u N k h V S E 9 j c j c y R 2 l q U k x C a 3 p 3 Z G 9 F K 2 Z R Z j B r S y t N W k V X c 0 l z Q 1 h k Z H V v c E o z b n F y c V J Z T E l a R m k 5 L 0 J u e S t m M m l 6 Z E p t O U Z J c E V 6 Z k p o d S t 5 d U F N W E R 3 M k d s b V p p Y W k w Y W p U S H h D M 3 p M Y n R 5 M 3 I x N n Z X Q 1 l 4 Z j F P Q 2 J h L 0 d m S m t p W G h 6 U y 8 r N z N Q e X V z e D N r R W 1 Z O V R B V D A y M W 0 0 W X p u V F V 5 M C t S Z G 5 Q Q 0 x P Z U 1 s c W x t N D d C Q k N 6 Y m p o W F h T d 2 F I W n R t N l R i T 1 Z 5 N W p v b z B T W m R M U W J a U 2 V 1 K z h 4 T U J U T y t D Z U F n e H J U Y l R P d m 1 v S V R S a D N u c V h T Y m J k d D Q r c m t Y Z k o 5 d V c 3 M T Z k W T l R S 0 R R Y k R o O D d k V m k 1 Y m R 1 L z c 5 R 2 p o K y 9 1 U G 1 n T k U y M y t z e m 5 m Y 1 p H S V h L V 3 F C V T V k b C 9 r T 0 1 n M n p I d V p p d X M w c 2 5 Q R z h Z O F l N V 0 F N U D d I K 2 t J d m l R Q 0 h a e m V 6 M E p V W T J v N n R 4 N H N P T E N N N D V a W C s z M m N y e U l N e D V S Q T g 1 N H l k d W N i c n N i a 0 V Q Y 1 h r d k M w a X p k e H Z u S 1 h V e T B V V E x N M m o w M 3 l I Z m Z m c l V z S G 9 s Z m h H Y n B 0 d W 5 Y e n Z K Y 3 V z M n l y T F J J d C s y M j I y N m x H U m t a S j h M a F k 2 Y 0 9 X c X V x W i 9 i c z J m T j V 2 e j A 1 d F l h S k 5 u L 2 F m S G V u b 3 k v K 2 1 l O G d F e k h y W V M 3 V D A y M X p Y a H g w c 2 R z T F N T W E 9 l T j d S L y t C K 2 h 3 T E J l M F M w d D l 0 c l N V a E R v b T F X c U x E M m Z H N 3 d 0 S T R 6 S G x F R H p u a k p r N k h S a i t v M W V p c F V Q M 1 I 3 T F F r V E h C N E t o d T d R d D l I S D d h V 2 t B d W N y O X p E U l J z b m l T W j R P W m x x N j d a T E o w M U J a V 2 R X V W J v d E N 6 L 2 5 1 c T A r V 3 V i M k F n N F d q Q U F B Z 0 F F b E V R V l E r c D J 3 K 2 R u b z N n Q l B n N E x I V G R s b 0 s 0 T E x 1 M 2 J 1 L z Z Q W k N V b 1 d K T n Y 5 a H Z v T 2 9 k Y 3 g 2 b U d u d V N 3 U E 9 n c 3 J 0 Z 0 R q M m h t W n F h T G x D S j Z W c H V v M H p u a 3 V Z Y V B N d n p u a E V y Z U 9 N b H h 5 b T I 4 e k I r U 3 E x b U d p a j l q Q n B B R G R X b n d H R D l 4 U X J N Q m V D S V N K a V p X W m 0 0 S m J y W i t L W W 8 z L 3 B x W T B l M j d i e G Z N b E x 1 U H E 2 V 2 F p b 2 F C a F V W U F V O d T h Z K 2 F m W H F 6 O H B j W H A 1 a l Z x N W M y V D B q S T J N T 3 Z I S H N 0 Q n p B d U t L a W 9 2 b C t 1 L 3 V n T l V 5 M C t R L 3 p I V V E 3 M X B G W k R 3 R G 5 k K y 9 l Z m F W V E Y 2 V 1 c 1 a T R Z K 0 F m W X V J S H B O a k 5 3 e G t z O U p 0 c j h q V E 1 l M F k 1 e H h r c 2 U w M j N t N E h 5 V k d r e T B V W H V a d F d O d X F G V m Z m L z V s U E J v Z k Q 4 V i 9 B S 0 N 1 c m g 0 V H A x N k 5 1 W T g v N G J s M D I 4 a G p q c 2 J V e X k 5 d G t X N n p j c X h u L 1 p S d T Y 5 d T M 3 N 3 F h b X B v V E F T d 0 V F S E 5 4 S 1 Q 4 Q y t H U D M 3 d D E 5 M X c 5 d E R S T n Q v c 1 I 4 Q j l H T 2 R X V F d B O E R E S z F h c z Z P V G t o V 2 1 M W m U 4 d W U 4 U 0 d Q U m 5 R S D k x Z V M 0 S z Z D K 1 R t d V M 4 T 0 9 O Z n R o Y V F T W j d 6 V U t 6 N n c r R U F n K 0 J m V E V t M E t y V l B S T z d u Q n M y T 2 M 4 W W g y a k R O Z T h w a H V N d 2 Z u c T Q 3 S F J C c z V n U 2 Q 1 V X F o N 3 Z 6 M z d a R 1 N F b m 1 P N n p S d G N Q b m J x M i t P b H J X R 2 l 6 W C t Z N 3 l C S 1 h F Z G t Q U U M 4 W D E 5 Z m Y w T G Z 2 b j N U S W h 2 a E J x Y m J 6 T U l a T H p X W W F Q T X Z 6 b m h F a W V P T W x 4 e m o w M j J C N k t r e U Z M N U 4 2 e l h I K 2 F w a k 1 O R k d U a k Z w R 1 B j R j A 5 S n Q x O X h 3 Q z h v M m J R T E F k S n V E Z k h 1 O H R E V k 1 0 U G t Q O H g x R X l l b W d y R W N j d 0 h 3 Q U Y v a z U 2 K 0 U y c H R 2 T X d o b X Y 0 e k R S N W 0 r Y z h Z a V N 3 e G t 2 Z V V h b j I y e D l O e H F Q b n N O M F c 0 Z n k 3 W H p G U k J z N X l h e G R j a D l Z O W Z Y b l g y b 3 N m Z 0 V V b n d J T j Z i Y k x w M T J O Z V U 4 O W k v c E l 4 T z N s T m J F c 0 N 5 T i t m V F F 1 d i t R a T V H U m 5 B M m h J d H d W e U F 2 U D Z E Q m k 4 c D h 2 T G M 0 d 0 x 4 M D U 5 Z T d 5 M E 5 V e T A r U l B 6 S F V U S j Z h Q 3 N S d 0 R B c 2 Z C N T F z T n R U T G V a a F R O Z X g y R 2 l 6 Z D g 0 N H h F b G h 6 T m U 4 c H F s M j k 1 M 2 V 5 M E p D K 0 F n c H R z N m x H L 2 5 L e W J h e U d r O H l l T 1 N y Z E 5 0 d W J t N W 1 E T H h 6 e G g 3 M G h o U D N k M F V p O F d 4 Y V B I Y n Z r K z N i Y j R i N F g 0 M E R G Q W Q 5 U W Z 3 c m F w T z Z 0 R 2 p 4 N z g 2 N l B x Z X c w U 2 I v e k R m U W V R Y 1 p q M 0 1 a S H E 2 T F Z U N T l Z T m p 4 e U x 1 O W 1 w U 2 h U T 2 V z e D U 1 c W Z n Q X l 3 N j h J S 0 p G U m l Y Y V Z P T 0 E z b F V i T F p 0 K z l w Z 0 5 q d i 9 n O V F Q T 2 V F V E 8 0 W X l Y b k 5 x M 3 N G d W 1 o U D Z s d 0 F I R 3 B k d W d D O F d L L 2 t h R 1 l x U G J L M G t G e m x m d H c w U W J k U V J 6 Q m 5 N Z j J q c m R s c F d W a F Z 0 d n Z B W k h I M 1 d r c H p a N l d r d T N 4 U U t 4 a z l j d V d l S 2 J K N 0 F P U G 5 i c T I r T 2 x y V 0 d p e l g r W T d 5 Q n l G c k 1 l N W p J N j N h W T Z a Z H p J W l E r N 3 Z a Q l U 0 b 3 p Y Z m t 5 M C t S d G 5 Q Q 0 p u Y 2 N a T G 5 y N k Z m U l d o L z R Q S U 1 M Z l h r a k N t M j V 6 a z I v b U t p V G J x S 0 l i d G p Q d k w x d W 0 y M n R w Y V R M e G l l a 0 8 2 c m I 3 Z T d l V T F h U z N k R n J L R H p 6 T G Q x a W E r U F Y 3 Y U d p Y m E v S W 4 1 R G l K b k 1 l d G h y a T N w T n B q M k 9 Z W G R S Z V F P c H R z Y 2 t 6 W X p I a E 5 0 L 3 N Z W m o 4 a F p u U E d T S j R m a E V 3 b E V U d 1 h V d k J z d W 1 X N X p p b S 9 u S 3 l i Y X F D U H h K S T h I O U J r d 2 V F O E p X S T g x c H R z S 0 N 2 S n g y W V F M Y 0 5 y W W t 6 M D F G R W V q T V N 4 N D V U V k 1 u W E V 0 c X F v Y V h p T 3 A 2 c 3 Z 4 V 1 B 6 O E 5 j c y 8 v O G J s N V R u b W h 4 O S t L S X J G W W 4 4 V m t l T U J o T n B 4 S 1 F X d 3 p M S 3 N L N 3 A x N i 9 h M F E 4 d n p Q Q 2 J h L 0 l m N U R x S 0 9 4 N n l I b W V i T 0 g z Z 3 B J T m N B e U h G N 0 x R a 3 F V O V U v Z i 8 z K 3 N 0 a 3 p a c V R Q a X p U T 2 V N b G h v c z I v T 0 9 N U m R U e k 9 l T W 5 S Z D l C V D Q 2 R 2 5 J U G c 1 M D I z Z X h 2 b X F i W m h v b z Q 1 b X p w R H V j O T M 3 N 2 R r b k l 4 e C t w a k h k b H B t W m l k d G 1 Y Y 3 Q w b T B 0 V 3 J W c F Z t S k d S Y 1 p P c W p r L z J H c X E 2 R 3 N C S j N i d D M v O G h 2 Z H g r M G h v a z I v M k c r Z 3 l n M W 1 Q V X c x N X l T N G 5 F U W E 1 W k F l c m 0 5 b G d T b F p i c U 5 N M T d i c V V J Z W U 3 b i 9 J Y l l k b U M y U W Z t N n Z K M E Z S V l g w b V Z G W D J Q M l B I L 2 x q b D l t S z h p R E 1 l V V d w d 3 h r d W V 2 b 2 N o R 2 c z Z H p Y U 2 I 5 M 0 c r M m p F b T J p Z 1 Z 1 T W 5 q S V g z N k R 4 N H F 3 Y 0 R k W X N s K 0 F K Q 1 Z s W V Z w a 3 k v R H l X T 0 9 S M F p H a H R 2 T G F 4 S 0 p S U E h V c z g v a i t w d H Z R M 1 Y x e m V a S G R Y R l U 3 Z l B Y Z n Z Y W l o 2 N H V 6 b U h m Z i 8 v O U Z B Q V h x b W 9 S R 2 8 1 S D c 0 d 0 N x Q U R 3 U 1 N n V U 9 y M U x s e T d m Z G V n Q 1 B l U m 5 z K 1 l W N U V u b U Z R S k 1 O R 2 1 E Q n d C V X N S W n F q M y t q L 3 F P W G V Z S 2 5 w Z E x T M G 5 N c 3 k 3 c l o 2 W H h I c D A 2 Z E V B Z 0 V J Q W J k R U V 6 V T B S c m Z C S E Q 0 Y n M 4 W W d I Z n I 2 d X B H O S t 2 W G I 1 T 1 R G N l l H c X B D N U x 3 M z h y V U R 1 Q n R E W j d m V W t x Q X k y Z m N Y c H g z M 3 Q 2 R j M 4 S n V D T X Q z T n p Y d W o v T T d F Q 0 Q w Q 3 d u M U V u Z U t E M X F 2 c j N 1 b W p a W k o 3 Z 2 F S M W 5 Q S 0 x V N F l 5 W F B I M E h Q Z F V P U F E 3 S W 9 X N n Z K U 0 d p T m 1 3 c 0 Z D d D Z 0 a H l L V l c 0 d k o x V T R Y M j J y S 2 R H b W d W d k 5 P c 0 d q Q 3 N n Y X N T S 2 5 5 V k M 4 N C 9 a c W F P Y 0 1 P L 0 x v Y j Z 1 K y t m d 2 R 0 Z U 9 u c T l w T m 4 5 R n p 5 K z E z N G 9 t b m 5 r V T B H b l Y 3 Z V U z Q z R S Q k 9 Q b U U w Y n I v N W h x Y l A 2 Q U Z r V 0 J D Q n U z b 1 h E K z d 2 N n V J Y 3 R t a l J v b H R F N U J R Q W R 3 R D R G Q T E z e k x U b V J 3 Q l B x Z W 9 G R 1 J r W m 8 v M z Q 1 T l N h N G 9 0 S 0 1 2 S 1 J l V E d B Q 2 F a d D h B R F l H T G Z 0 V T d u Q j A 5 S 1 N K V X Z D c G F X b D U 0 a k l m V T Y v K 0 M 4 c 0 x F U X d H T 1 N M Z j Z L d G l B a H l j b k t R b D V m b j V H V 0 R B Q T d M e k 1 4 Y 3 N I T G x 5 d T V P W H B n Y W l F R E h q V m o y b U s z M k R B Q 2 1 m Z V p I S V N 6 c n h q a 2 x B O C t Z T V N P O V h o Z H d 4 d H V 4 U j E 0 c V B n Q l c 4 S G 5 q T m 5 o V T Q x Q z l o e H M 4 c m V P T V I 1 U j Z u U E d T S j B Q e G 5 W a l I z M E o x T W F E b X Z G N V h z U 0 R 5 U z l Y U V E v c U 9 j V G N C S l k z e l Z V d j Z G Z 2 9 i V H Z D W X R z R U R B T E l t R H Z 1 U G V C b n Z 1 Y j B T Y W h 0 T 1 h 4 N j B P Z D A y R D R L Z k 4 2 Y m J y c n Q 2 S 2 t Z Z k 4 4 S n p 4 O T Z m Z X Z a N V h E Z n J W b X d x c n d E Z 3 o z U W J B S H o 5 O W R j W k 9 U a z V S W l p s S F d M Y j l p O H R 5 K 3 B t M j N a b k V h a 0 R z Q U h B Z i t Q e C t N d n h l S H g x b n o 1 O V R Q c 1 E 1 b l p o b 3 M x L 2 1 P O G d j a G V 6 S H V a a X V z M D h u U E Z h W X F M T j N 6 a m p F Y m 1 M T T E 3 e U 5 x Z m J I b 0 R J Z 1 c 2 d k p X R 3 F i N G h H T D V E R D h Z W G J T M G t W e m x m R 0 o 5 c C t G S T J P d 2 1 2 N F F O T G 8 4 e n R O e D A w Z W o r c T k r K 0 N m Q j B L Q k I 3 Y W s y e k l 4 Y m Z K R U Q 2 Y m J J b m p 5 N m V k d 3 d 5 M y 9 p N X F h M n M y U C t q U G R S d H R p b 3 M y Z m 1 P O G d j a C t 6 S G 1 a a X V v M U 1 a M n F p V G F G M U F 2 e T l O c k p 4 Q 2 s v d 3 R J N H p I c E g 3 T 0 9 N b H o r a D B t K 0 l k a 2 V q d j B p b m R s c z Z N V D d S c F p L d 2 N o b i s 3 d l J w S 0 R L Y 3 d E K 3 N 6 W V B D Z U V y Q W V F N 0 d H Q U V C Q l F U N H V t M 0 F C Z n Z 1 Y k V 4 R U t o Z H h l W H B O b 0 5 J c l g z M 3 d M b D E 4 e E h W W F Z E W l V T V m J 4 c H g 2 T G 5 y M T Y r S k c z d V Z F Z z N 4 U m V W W l B U d U d a d X N n a W x p M 0 Y w S j J C a U w y N l B m a W 5 6 M E x q Z D R 0 b G l 5 W k V t N H N M R H d U Q k Z 4 O U E y K 3 h u e E h J R 0 R R Y k V Q a 0 V k W F Y x V T Y v Q 1 F B Q T c 5 Z l g x N S 9 R d D I v Z m R V N W Z t Q n J N T G h s d 2 t T W F d q U U J 5 M 0 Y 1 T G d z b z B q b k 8 v L 3 M v U 2 Y 4 M 2 d Y W H R w W i s 3 O G Z r T 2 d v Y W N n M k 4 y a 0 R S N E F N V n Y x b m 1 o O V p Q c F p K N j c w N 1 p 1 Y j d j R V p q O G g 3 T 0 9 N b F I 5 O U J U N D J I S G 9 O Z 0 t D Q 0 d w V 1 o x b 1 Z q U j M 4 a F E r S 3 A 4 U X k z c F d 5 a U V G W n l z d G t 3 M G E 0 T U h B T E E 2 R H Z 1 U H d W Z G p y L 0 V F a j N s T U d 0 N 1 R V c D g r Z y 9 w S l Z 0 W X p n T z R q S X B L V m x Z b G J i N 2 d X e H h 4 O U Z D e k x X O D l u e j V l O G h L b F h Y N H Z x N m h v Q W d B S 0 x Z c F V i a m w y N 2 R t M 3 R U b j R y R 2 N i a 1 J K d W 9 y b 2 5 E T 2 0 z U m x P U D V 3 W E h O T U 4 5 Q j V F M 0 1 l c G h y Z H N u Q T h T S z R U a U J k M 1 Y 1 T G d s W n F I S l B H S G I v M E N i Y 1 h R c W x o Y 3 F K T m d h a m E r b V M x W G Z Y S G M w Z V Y x c m k 5 S G k v a W p F Z m t U W n p 4 a 3 N k M E c z a 1 Z F M j N r S m 0 v d E V 0 Q T J W c T F h d W l J Z W l a M E 5 O Q n l U c T Y y d H c 4 U 3 B W K 0 d 4 S j U 5 R 2 Z Y M j l 5 N n R y N m R p a m Y 0 a 3 J K b D Z D N 0 9 5 R 2 4 y T U N I Q j d L M i t Y b F h u d n N z N C 9 M U 3 l N S C 9 X e l d 2 S U p l d l d J e l R k d m d B U U J S W F d P T C 9 u R l I z W C 8 0 d 1 h G Y j J Y e D N w N k 1 2 L 2 9 Q Q k l Q T H o 4 M 2 w z S j F F N 2 l B a X l z N 0 9 S b T V 2 c j V H V U R B S T R G O F B D S 0 Z T c z Z P W G x o M m 1 M Y 2 l H V i 9 F O U V w Z 0 h G M 2 E v Y V Z B T z Z i K y t L Q W M 5 M W V D S 1 h H M 0 J m N 0 g 2 R H h 3 U D h K M E 5 m d H R T U k N v W F d x Z X E 4 Z E x C L 1 B E W j d X Y 2 N Z a j h p Y k 9 l T W 1 U Z y 9 H c E J L S W 5 B V 3 J l W i t 0 Y U 9 G e X Q w S D M 2 T n Z x N H Z S U n l W b E 9 p e l p h S l p t M 3 d x Q U p Z T F J v Z E p Z Z m g z O X p n T V J k U D h o a W k 1 K z U 3 R E F 5 R n c w O H c z V V p 1 T W p u U n B v b 2 Z Z M 1 o 4 M U 9 M S X h 4 O H c w Y l l G O H g x R T V t R F d 3 M H h N d D V H W G 1 a N W 9 D N G R p V j Q w O S t 0 d H l 0 e G Z q U l p 6 e G l N e k J H U z g 1 V E x l U l Z 6 R F J S b D V n M G l D Z j l r e E x 0 M T A 1 O D N w V V Z s W U J h R X k z U l U 5 Y 3 U z W U p u O E F N W l h x a U x X c m J Z e G R Q U F l F Z k h O Y 0 0 4 e D F F W m 1 I V 3 c x e E 1 0 N U V I e V p 3 W C t o O G d W d U J 4 a V B S M 2 V 6 R U p p d G x x b D l p Q m l 0 U F B P R 1 o 5 d G R 1 T D h T T E 9 l R V J t N F l 5 W F B L Y m J 5 R z F N d E p G W G V H d G 5 n S F p v M W F x b E t 6 U V d Q d y 9 B U j B C R H V 1 M 3 l h Z F B 4 N U 5 Q U E l S S 0 p 1 T H k 2 b G 8 3 N T F W R 1 l k T W t F W k d W b U F t a E l 0 d 1 h 6 U W s v M z N H U G Z n U z R 2 a l p M Z 2 g w V G I 0 c 2 p I S D d p O U Z x O W h 2 b 1 B J T E 1 4 N m 1 J d n B O d k t h e l J z O E R 6 U 2 M 0 R E d I U X V 0 c z F Y d T R 3 Y k 5 q b l B H S X p N S V p M M 2 1 i M D I z a m 9 Q c S s y M n R K b U 9 C d 2 x k Q 2 Q r Z z Z L M 1 Y 0 S 0 p Z Z U p O d k l T b n V R e D B O Y n B 0 d H l j S E V 5 N m R B T F R i Z F F o b U d q e k g r W T d p T X p I c k l l W m 1 H N G p M M k N p e m I 4 N D R 4 R 1 p q e k 5 l Y 3 B x b D J 3 N H g 3 Y 1 p V c U w 0 d G d l a G 9 w d H Z N d 2 t R Y m V Z M U p R e j A x d z N R Y n B R S V R i Z j d E Z k F l U l B 6 R H J Z U z Z t M j h o R l R M V D V H R 2 M 4 S W 4 v Z 2 p K Y z h m U T l E T k J h N k M 1 R E Q z V j V M d 3 B o d U 1 3 b 1 R i Z V J G M 3 R v T m 9 E Y m J V Y n F 0 d n I 3 Z T V k V z E x S m h 1 e T h 0 c k 9 I c k 1 k S n N a b U d q e k o r W T d p U H l C V 1 E 5 e k x Y O S 8 y W U 1 L Z X l h Q U 1 y Z l h r c U M r R X R E L 2 1 6 T i 8 0 S 2 x 1 T D R T U 0 0 v d k Y z U W V M R m J q Y n R F U W J W T 3 N W K 3 M 5 d z F x W n g z T 0 J w S F d j O E l u L 2 d q S m M 4 T 1 J p Z l N p a D Z K d E 5 0 M U p H W W F D T 3 Y 0 a 2 t l d y 9 V Y 3 V Q Z S t J U 3 Z 3 Y 0 d P N k x U O C 9 E N W R P d U F D b m p U M F p J U S 9 k Y l J X S l J M R G c x Z G N 4 Z G Z x M X F L N n B B U U N v N m 9 J b 0 1 P R z d y e j V a N X Z M e W F D d E 1 0 U G t Q O H g x R S 9 z V 3 N o N W x t b H d 5 N F N N U 2 F K V U M y M j J 0 S m p Q N m d j Y m 1 R N l R h e k 1 O S G 1 Y N X p 4 a V B 5 T E 0 x N X l t R z Z q a n N K R U c z b V p T U U 0 r d G F K c n Y z N 2 R z a k 1 L W G 0 1 T X Q y V m 1 a d U M y R z Y 5 a n V v M l N 3 a 1 N i L 3 p E Z l F l U n Z 6 S H F Z c T J H a l I 2 N W t 1 b z A 2 R U J O d F B z W V p q O G p m T 0 9 N b G o r a z J j a G 9 U Y m V S M T N 0 b 0 J v S 1 Q 4 c 0 d M R i t 1 Y n B 0 c n E 2 Z X V Q U 2 J i c 1 Y 3 N z J Y e T B z a k 1 O S G 1 W O H g z R V B r Y n N 4 N 2 1 x b D d 6 O W I x T X Q x R k h Z c U x O M 3 p q a k V m a 2 J a N 3 p r K 1 N E Z G R r Z m R h e k R 0 N W d 6 Z l l x S 0 5 U T U N U U E Q 3 U 1 d y c n Q x T i t j a U h B N D d Q Y n l t b X c v M 1 l Z M 2 8 5 Q n p t R z V 6 R H h O d C 9 z T j h C M U g 2 W W R i R F R F e T N V V W V Z K z F M e D N y Q 3 R S e U V Z Y k Z T a V R U V 3 V n Z 2 R q b 2 V x c G Y v a l Z k e i s 1 d l J 3 d j R v e E h s S D Q 0 N H l Y S D Z I U W I 5 Q T J 4 b 2 l j e j N l W X V K d H J J R k 9 Z T S s 5 U W 1 E Z W 0 y d k J j Q k 9 h Q X g z W G J 0 O U t r N G N m V H h U T G R S c T V o b z h 4 L 2 1 P N G p T R T d N Z T V t S z Z q U n p F U k p 1 U G N j W W p T a y t j O F p K b m R M b 0 5 1 a m d h a j U 2 V G N R U y t k S H N s N l l p S k 5 q S 0 p 0 O T c x c D N a c l N M Z m h I R F J M d D A y L z l r Y W 0 y N m h W V E x U N U U v T W R S T 2 1 K V 1 E 5 e m 1 a N X V t M T F T L 0 J 1 M 0 Y w S U 5 t R 2 p 6 T j g 1 N F J P b U p N M T d 5 b X F Y Y j N u R j d M W W 1 U W W F G Q W 1 P a z J G e k R S U n F i a F N S N m Z N a T N k T n U z c T Y x Q l Y z Z k J h V G h W d n h o Q y 9 h T z F Y b j M z b T h 2 S j h q N G s y L z J H K 2 c 0 Z 2 F N Z X R o S m x Q V G J h c T Y z a E w 4 N m J R U n k 1 N E I 0 T m d 0 e H B R W U p 0 c j h p e k 1 l R V R Y a W p K Y 2 M v V G Q y M F V q b 0 p W Z z R B Q 3 B t M 2 Z T d S t x b 0 V v c U 5 s S 0 d y Z F h r b z Z Z S 0 t O V E d U T z R F O E o 2 O U p u e i s 2 N V d l R l h S R 1 J 2 Q U 1 q T X p N U X R O O H p F Y 2 N m K z J 1 M m x i V 1 B C c T Y v a j B r b l R V R n R Y d C 9 r U l h S e X Q v T 2 5 Y Y T l l d T V S T l l C M k d p e l g r W T d 5 Q 2 k 1 c G o x T U p l e D Z U Y l Z i M j N n d 3 Q r T l h E Y m Y 3 Y V d r b z d r d k Z l K 3 Q 4 Y 0 R U W W 1 H Q T I y d E p o S 3 J h Q 2 l 3 c 3 J 5 b z c 0 W U t 4 U D F h N X Z S N H Y 0 b 3 h I U k 0 x e H h r c 2 U w M j I w T T B 5 M G t h b k 0 y c m 1 t a E d 4 W T l l V T Z q Z W t a c X Z h N 0 F G Q l h W N G R K M D Y 3 R 3 Z I O D k 0 N 2 w w M j F G S E h J Y X B r e T V 0 U 3 J j Q k 1 p e V l 1 O H N M Z l F m d X M 0 Z X J D L 0 1 w S n R y O G l m a 0 9 J b X F P V 1 E 5 e k 5 h Y m J G S E Q 4 T n Q w T 0 p i S z d p R H p J Z E Z 2 c X p Y N X g 5 M z F n V 3 c r S 3 B j V n V y e V V o c X Z V U V B C V E 8 0 Z 2 J Q a m 5 E R 0 k 2 T G 1 P T 0 1 s a i t r M j J o R W 0 y c 2 h r U E 1 t V E J u W X I z b X R 2 S 3 h p Y 2 E y Y T Z U V i s z W T V p d 2 V 2 a 2 5 T M X h l b m 0 4 d z B l W S 9 6 S G N R M G M 0 d z Y y R 2 1 P Z k 1 I W G c z S U 5 B R k N i c T h s R V F x c 1 U 5 V 3 p l Y U l u T l p o b z h 5 L 0 9 l R V M w T T V 6 e G t z T j B H M j F O L z R N Q z F B Z X Z Z S 0 t O V E d Y T 2 l 3 Q n F G O V B T Y l p k T n V S S T F O U T N Q V j Z w N D A 2 N k p u N 2 g 2 O V d l b W Z S Q 3 g 1 e k R S N W o v T W R 4 Q l J X e k R y W V M 2 b T I y a E h t R 2 p 6 T D g 1 N F J O U V d u U E d T e D N R Y k 5 X b z R 3 U k 9 j c k p B c F p w M 2 d B W m h v b z B a b T d W W l Q w a m F z K 2 5 K Z E x C N D l X M V g v Q 3 p T a z J 5 W m Z P U U 5 Q U C 9 j a U l w R 0 k y O H R y N G F n a k R z U F V 5 e T l G V G s 3 R D V 3 M k w 0 Q W p K Q 2 N 6 c k 0 y a E l Q N W V Y W m p R b T J 2 e U o r U T R p Y W d 0 b V B j e k Z k Q n U x W n U 2 Q 3 Z u d E F y W H Z N U z d R a E F t Q W V Z S i 9 F R F o 3 V 2 N j W W p v c m J n a k p l O H B u U W J k S k h i Y T B r Y z A y M U 9 h V X E w c V V 3 M 2 E 0 T 0 h p V F p x a V N k N T B z e l c 2 Y m J z N 0 N 4 T X V 2 U m l 6 N l h i b 3 R F b 1 h u c m x O Y W J i S E 1 K R W 0 v O H c z M E Z F e V d M V 3 c w e E 1 0 M U Z 6 V E x U N U Y y Y z h J a 2 9 X W j d 6 a z Z E d m 9 y Q n A 2 R 3 N B d 3 B 0 d l N p K 0 d K d H B W e D J P Y 3 c w V W F O e k h s Q l F J N W h 1 a T I 5 b U o x b 1 E y b l V q c C 9 N U k Z 0 T H p I Y 1 F V W H N 3 N j J H d T J T V U R M c k p F c G d Q U 3 h l M j F K S V R w T m t j e D B l W m Z u U E d J c U Q w N D R 5 V 3 Z m a U V H a D R L a C t 5 Q X k x T z I x S k U 1 Z k Y 0 M y t T U T d E T X J k W F l o T E R F M j N y Q m R I a j h T b y s 1 Q V l Q T l R K c m g 1 b 2 N z Y U 4 w V z M y O U 4 5 T n R u U X J 5 Q V R E Z G x p a l R F M j F x N j N s T X R H M k w r U T R p Y W c 5 b V B j e l Z r R z d E R F l C V 3 V M M l d o R E R k N W h n b T J 2 e U 5 N e D R S d F F k b n Z P U m x E T W Z u R W 9 5 T 0 1 6 V G R k c F F p Z E Q v V G J X M W 5 l S 0 p 0 c F N C N n Z B e k R m N 2 p C U T g z e E p F O G E 2 N z M 3 N E o 4 S H c 0 R 0 h J R E l Z Q U h K e m N 6 R H g 0 Z 3 R 4 M n R p V E V R c D V w d 1 F T a V V U d 3 d 2 d 0 Z 1 U H J h V 2 F p d X F R R U F L R E E v W X R 1 W G x D N z l k S 2 5 M e S 9 N c 0 p 0 c j h o L 2 t P S W 5 J Y X N 4 N W 1 t b E 1 5 Y 0 t x S V h B M 0 F P N j N k T m x C Z 2 5 Z M z Q 2 Y j h m c 2 Z 3 T n Q 5 Z G l v a 2 Z t O X h z V T B O Q S 9 J V G p R c U V R Y k 5 B N W d O a U x S e W F l U F d i S G U 3 Z F Y 0 R V d j O E l u S W F a N 3 p r T U 4 z b W Y 2 W W 4 y a V J 1 b j Q y R n N U Z T R 3 V U 5 i T S t q R k F Y V 0 V 6 c D J M O C 9 P N z V y e l R t R z d M e U 1 q Q X J U Z G V 3 M 1 N i N F p o b z h 4 L 2 1 P N G l v S X p E c l l h N j V K U U 1 2 Z z h o V U F K M 2 R Y a 3 R p O U l z N D d B d T Q w W k 9 Z e D B x S y s 5 d G l 2 U U R J S G 0 2 d k p W R 3 E r b l p k V k V h Y 1 B X Y X A 0 K z g y K 2 d G b l B D T H F D S n p 4 a 3 N k M G 0 z O H g w V V o r W n R h d U 5 E b H U 0 O G J s R l h F N 2 R w Y X F m Z 0 F B O W Z Y M X h x W G J l d l h m M j Z 4 Y 1 J R Y 3 p P Z E V H b F Z W T X R H M G Y 4 e D F F M U J H W T l U Q l g 1 W n B s Z D B M a j F 4 c V h i b 1 B z W l N F d 2 w r b T J 0 c H U 3 b 0 8 4 Z X R s Z 1 B B U m p r O W x v U 2 8 v V 3 E 5 c H h O V l d Y S G N v T 2 5 k W n p 4 a U t n a m N N W k x I d E 5 0 L 3 N S R U c v a 2 R U L 0 l R Q U t C U D h a Q U R K Q 1 F Q Q 2 1 R L 1 l F d T Y 3 Y m U v T 1 F r W k d k N H B n V 3 c z M 2 F i N m V r V D F m S 2 J i e k U 2 M F F i R S t J d G J 4 Y j l k K z h D R V R i V n N 3 M z B G R X F j S 3 N o N W 1 Z Y n Z N M 1 l 4 T n R x b k Z Z K 3 M 4 N l c 2 Z j h 6 O G p s U D d x O U h D L 2 l q R W R F c W N J W k x 6 b E 4 2 V G J G T U l E c E 5 w T X g w V W J w d 0 p 3 W E N 0 V G h 1 d m J y M X k w N 0 0 v K 2 w 1 a H M 5 T T Y r O E F p Z U 9 Q c z d 0 c G J W Z z J 6 Y W V m L 0 V s V E o x e E h X c H J h N k d x T m 9 D W F V T Z W 5 y V n o 1 O F N h M z E r Y 1 d r e E 5 0 Q U 5 a R 1 l a M z A 5 d V R q L 3 V Q M m V y e U U r U T R p U 2 l W b V B j e k Z k S n M v b V p 4 b 3 M x W G Z 0 Z 1 B s e D V 4 e H p Q c H F 0 O W Z p U l p 6 e G l D a V Z P T 0 1 s c j M 0 a E J v Z k R v Y i t v e W x G d X J 5 V n h U T G N C V E x S U i t q Q n J K N W 8 2 M U E 4 c l Z x e V B x W D F H W T d x d H F x b 2 F W O D Y 4 e m 5 Q c E 5 z d X l N U E x Z b 3 p G d F V r T z Z U V V F z R V R s V 3 M v Q k V 1 c W J i e k U 2 M D Z T c F Z Q Z m Z 0 M m c 4 K 2 R I c 3 B Y c 0 4 4 Q n h H b E V y T W U 1 b U s 2 e l g v K 1 V W T G N Q e T d X Z l R B d T B Z W U l v R S 9 Y U n p l T z R B W l A 2 e m p q R V Z F c W N j W k x Y c 1 p 3 Z k k 1 Q T l E e E E z M 1 Y 3 T F l t V G 8 y Q 0 Y 3 O V M z T U 5 E d G x i a U Z p V F p L S n p 6 S l E 5 c 3 d M Z D A y N D d x Y l V G W G Q 4 Q n B T V l Y r U G k x N j g 1 c 3 R Q U D N k N W V T b k R S S n Y v T U 4 5 Q l J H N W o x c 0 5 N Y z B v R 1 R v W E l E Q U Z D Y n E 4 b E V V e T N 0 Y 1 J F b T M 5 e H h p T W l 0 M 0 h H U z Q 3 U j Z U Y m 9 J c k d p e D Z a Y n V v M k p O a 2 8 z N X J 4 b 2 9 K U X l L Z D M y M n N J M z h l Z E o w N X F s M j J R U j Z u Q m l P c V R i b U d q e k g r W T d p T W d M b V B V d z E 2 T W x B N m V x e U d W Z 3 V z M U l U T F Q 1 R j J j O E l 2 S U N 6 b m p K W T d y T k h F e T B V V G 9 5 Y l B l W l V x V X g z U W J v W W 1 C T H V 1 M z V r c G N R a V h n c j N U Y j h p T U 8 y U 3 J m a H l I U k l 0 e k h S N W s v T W R 4 Q 1 J G e k R y W W E 1 Q V Z j M 3 R n T j R D d 1 B I Y m R E d V c 3 R 1 Z w N E I r e l M 0 c C 8 3 Z l p L M 0 1 K R W 0 3 O X h 4 a U 1 p T C t D T W x 6 e W 0 y O H l n U 3 h C b W 9 v M 1 N F V S 9 5 M E E 3 M T J t T 2 Z m W U p p U G R 4 N G 9 p Y 3 Z M e G V U T H B t Q V U w N G F n M 0 N Z N l R h M 0 1 O S G 1 Q O H g z R U p G W E 1 l d G h K b V B U Y l l w V n R z V F B U T G N U U F k 4 O D I 3 O D R F T E l l Z 0 1 q a F p t V m d O S z Z x a j B j M G V 0 b F p 4 N j M 4 M 3 U z V m V C R m 5 Q Q 0 x 5 S 3 M 1 N H l X R z Z 6 Y n U w Q l B u S U M w N V N 5 Q l F t M m l q Z G N K T 0 h k b X J y Z E Z 0 Z V h p N n V 1 M 2 9 h U m 8 w O D F 1 M m x 0 Z E N Z Y n J 0 M D h w V 2 9 y c W x w U 3 J l c D F K K y s 2 c 3 N 2 Z l R O Z 0 1 O S G 1 Q O H g z R U p H W E 1 l d G h M c W J i e k 1 C R W 0 z O X h 4 a U 1 p T C t P T W x 6 e W 0 y N 3 h I b H l D T X N 1 Q k V o V X d E S k 5 2 d D l T U 0 d p V F p x U D h O M m 5 N a 0 5 Q N n h Z c 1 Y 2 a m V y Y X F m Z 0 F B b F p W V m 1 I Y j F k V m p 3 N n V 1 S V J x T n V M N j l K W T d w d D Z x U k x r W m V Y M j V S d U U y V D h z M G Y v d 2 I z Z F h w O F R t R 2 p 6 S i t Z N 2 l N a k x t U F V 3 R j l O d D N z Z E V t N z l 4 e G l N a U w r T 0 1 s N 3 h t N m J h M z N G N U w 0 d n l Y Y n R N b E N H T 2 p O V j V W W n B x M X d j T k V H e m 1 I S j N t b 3 p i W k 9 0 M l Z s W m 1 M c X B F c z l t R z Z M N G 9 Y N U w v a 3 U z Y 1 p F b S 8 4 d z M w R k V w b U h X d z B 4 T X Q z b l R 3 O D h O N m h j T T J u O W 5 v c z E v T 0 9 N U m t X a z Q 0 e V Z I b j B l M k Z v Y m V B T 1 F Y Y n E 4 b G N m c T Z X T k h q V F U r M 0 5 V d T B U W W F J Y V V k Y 2 1 X Z 2 p 4 M 0 N U a H h M Q 2 R K c z c 5 c G 9 4 T D l 3 M U s v d D g w M D d 3 T U 5 I V 0 9 1 W T d p T W h F e k h x W W k r a z J i L 2 5 u S z d 2 d k Z v d 0 Z u e F R n N T R B W T l a c E 0 x W D R Q Z H Y z S W N j Z X Z M b k 4 3 T F Y 3 R U d Z K 0 l U T V F a T D N t R 3 A 5 c 1 d p V W J I b T V w d V k 2 S 0 5 h Q X V E N 2 h n a k x 6 Q X g z V m J Z c V p Q U j Z i Y U R a c F R r Z D g z S 2 5 t N 2 F C Z z h B S n R w M m d Q a 0 9 J a k l S c 3 g 3 b T J w S n V V O F B 1 M X Z S Z n V 1 M 2 g 1 d 2 I x Q z h a Q 0 R 3 a n d N O E 0 y Z U N L Q V B s M F h M Z n M x T j N o Y X h 4 b V B p R X p F R 1 M 5 N W h x Z m J E a m M x M 2 N a R U c x R k x K c j J v S U E v c F B Y R H Z Y d 1 N z M E 4 5 R U 1 B U U F z c k 9 6 T V B Y e W h u U m J L T 1 N k R W t o O U p J S m 5 u e S 9 C e k J 0 d V F t M X R I U U J B Z 2 Z t S X h 5 O W R 1 Z X l 6 c j F 4 Z T N r N 3 R O V 0 5 l Z U 5 m T T d J a 1 d k Q m 9 F Q m o x c G d Z b T J W a k R m U W F t b X F o Q 2 o z a 0 1 r V X p E c l l h Y T V K U U 5 2 U m N P S k h x T W 9 z R U k x Z n Z y d l J p N S 9 6 K z I x d E 1 m R H p 3 M 3 F G d 2 p w L 1 Z B Y 0 p j S k V t N T l 3 e G l N a X Y r Q 0 1 s e H l t M j F L S G l U Y W l i Z k Z k S D B y Y X J y d n V s W n Z U S m Z S V 1 k 3 b 3 R K e W N i T j h 5 O H l w U H B 0 Z 1 d 2 d k k 2 S l U 2 O U N i V z J k T W V t M n Z X Y k 1 D M 2 Z K e k J w d k F Y Z U l 3 S m d u T F N i Y V d z Z D h C e m x s N G N L R m V Q V F J S M X M 4 T m 1 y V U t J d 2 F O Y X J G W T l Y V j F m a k x Y L z Z D b 3 F J a W 5 I c n F x Y 2 p P Z G 0 2 d i t K R k h I a 0 Z 1 Y m k 2 R 0 R 4 K 0 9 U c D F h d n p H d n V y b 2 E 4 K 2 Z Q e D Z C Q m c 3 R F B Q d n U w N j J 1 d V h y M G F O V F U x V F g 5 d l d S W U d E a l R 1 c G p Q Z l l O Y k R Y Q 2 F u M j J 5 M X p 6 W j F v N G V K T n Y v a W p H Y 2 1 W Y 1 d T S l V 0 U V Z s Y l c 0 b i 9 M e T h z e G N l S k U 1 T 1 R r d U w x R W F x Y T J 0 a G E x d G J Y b z N O b X d w e T R E Y 2 N a T E h 0 T n R I W S t K T n F M d E 0 r c k Z C W G x Q b i t J a E I w a F E 3 a F Z w d U Z N a E 5 5 Y 0 h 0 O X g 0 R F k 0 N j R q Q l B u Z W l K U n F O N C 9 N b W 5 j Z H V k Z D Z P O H Z B S U F v T U F y O W F n Z n Y r N 0 x M M W U 1 d k x 4 d E h E U 2 p K R D h y e T U 0 R T F j a 2 1 i Z k F B Z 0 t x d V Z P R D h O K 3 M r W E 1 B V F B D M l Z s c G F l W T F u V 3 p V N 2 5 P e n A x N m 9 S Q U l N R F R H Z 2 w 0 L 2 Z Y W E 1 X L 2 V 2 S l I r e m N 6 T V R O e H h 4 e D J P W E 9 1 M T E x N 0 R u R G x 6 V 2 p 3 M m V 2 U m 9 u S E R D Q 1 U x L 1 g x W l d o d H R 1 d X c y b H B h V U F n S U t D Q X B 4 e H h o b l l m L y 8 5 M i 8 z M X Y v a m l D O X g 2 N j Y w Q W d F Q W d n Q U 1 Q U E J C S E g z M D A r d m J 0 M i 9 S c m F t d H I 4 Z k x M T D J Q Q m d n V 2 9 x N n R E W V d F a H J y d n V P b V J s W l N Y O W R X K z Y 2 U 1 l z W G J x M D Z l L 0 Q 0 V E R 1 d m Z m Z T V Q K 0 R i Q m F Q e D d G c D B 5 Y j g r T 0 9 Q K 0 9 H S E g 3 Q i s v W H F z V z d j T 1 A v M z B F N l p Q b j g 2 N 3 A z Z W c 4 V T B B a C s v M m p B R j R 0 N j Z 1 Y m 5 T L 2 Z 2 M D J P W G x o Y W p C d l h x K 3 N X R j c y e F F D b U E 1 T D h O N l V M T n A v b 0 9 l O T N J N W U v N 1 B a Y U V q R z d w T G l Y V 0 5 Z O W 9 o Z 0 p t S F N D Q j F G V m U 2 S G l w M U 4 r T j N K a m h k d U w 4 U 3 J P Z U 9 h N j d y c n I 4 T z I z M z I 3 e i t K b G 5 u b 2 5 E R H o 4 O D Z l d E d J a E h Z Z H R 0 Z k N t V m t a T 0 N W V j E 1 Q m V Y b D U w b C t 6 d W F G R G g 2 S m 5 6 N T R 0 S G x 1 e l p n M 2 k 4 W G l i c j V H W m 1 Z b W l v c U x 0 L 3 J N V k s x W n N N N H Q y N m R J R j U 1 M T N Y d U t M M 1 V v c 0 Z z U D Y 5 Z X R S V 2 x x S z c 3 N z d E b X Z Y c n N X Y U 5 X d n c 0 N D g v b 2 4 v L y 9 w Z z J i U m 9 B N F A z M z M w Z D F k W F Z D M X c 0 R U F 1 M z Z j M D B u b l B H U 3 A r O W h n T V p D R H d K e W 1 O d H J T W l F J R n N D T 1 R Q R H F S a z l U b 2 c y Q k 8 4 d z Z 3 Y U 1 L e U N w Q j V C U V p C d D R N V F I z Q 2 9 H O E k 4 c U p W e X o v O X N Q Z k F 2 U z l v V E x k V l Z W Z m p z a W x Y W X V y b G w r S T N K N D V H T 0 J 4 M m U 0 a 0 F n R k F v a E Z O T 0 d n T X J F T U Q x T j k y S z J 0 b z Z D S E I w a G 9 Z Z j Z q d H d u L 0 8 5 b E c 3 Y m E 4 Y T h j R 2 F t Z m F H b 1 h n T E R O b m l n V 0 I r V n d D b E 1 0 T F h V U E 4 v a D R K M V F 6 S G U w U X l 3 V 1 F 5 U V N j W H N a S G F h N n V o c l h Y M z g 5 T m 0 3 Y z J Q U l l l W G s 1 N 3 J y c k x n d 2 Z Q a H k v L 2 U x d m s v N z V I S X Z G T U h 2 M j d L Y S 9 q O G Z q Z V B m Z G Q v R 2 Y v L 3 d I T j k 5 O E 1 3 b 0 t D b E J S V V l G c D A 2 Y T F l T 0 Z k V m x h R 3 h 4 O S 9 I R 2 V l Z V d i e S 8 4 S G F x T G E y R m p V M U 5 h a X J x M E 5 O V F E y c X E 2 d F J Y V j J O c X F v c V Z G V l Z v Y k t 5 R X V Y b D V T Z 3 Z M M G R a V 1 J r c U t p c G F 2 V X Z 4 O D g 4 L 3 g 3 N z c 3 d H Z o Y X p h V m l E V G Q 2 Z X p n b X d C Q k F J Z G x a b V l 1 V 0 x s e X B h K 3 p I b T R a T z N a d E x Z Q l p j M H N H Z G 9 I Q X F I U 2 J B U D B n Z 1 h 0 b m x 4 U W J r M j U 3 K 0 x s Q i 9 V V D B m d G c 0 Q 3 V Z b D J w N W 9 T T F J 4 Z z J k N 0 9 P T 1 p i L 2 p 3 N G R 2 Z D V Q b m d n d y 9 h d F J s d 3 p U W F h O T j F v M H h i W F g z O D l G a T F h b E 5 E d j J a R i s v Z n B 0 c z h s e i s r M j N Z O U 9 t d H I r d l h s e G N q S 2 x U c D I 3 M 2 5 6 M z Y 2 S 1 B i L 0 h 0 T D V y T m N G a T l l a k h Y c j F t S F R w a z N Z d U h F a k 5 t e l l n S T B i T j d Z N m w z M 3 p 6 V G Z Z c 0 d F R H V u V H B n b W V l Z V F i Z m Y 1 O V l Q V E l Z R E h L V H A 0 M D Q 0 e V Z Q R H N i W C t u e j B X Q l B U Y m F v N E J o S z Z S O S 9 4 W H J w T l M 1 Q 1 B q Y V l t M m 1 S V l E 2 S U 4 v T H h x N m p D R 2 Z W T 1 F G N j F a d H V T R H J 2 M E c v e m 8 3 T X p C Z k l Q d l g x T l R p M W p 2 d V F t W m 1 C a z R h T T J y b k Y w a V J q S X d N a k Q x c E R E S X p 3 c m h 5 N W c y b 3 E 2 c 0 R n Q 0 5 n V 2 J k M z d U Z j R 6 Q j l X Z k w 3 Z T d U V T J K d G 9 F T 3 R P a 0 R a N m 1 S S n N 3 M G J h M X J m S W R q b D I z T W Q v Q k Y v K z B Q V G s 1 T 1 J n M 2 J o d 2 V l d W d o V k Z W V n R m a G 5 D e G N 1 U k d s c E t T W k 5 t c F R V b m N I e j U 4 L 2 Y 3 Z 3 Z x R V J F M H o y R U F B Q 0 F B U 1 V S Q l Z D T k d v S 0 N n N F F i b S 9 Q e D h E Q m t 5 Q k 8 r K y s y N k x Y N 0 5 v M F N J Y 2 V P Q 0 I y R 3 V 2 d l J M K 3 V v b V l O V 3 N X M X F 4 W j Q 4 a T F Q d m p n Q T I 3 e X R F R m p D d E R o c k 1 m U E 1 q S X k 3 b C s z Y n A y d n N 4 N X V P b j N r c 2 9 t U G x n e m N h R n E 2 V F l C K 0 l 0 Y U R z M H V L U F o 5 d S s r Y 3 J 1 K z h X a U 9 u a k F 2 e m N 0 T 0 1 Z c X Z v Q j d Q b 0 x 6 M k t p Y m J z N D Q z b E x Q Q j V 2 Y 2 R x M 3 J i S 3 p z e U V p M n p 4 M 2 Z m W F Z W L 2 o w M D A 4 V F N 1 V j E 2 Z E l G W G J 2 K 1 A z d D N I a E J W M W Z j Q i 9 I d n V i R 3 d D b 2 d J a W l n d W 9 1 W m F X U y t L S 0 s r S 3 V h V 2 t 1 c V Z t Y V c w L 2 x Z e j Z X M W R Q V H B 0 b G l Q Y V h W K z F o c H R w b m 1 i a T Y 1 S l p x Y T R B N G 9 x S W h D Q 3 N y T 0 x Q Z T h m O E N N R E R N d 0 E 5 e F p M d n c r e n h K e j U 4 N l p v e m 5 P N z k 1 e n p 2 Y 0 V W c m 9 Q Y 2 5 Q c z J E R W t K U 1 Z a S E k r U G o w Z D h m R H c 2 Z E 9 o Z 2 Q x d D c 5 K z d G M W F 1 V k M 5 W T R k d X d Z a G c 0 Z F d x b l h r S 3 F q R 3 E 5 c T J E R G t G K z N Y U F N Y U D Z E Y l d q N H V x b l V V S G R j O X F l d U c 4 c T N z R G 1 D T G F u d U 5 n Q 3 d H N U R m R H d k Q W J k T 0 9 5 b m l E Y m l X R E w 3 W U J C M 2 x a R j h O a j B z b 3 Q x R U t C U n J H V 0 9 Q M 0 w y W G p W Z m Z l Q n Z l M 3 Q 1 d U Z k M m 1 W Q 2 9 4 T E h v d z h 2 T U x q T k Z 0 Q W 9 E Q l h o N 0 t i e G 8 r O E l C T G 8 5 d m t I T k V H e n E 5 e V l Q Y V J 3 a j l w V m t J W k p i T T d K Y z F u V n l x V m R Q R m Z U Z T N h d G N O V F R 6 M V Z x Z G R z M k x E Q m J E K 1 l 5 T W p J U 3 U w S D Q r e C 9 Y d z g 5 O U J D Y U 4 y K 0 9 M N y 8 4 R W 1 m U G 5 q V W R y M W V 2 S H F a T W 1 W S 2 x l N D B K Q 1 F u N D l k Z G Z M W T d Y c T F j U D B k S F J a c 2 Z H a n g r U D A 2 Z F B v N k R B Z k F M W T Z 0 V 3 I 4 Y 2 9 y c j h n b V Q v M 1 V x V l B R N i 9 X M E g 0 S U 5 q R E h U V F F B S l o z c 3 F B Q X d H O E h W e W N u S 0 5 q d l Z 3 S l V W d S 9 r c D l I U z h S c 2 9 0 d V k y M F l V N n o v Z G 5 1 N D I w Y T N m Y n M 5 U E p R W m h F O F k w R m x t Z S 9 E Y 2 o y a U x v U l U 4 N W F F Y X o 3 M F V G U l d a b 2 1 T b F l E Q V l L a D J 6 T z J U S U V J d 2 J O M D Z 5 U H J p a m d v S U M v U G p q a i t V K 3 Y z Y n Q y b X J I O D l v U 0 d 4 d E x n e n h P U k R W Z T F X b j Y 0 a X l Q M V Q w R F d V Y T N z V j R x c H Z x V U g 5 S T k 3 Z X J v d H Z z U m J l d z F l Y T N n T V V h M D Z T a W l q V G l G a k Q 0 Y 3 h O M W R U V H g 3 b 1 h S M F c x N S t 2 Z 3 l p M j F h Z 2 9 L R E F G T j B X M n J y O S 9 O U 0 x a O D Q 0 d T A 4 V T B W Y n p V S H l I Z X d z S k N V R k l T R W l s W H J O e D Q w Y X p R W j d 3 O E h C R V J r W l d x e C 9 a M m R u R 1 Z Z V 1 Z Z d T B D S 3 k 4 d k R 4 a 1 p H U m J I S j A 2 Y 2 l O O S s r d z M 3 O X U y R H Y 3 O C 9 a c z Z j Q 1 V F U X p N N E 5 D Q W l 3 T 1 l p U m x a V 0 Z U e i 8 5 M U d x V y s r T 1 B Q M j d 4 Z D d 5 d n J 5 O U d q e D V 0 a 2 R l Z W 5 a M k 5 q e j c 2 Q 0 M r L y 9 M T G J m Q y t V e D h 2 T E M 4 S E J 3 V W h Q V D d l S V B D R 1 d I Q j N y a 1 p H U k 1 T S X d N T E J 5 d V N 6 R U p v c H V j N H p 2 Z H J W b 3 p F V z J p b 3 V J b G 1 G R T I 2 O G N m Q U h 0 d 1 d N Z D F Y a W t w d k R 3 O E R C O W I z U E 9 6 V 0 o r Q V V B U U x Q L 3 E r d n J y c n k z T 0 t 5 M H J L d 3 R m Z i 8 w M V p z M m F K V W t m d m I y O U V S Q V F n T U R B U U R S b z B B Q 0 J n W U V J R E F 5 M H V x S k V v V k J Z Z k g 0 T U J r T 2 w 5 a U V p M W x H T l Y z V 2 x v d H Q y Q T Z 5 S H E v d F R L W X o x N W 5 C d G R C d E Z 0 Q k Z p U D V s O V F J a T d x e W k 2 Y m V T d 2 9 W W U x S V m N 3 U n J m V j l m Z k R Q L z Y 1 M U J U Z H B v V H d Z V 0 N 6 Z G 8 4 N 0 0 3 c U 5 J d H B x b n Y z N z l 5 c 0 R B Z 0 t t Q T N o T H l u W X B 2 a 0 1 h Y y t i T X F k T E Z Y d G s 5 Z k w 3 O T l s d X N Y N y s r M H U z R X h N U W d K a V l H Q V B E a m p 6 L 2 l 5 S k V q b F c 3 R G 1 y M T c 5 M k x 2 M 3 I w V m 5 u U D M 3 b D I 4 L 2 Z i Y k Z z Z G Z l Z V V W T k c z Y X R O e l g 2 Z l Y 2 Z l B M S k o 4 a k 9 0 c n p m R n h r W m l V N m R P b G w 5 W G I 5 K y 9 S Q V h G M m U y a 2 d n Q X J s M j d o d F d y V j J Q T 2 5 E a 1 Z y a W p L e W N r e D I 3 U l l y O W R i b k Z O N m c y S 0 5 S Z 0 1 Q R D Q 5 e T J 5 d k 5 3 O E 1 E d n I 2 K z h Q Z j N O L z B 2 S U N B Q U F R R U J x R i s v U G h v M G F H Q z Z t Q 1 d W N D Z o W U Q 0 U E I 4 R W w 2 Z X Z y c 2 9 L Q W d s O G V y M W t U R z Z E W V J l S k V 4 N X U v c S 9 0 a k x I Y V B i M X Y 3 V 3 Z J b W 9 W L 3 p F Z 0 l l W l B D U G F a a z Z p a U R h c n F N W W o 5 d X J T c F F 1 e X N v b y 9 S d m 4 1 K 2 Z q e n p 6 L 0 5 u b S 9 W c W h X Q 2 c 0 T k 5 q N j N W S E k w Y U 5 j T G l 4 W X R 0 d m x k Y 1 h C e l d y R m x U N l Q 3 M j d 0 M G I 0 O G V Q Q j F D O F d y d H N q V m c y W H Z m d z R j T T R k d X l Z M m J I N j l l d W p i Z H U y T 0 h E Z 2 d P b l l z V 1 B I M E x C a F F 3 d 2 Z Q c n p T Z m Z M M T l j W G N 1 W F B o N y s 4 U F B 6 K y 9 D a W N o b F Y w d E h o T V R n e E V q U n B n Z D I 3 U n B r O V Z W N k t S c X F N Y X J H a l l N K 2 Z 5 Q W J p W l h x T m J J Y n F B S H J C O D N x S D R 0 M 0 t 0 N 3 h p T U t s N T M 1 e m h U U l J r a m x 5 T 3 h E U X V U Q U d O M 0 d s S X J W Q U l z M F J y Y 3 B C Q V d p Q n c 5 d 3 E r a T J n V k Y 5 O G Z L T E M w d E h 0 L 1 Y x W m 5 R Y l J i V F Z U S z F i d C s 0 R T R G V U F 2 b E s x U 2 Z F Z D B p a 3 N M S l R r b 3 N U Y W d J T W p Y K 2 N x b 2 l q a W l 5 K y t z T G 9 w Y 1 l N R 0 R m R E V F M C t V K z F y R 0 d L W l B u N D Z s U z V k Y T d B M T A 2 d F F w Z l B m Z G R 4 V y t m d W 5 T c F Z Z S G x v e T B X a T B X T G x 4 b 2 V q e G 8 w Q 0 R U e l l y U 0 Z B b 0 Y 1 c y t m a n p w M T Z x Q k 9 u V H J 3 O W Z X b C t E V U h j b U N z e H p C U k Z I T U F U S l d x V V d K T 2 t a d S 9 r d n Q 0 Y V F E K 0 l r V z N W U T F G d E 5 W c 1 Z P U E p D M l B N W W R l Z W 9 p a F d X T k 9 W S H V D N G N l T 0 d 4 U 0 J Q O S s 3 Z D B h d F h y d 3 J m U X h B R T A v Z H B S V F F h a m M x e m J E b D k r c l R a W T h Z W W V 2 U z R m e S 8 2 e G 8 w Y k Z x d X p B V 0 R 5 N U 1 s b z N y d z V U c D Q 4 Y V Z i c m J k c T B D V U Z C U W V q Y X R X d W w r c U Z T c W R D a V J R d W I 1 K 2 4 x Z W 9 z Y T B a N 2 Z C N z F l a j l 6 Y 1 h Q a j Q r R l N x W D Z R W T F Y a F Z 4 M 3 J q Q W 8 v V l R l T n l q R z V q c k w 5 Y X J m c l N t Z E Z 0 T W 8 5 b 3 U 4 S z R i a n p y a V p P d T d n M n B Y V 1 Q w U V N G e W N q W H g 3 S V d t R V c z b V F x R m V h N H h 1 Z T N u W n Y 1 R 1 h u K z l X M F c w S 2 h j S m w w V z B V M F Z Z e j N i b H p 4 N 2 V v c U 9 o S H h s a V F W R z F T Z k F k e E Z Z U E J n R F Z y M X V E N D h l T V d 6 e W t V Q 3 N 5 Y U 5 j d m 1 5 a G s v U H o 5 T W 5 6 N G R I M z c 0 b 2 N W e m U v Y n N n V T Z u d y t U S m t 4 M j Z I e m x q R E 8 z Y X R Y T l k r O F N T Z z J J O V Z B Q 2 1 w S 1 d s e F R a c z J Q Q n p 4 c G g w T 1 V r R W d D b T Y 3 Z F g x M j F 0 N n l 6 V z Z i Z j J P V m l P Z k d I S X A z a F Y 5 b 0 l p M m 1 v M X F Q U G x w M k x B a C 9 2 M 3 Z m N X N l Y z g 0 b H F 6 Z U 9 I a j F h c G R V e l Z i V i s v W H B j d W 5 U S j d O a V N K V X N r d T Y 0 d U 8 4 a l R 0 b T F i M U t 0 W E R 3 Q n c 1 O D R k c k Z p e E F r V k Z S V 2 J u Z E 8 z Y T F W U m Z q U m 8 x Q 3 Q 5 O D g 0 M 1 o 4 M n Z X c k l I Q l l N Q 2 p q e j R x U 1 I 5 T G k 0 d U x z N W k w N W V k b j M v W l l I M 3 p 3 Q W R x M 2 J 3 O U J F R k M v Z m 4 x M D c 5 N W Q 4 d j d W W k Z U a l Z S M U Z 0 O W x I N W h G d F Y 1 Z 2 d U a 2 Q z a W 1 n a n p p Z X p E d 3 V S a z V U R T g 2 Z E x S N 2 N W R k x o L 2 R O c 0 x p M T h 4 T H Z 2 d X J Z V H d Z Y 0 1 I S H B q b W l C V T l G T k Z X T X l V b k o z c 1 V G U l V 0 W j R 3 M W t h c E 5 p d T l 3 c k R w M T Z t R E d q Q m w y b m J 0 b X p S c X p H W W 9 E Q m d 5 d 2 E r R G c z T G x 6 M k w z Y k x m Y 0 V y N U R C W U 1 E b m 4 z K 0 9 F e W V z Z j l T b l R w M k s 1 c z J i M j l W V 3 g 0 N G R N W H I w Y U d 6 Y 3 V O S G l 1 U U 1 I R G t D d j E y U G F 0 R 2 x 1 O D c x Q X B P U G w 1 U V h P T 2 Z M e T h x U 0 0 5 V m l T b n A 1 K 0 J J R F Q 5 O U N y T F o 2 S V R u a G g v Z m F J U W c 0 M m p 6 R l d 4 O V g 5 c 1 J j R G 1 u S G c v O W J 2 Y U R Y T j J R T T k z M j R Q R H h W R j l n M E Q 2 e V c 3 a U R i Z 2 x K Y n J u c H M y T k t W R z d v Y 2 d C Y X J 4 N U U r b j A r S D E x M T l I c T F h d E 1 H a l F J R F J v M E 1 E c W V m L z Y x N y 9 N N m o y V l N v W D M z b n Z Q V 2 Q w c 1 Y w W k d C c T V m d j I 1 M l R L b y 9 P e G t a R 2 J o M X k v e m o z N 0 5 u O F V L R G 5 K d 2 N y R m l 4 Q W 5 m d j N q V j d 2 b T d k d X B n N G N h T H B j W j g r Z l h E O C t I R 3 p n U 2 p q Y X Z E O C 9 I e j A 3 O S 9 m c n I 3 Y 3 V Y T U h 6 e n p 6 V E x u U G Y v c n B w e E J G R V Z 1 M 2 J y V j R 6 d H I r a W R a V 1 F s M j V j c 1 c w U X I x W H I x N D B 5 R k 5 G V k 9 O V k R S d U d m S D V Z T j U x R H R V W j J L M 3 F j R U 4 w b T c 0 Z z J w R E Z C T 3 c 3 Z G N a b 3 g x T W l C U 3 V M Z T V Q Y U J J V E t U a 1 h 3 M l B i U j E r e W t x c 0 s 4 N F d P Z T c 5 N 0 x a c 2 4 r L 2 d 6 b y t Q d W p i d T Z m Y n h P V W 9 s V W 9 N N k 5 j S F N 4 Y j l B M j h 2 L 3 d D N X V i a 0 N n T D R h Y U 5 Z R U 5 t d j N w S l I 3 O U Z C R V c 4 M 2 w 1 Z V U x M k d B d 2 p K Y X F Q W X J 2 Y 0 R 5 M V d v M l d M V n N p T l R X M T N I U H E x c T J M Z 0 l B Q W k 3 K 3 Z H a l Z x a F B i d D J 5 T T V P Z G x z M z V q U 3 Z M e T h F Q m 9 h V 2 0 3 Y n c 0 W U 5 R N T g r Z l N y Z D d 4 T W 5 U b U R Y c m w x b X g z c j I 3 R 2 t 6 O X F N O E R S c z J O S H R j V 0 Z p S T F h d F h X O H p x T k J v M m J K a F p o S W M 5 W W 1 K a W t K Y V d o d G h Z e X k w e m p o d z V n d n o 4 Z k 1 5 W U 1 R T 2 V u a k p L a U N J M m x Z N z F L Q n Z a V j F X Q 0 l E V G t u R T l O V G s 1 Z T B x e F p z M E p K R 2 l V V 2 x M a 0 Z i K 3 A 5 d k F 4 e W k y N W p R Q 2 N P Y k h K b W R O d T M y O E 5 E b V N E O G w z S D B s R k 5 F R 3 k r S m F B U H V q S n M y b E Z i d 1 Z J U n F Q U G 5 i c 2 1 V T G J 0 e T R n U n M z Y m 1 E L y 9 2 M 2 8 z T G t 6 a G c 0 Z G l y Q 3 d N T F B 6 Y n Q r K 2 J i W V B v N 3 Z z e j F m M k p q c G p U T E k v U D Z k T 2 1 W L 2 F l W H Q 3 N D Z H S E h r S j J k a l p X c m x 4 c E 1 R Q W t D Q U t l Z W V Z W n M 4 Z 3 p 4 a G h t e l p x R l p j d V d X Y 1 N v c l Y r L 0 h t b H B h W m d 3 W V l K Z E s 0 L 0 s 3 b 0 5 a O X J t M W E 5 Z m k 2 b F h 6 Z V p q K y 9 2 N W 8 z T G l 4 e G Z r a E l T R V Z 2 b G Z a Z i 8 v R W Z s V G p W U j J M e E t Y Q y 9 i c W 4 x Q 3 J W N X d E c j U r c i t W S W 9 E b z l 0 a 0 g 5 R W 1 h T W V 4 U i 9 H W H E z d E R h a T h a Z l d p S V h L V m V Q S E 9 t Y V V T Y m 1 W Q 3 F Q Z 2 Z R S l R j d k R 3 d G V X b 0 l s T H o z d l Z 0 R n R T c V V T W T B Z T 0 F 3 Q 3 o 2 R F l 2 a m V J N 3 F h T G J L S 0 t 0 N W p w M z d w e W F j e j Z F T V Z a U G l 2 W W 9 2 c 0 4 1 Y n Q 2 O G l U Z m Z m T F B j N T R j T U d Z S n g 0 O G F W K y 9 3 N z c 3 e F Q 3 c 1 Z v d T N i d D B L V k x s M 0 p m R 3 h n W W l N R E F R T k 5 q c l Z h T D I 3 Z H Y y N 3 d n V F V s S n N U a m 0 2 Z W x w V j R a N V V s S V N U c D g r a m J G a n g x c D k v d G F 0 V z F p M W F o W F M w d E t z U H Y v b 2 8 0 O W k 1 T W l S T n Q v S G 1 t b l R w a U V y S z h z a W J n U U E v d n J y T D d 6 M j J t d V l N M m V P N l N M O T Z h Z W Z o a z Z u T T U y e m V 2 V n F z M D E y b F V v b D V z e V p Z M 3 B j M 3 F 4 Y z R s c U N J S m h 1 Q k V s e E U 0 Q n p y Z 0 F 3 U X F G U W Z B b z R k d 1 B Z M m 9 T a T I r d 2 o 2 N G c y N E J l R G d U M C 9 a U m d O O E Z T R W F q e j V 1 M 1 h y R m 5 i c z J H R j Z 6 R G 5 I a V J N b m N P T E V D W F R v M E F I R G h 3 O D N y V T R 1 W F h j Q T B 1 e D N J N F d 5 L 1 p K e X N t U m N Y S n p a N C s 3 Z H V 5 T X p N e E 1 y V n F 6 Q T M z L y 9 i W E g r c U Z H a k V C R V J Z W E h j M z k 4 Z n p 6 e n p E T j U 3 N 3 o y T F F h b m Z m L z h k Q 1 F r S m 1 E V n J s d F h C R 0 h 0 Z H V u U U p K M D l h Y m 5 N e G V Q Q m d x M U Y 4 Y m R 1 M l J Y a D R P S k t T a 3 F 5 M j E 3 U n A w e X I z a F Z D T l Z 4 M G V m W k h F L z l E R m N G R z F I V 0 N W b i 9 Y b l N n N k l i c X N o R V c z V 1 o w Z 1 M 0 a V F 5 K y t B U X V V c E p Q S D g 2 c U V X T F l a N X F u N T F 1 S G Q y b V Z q c 3 N 1 a z N P R V c w T X V L Y m p i T X l S Z n c 2 b G p l U E t F U m 9 h N n B P Z m 4 5 O U p p c l l v d n N P N U d H T V Z E a m J i M n J D M 2 9 q M X B L c l B a c j A 2 b n c w Y 2 Z m W V N r c E N R O C t l U 1 R s V j R w R X h z Y m k 3 R m p 4 M V o 0 M F g v K y 9 I b D g 5 T k Z I M E d x M V V L b F V H R E Z p a E 5 u e n A w N m R 3 a G R m Z k l I Q 1 F 1 c 1 Q 1 e U l q S X p G d D J y U X E 1 O W 1 y V k N y T W 5 6 O G Z L M W F z d 0 9 Y T G x 0 Z H R H U m t a Z U 9 P T k 5 6 Q n A w a V Q w N n R V T G J k c T B N V D J Y b X B w c U 5 z Q U R G R j l Z Z H V 6 W T B l Y j d H Z 3 d H c k Y y N 3 R r c D l C b 0 R n N E d B T U d q U 2 9 5 c T h u e F l 5 e m 9 T V 0 s 5 V 2 l x V X F s Y W 8 0 Y m Z B S E F I V D B R b n Z Q R G R q c F k 1 S X Z B O E E 1 T n N z M 2 x I Y z B a M G 0 3 d 2 o y d G p 4 Q X E x M j N z d 1 J 5 W k t 0 V n E r c H F N Y V R C O G F Z Y V E 4 W m 8 3 c D E 2 d 0 l B O H Z Q e j B h U k p F e V F u S j F 1 O E x q N C t I d k h 4 O G V q Y 3 V U T 2 V l Z V l a a S s r b j h t c E V q V V p q O F g 2 T 1 h Q V l R k a 0 t S V k N 1 Z j g v T H l r S m l Z Y U h h c 1 N a T W 1 l U F B O T j Y z d X Q 5 S z F h M W R F U j B l W D I x N 3 I x c T B 4 Z G V w V S 9 O L y 8 v W i 9 G Y z J s c G F k a T h l V E 9 l Z S s 2 N U t 2 Z T N Y Y n Q y V 0 x S b 0 V U N y s r R 1 B U a X F F M m J k c G d 3 S U F C V n M 5 b m p P S E Z G M S 9 F N 3 Q y N 2 t a a V l p T H Q z N z V y K 0 h U U E d L b H h 4 V C t 4 S E 5 W N 1 Z z R W R S d 0 E v c m 5 1 R l F m U X d 3 N j M r S T N a W j A w V z B V M F V h S U 5 P V D I 0 U 0 V 5 b G 4 3 N W N v Y m N v d H Z l V y 9 r U j d 0 M 0 x y b l o w b T V 3 a j J o a H d 4 U 0 R x W n g 5 Z V B K S W k y a X F R a z V Q a k p R a E N 5 K 3 J l N D Z I N E R z Z G J 1 S E N o N m V K R H J W W W p M Q 3 d N b j M z M l d a W G I r K 0 N E R H l w O F B p c 3 J D d 3 N Y T G p R O U R n c X k z S z l a c j l k a j F h c F Z P S C 8 r U E F E Z 3 l 5 K y 9 S R U p D Q W l a T m 1 t V D N R R k Y y Z G p h T 0 h U d F c 3 d U R R W D M v O W h m L y s 5 N y 9 R N i 9 V Q W d N M m J O O F B I e H d k U l V W R U F n U F Q w Z E h 6 e X l T Z m x Y c G o x N 3 Q w Y m t 5 Z F B y d m F H e F I 0 Z U h u a i s r Z W Z 4 N 3 J 2 d l d r U n R B T V c v R j l a V 0 V W b W J 0 V 2 t 2 e m p r T 0 h E a F E 1 Z G N i O C 9 0 S j l V Z 2 M 2 N k h n b l B j Q X N L M j Z E U k h i Y n V i a 3 Z 4 d m s 0 e W t D V 0 F 4 R z B X M E F z R 1 p 6 c 3 l E R 2 h B O F o 1 Q l h S Q m t B U D R I Q 2 h G c 0 5 u a m t p V 2 J N Z n N t b 3 h x U E h u d z l Q U z B 1 b m R P W m 1 Z b W 1 q U n B n c V Z M b C t M T W 1 U U D Q 5 Z G R m c l U 0 M G l Z a U l R S D U r d n N W e G E z d T Z B R U N u V H A z U X F W U D V Z M z h I R G h 4 Q W Z I e n g r S E x a U 1 N v Q X N I Z n Z Y d E 1 L b X Z E d 2 N B d 1 p N c V R j d G d D Z 3 F L a k k 3 S E h w c U x U c W l J K 1 B O N H N k Y n R x M E t S b z F h b V Q x Z X p v a U l n T F R w M C s z V 1 F 2 M j d O a 1 R l c j B l M z N 6 e m p k b H h 4 c G p O M W V B K 1 B q N W 1 l L z J V S l F n Q 1 d y U m 9 n U 1 Z M b H V E O T k 5 K 0 h q N D h Q b m 5 2 d X V R c j d w R k t w T U h U b z B B c m Z s M V F Q M V h o V n h 5 S n h p U i 9 X e m V W U W Z R R 3 d T R m Y z c D F J W T Y 2 L 1 d x R D h 0 T 3 F C Z G 9 P b U 5 D M V Z w Z 2 l M Y U N K R 0 9 q R D V B c E N a S X Z Y a m 1 U R 2 h F a C t l V V N 2 d 1 h 3 R U 8 1 Z V h s N G Z 0 R y 8 4 U E p M e j J Q T X l P R l F x K z J m O W U 1 S V N x V V N Z M G J F U U R R W T h K L z N W c U t 3 c 0 5 B W T N m Y S 9 w a T N i T D B 4 S k 9 I U F I z c l p r S G R F R 2 5 t W V E r Y m l E U l h G e H d D a W F s V k F C b F V x b E Z r V 3 h X a k 9 j b F V v b E F n S U M z R 1 p s V z A z V n J s M D c w O C 9 m Z n Z z d F Z x N W N X Z U g 1 Z 3 d j U H J 2 Q 0 N k T U d D Q m V X d W Z E R j Y 4 O D A z T F d a N 2 x y W m h 3 d 2 F j S 1 p N S W V l a l F J Y V N r c E d E K y 9 Q a 0 l D Q W l v c 0 g y a j M z N z d 6 Z W 9 n e n g 5 L y 9 J R 3 Z 2 d n J L W X U r Z 2 R l d l d 3 Z G Z Y R j Q 4 O D h n a U N n b 0 l 3 W W N J R W Z Q Z m R k M W J i U G 5 q d 0 l B N G V Q R 2 h Y U D Z v a k l p T E N J a D Z Q Y z Q 3 R G h 3 O W J u R 3 N 3 R 0 p D W W 1 H Z z F N b 1 M 0 S n l s a l B S a G p O U D N X U 1 o 0 d m p t N T d Z L z J P b H A 0 Q U Z y d T Z Q N V h o a U 9 p M j c z Y T N D a E V O Z k F V N F J z b 3 Z v b z F 0 R X d U O T N P a 2 p M d E 1 B a j U y b 3 h w T X Z 2 V j Z Q N W N 1 W G 8 3 Q 3 d F T k h S M G V q V n F 4 Z V d M R m 1 D d U x n N C 9 Q e n p 6 N l k 5 R 2 N Q Q 3 d 0 Q y 9 m M y 9 j d m 4 z Y m 9 v M 3 l C b m x z d V g 3 O U 9 2 N z Z x L 3 o 3 Z n R l d l g 4 Z j E 2 O W N C d 0 s 0 L 0 Y y V y 9 N N l Z h T l Z S M i 8 4 V V d M V n F n V 2 J O b U d E a H d v T m 4 r a n c w Y k 5 z U z h l Z l B z b n B q W n Q y O W Z p S 0 t J O W V 2 W G 1 5 W V F Q Z n p 3 d 3 p a W H p t Z z B H b l R 0 M n J Y Y z V 3 M E d n M m x 3 T E R v N k d t c T E y a l J K c X J K Y X R X c m x O b n N 1 M V F S V T Q x V W R p O F F s L 2 9 k d W 9 D e W o y N E N C S 2 9 W c U 5 m O U R O N 0 N 5 M F c w V T B V Y U l 0 R 1 Q y S V N J M V F X c G k v T E d n R m k w R 0 c 2 U G I 4 d k x 6 O G Z h S 0 Q 2 R F J x T j B y d W s y a n d l T 1 B q V U c 5 Z W d H b G 8 5 c 0 d R a E E r d F R l N l R l N F J i U W F S a n p x N G V B V E 5 T c k N E W H E 4 U H J z N m Z Y W V Z D Q V g 5 L 2 Y 3 Z j U 4 M T l i N k h T N k N q Z D N O W j V U a 2 N M Q 1 F w d H Q y S W 9 0 R 0 R a c 0 d K S 1 R r e T F p U k s 1 Z n Y 0 N 1 h Y M z h k O C t i T k 0 y W E Z W K 1 R h d F d z N G V 2 U W 9 1 b m Z 2 Y m 5 y Z l g z N z V C V n U z Y n J W N m Z u a D R P T U x E d z A y U E J 3 d 1 l n Q n M z Y m x n Z H p K R W d l c 0 d x M X E x Y j Q r T E Y 0 b k Z 6 Y j I 5 d l B Q U E 1 N e G F 6 b k 0 r Z V B Z c z d k K z V Z d k 5 a Z 0 1 P Q 3 R 0 O T V D K y 9 i d E 1 X Y k 1 H R F J w M H N R a G Z T V F M 4 L 2 I y a H N G Z 3 N E c T d 1 U k p v R X l Z b m U y S k l 3 c 3 Z m Y m 1 2 S m 1 J R F p 0 V F c 2 N 2 R 2 d D R h R 2 l R Z n l X Z 2 Z X c T l 0 S k d K K 0 5 n e C 9 P M T J s a 1 U w V l k 1 V k 9 Q S j F 5 K y 8 v S U p i d D I 0 Q k F O Y X Z Y N C t 0 V z d j a U 9 q b 2 E v Z n I x U T R j T 0 h S Q W J H N H Z O b X p k a j Z 0 U 3 B F Q V F C Z V h s N U Z t M j R 5 e U J B M m I 3 N S t m b E o w b T d a Q V p K R G h 3 N W g 4 T 0 R C R 0 R W c U Z F N m R P b 1 c v L y 8 0 Y n d j S E J H R D E 2 d E 5 r S 2 J N W V l I b m p n Q W J Q W H B x U 2 s 0 T j Y 5 Z T Z i S D l l d l h 4 K 3 p a c y 9 I V l Y x K 2 h v S 0 J B a 2 x Y U l J V V k Z X T F Z x V m J Y Y k F Z Q W x T N W J Z d F o 4 b H F S e X E 4 Y X B H N X R G d G t a V 0 5 i c U 9 J T m t L a 0 o 3 Y 1 B F c W t o e W t h M z V l V G t 1 b V Y w b T B L a E t E Z T Z M Z X l C Q j Z a Y 3 Z Y R G h a b m 1 2 c l F r U m J R Y 1 h q N l J a Q 1 h a U 0 t C V F o x Y m t K T G 9 v a U N n c 0 x K W X R l S V B Z W k 5 H a F F o Y k 1 G Z 2 V J T F Z L Q j R C b V B w M l p 6 R 2 k v N E Z D e F p Z c k p B c H k 5 Y U Z 1 S i t m S H h Z d F d v U X Z 2 d m d D S j A 2 Y 0 1 I c 3 V P e n N i Y j c v O U 5 x W l B u M j Z 6 c n d E d y 9 m Z m Y 0 O E V I S D R S Q 2 9 j Q 2 F O V 3 Z L a l R u c j M 3 O C 9 4 b z h m Y n p H Z 0 1 u S G l S R n k 1 Y 2 d X Y 2 M 3 U n E x U X I 3 O X U y e i t a N 1 Z z V 0 R C Q W 1 6 Y 3 V C R z d k K y 9 H O U 9 u V F R m b j V w Z j M y M j I 4 V n R u S G 1 6 Q m 1 j T 1 h N R z N i d D N 4 N W d 4 W X h 6 V l Z T S W h n O E Z n Y z N E V U R 0 W G Y 0 W m R V S G h Q Z k F o Z E V 6 d m p 6 R E t 6 O F R j b m N E Q U 0 2 Q W Z q K 2 0 2 M H R w a j h a Y y 9 t U H F y U k J F V z I x R T l W N D h w U 1 N r b 0 t k T z N l Y U h j d k 9 6 c 2 F H R F J 1 d 2 E 5 Y 3 V E Q j g r S E p H U m t l a l d y W n R w d k R Z c k s 4 d W l I V j l m M T Q 5 b j U r V G t t T 0 o y a l l 6 M W F Y W D E 3 O T h m b X p k d k 5 q M 1 d h c l g 0 L 3 Z 2 d k 1 Y d j J i R X l i T m c z Z m Z Q T U 5 Y b n J w S m J 6 O T l 0 d E l U N z g v U G 1 5 c 0 0 w d m J 0 b T J i U m Q y N W Z Q b H l M R j I 2 R k R 0 M j d M Q n J 3 b E p S V V J H T 0 h U d F c 3 d k 9 s V i t R V D k w U T F Y d F h W b H V n M m l t Z 2 p 4 R E Z r O U d F a U 5 V M U Y w V z J q U n c 2 R H B v S 0 4 w S j J w d k 9 n M m N N M z Z w a T N i U D J z d H V v M G k y b W 9 m Z z h G d 1 R 4 Q 0 V m Q U J W e W 5 U Z 2 5 K d V d 0 W H Q 3 Z T h 0 d G N y Q n N h T F Z h c 3 d H W m d J Q U F 1 N k x R Q 2 d z T E 1 Y Z n V Y S 3 Z I b X p a d G F 2 U D F C b 0 1 C Q m 9 Q Q j l G a X R W b H Z N N k Z X c j F Y a j I y V 2 V 4 Y 2 V O R 2 J O d G 1 I a 0 d 0 M S t 0 e C t m S m x 1 d 1 o 1 c 3 J P e j h j M D M z K 0 R t e l p 0 V z k 3 e l J h R F N Z T m 0 w Y X V u V H B Z d l g x S 3 B V S 0 N 4 Y 3 V o S S t Q a j l X S U 5 D a 0 p n Z 0 M x V 2 8 w S k V 5 Y W d T N W N 1 V m k v K 1 U x S l N j U G J z V 2 J 2 Y U 8 z c j B x T l c 5 R H R S c X R k V z l r O T U 0 N H c z Y 3 Z I b l Q 1 b m s w K z F v N m 5 I T V l E Q V p r W m 1 i Y U h C e T F o V E Y y W G F K d W t V c V l G S j J V R F d E S i t o M H R H V 1 F X M 1 F h Z 3 R V S 2 g v S E w 5 a m x i a k s 3 d W l o e U x h Y W k r c T h l U 3 B R W U 1 H R 0 R K a 0 N Q Y n M y V 0 5 4 d 3 p r c k t 3 d H I x N j d G Z 1 F N S H N I V H B V c l B q W m Z u N y s x Z n A v W l Z L S m R R b D E 3 T 2 N j N H V W N F V x b D B s U m Z x R z F j O T F w Y n p T e l Z J R T l N V E F 4 T 2 5 6 N X R W a k 9 l T 0 h F Q 0 d S a 1 p h T j I 2 T l Y 1 O T l W V 2 8 x Z X B x c m V n T 0 R n N 0 d 0 R 2 5 U N 0 R v M 0 5 6 Y 1 h u M y 8 r Z W J u U G Y v a m h o M V h 1 Q j N F c 3 F 2 R 2 t V Z E 9 q M n l p a W p S R E h r Z G t I a X R R M H F Z b n h 4 N E t i d G g 3 d D R h b j V t W U Y x e X N 2 U H g v S V B W a 0 d o V U d E c 3 F P R n V j M k 5 O b z l G Z y 9 O a F I 4 U E x 5 e E 5 M W C 8 0 T 0 N n a 0 l B d k J j V W l 2 Z E R X c l N i b F h i N X J L a 0 l v W W k y M m t t a F V C U U J 1 T U U 1 c j l i b U l N Y W J B R j V l W G 0 3 e j U 3 O G 1 X Y j U 4 T 1 p L U 2 t s e m R E Y n p 3 d 2 d 0 b z A 2 Y U 5 4 W E h H R 0 1 h T U d R T i 9 m M y t 6 R F B O Z X Z Y c m g 4 Y 2 N m Q j F C O E F X V 0 1 I a W x Q Y k d 5 c z F l T U 5 H e m J F b k R s e k V C S V N V d U h y a m F 0 c F B E d z h M U F l T S 2 l 3 c 3 R J Z 0 1 Z W X p a S E N 5 e j l q c U 5 S b V A 2 d W J 6 W m 5 i L y s r b X V G N 1 p h b V Z D b 3 h Z c 1 F J a T Q y W F Z T b 1 Z Q R H d z R n h 4 W X U 5 R m 0 3 V H d p R G M 0 N X R G b 3 R z c k 9 6 c T M z e F g 5 S 2 V K U H V y a 0 t x U m E z U W J n T m F W a l c 3 N 2 J u Z X J F R k h r W H p C Z 2 t M d 0 d l Q U F P b k J J R S 9 k e k h C M T J 1 d F R m T X F v d H F Q S G 5 5 O X Z i R z J M R m p N W E R n U U d 6 Z H V o W D c 5 K z g z b T N B R E F G R l J V V 2 E x Z 0 x Y Q m x L b 0 8 4 a 3 l Z T U F F V E p r d 0 F B T n k 0 Y 2 N O c 0 1 B a 0 F K a z J h a E Y 2 O W V 0 b l Z W d W t K S 1 V h M m F q b D d L U l F L a k I w N 0 Z p d F d y R E E 3 d m 5 m d l h q e i s r T 0 9 t Q W F p e T M 5 d j B a N W l V U m p X Z X R H c H F k Q n R G d E J I a V d I T D d V S k V h N k Z i S 3 h a V F F G b T N I c T F T S z d 6 a F k 1 N n k 3 Z D l u c m I 3 M k h 1 d j U r Y m h Y Z H B s S 3 B N S H p v R U J R V 2 F V d E h 0 d z F S c T V W Z k J q W n I 5 M l J H O H R s M G l t a X J 2 W F E 2 W F k 1 U 3 F U d 0 p v T m 8 3 d 0 J 0 d m h G T 3 N S K z B W R l J V R l g x O W Z y R m 1 6 Q n A w N 2 Q 4 Y V V L V l B B R 0 1 Q c D A 2 Z n g w M D g v S V M w d H J k S n R k d W 5 T Q l Z P b l R x M 1 V J R W I z N 3 Q x T i s v c 1 k 3 Z G l 4 Q X o v K y t L U F p z Z U R n W U x 6 N T V w c 1 Z 0 c l Y 3 O T I 1 c z J M R E I 3 R m p w U V I 1 c k V o S V N M R F l F T G s y a F V L Q m V 2 W H J J e U 1 n Q V V M e W 5 V T D E 2 O V N 3 e X d O M 2 x l N l M y T X h n T X l N N 0 9 0 c m p K V m t X M 0 F Q d 3 B S V U 9 r R 2 1 w Q m R O d W F 6 Y z J D U k F Q L 2 1 B R 0 R B R m t O O E p S R X R M S G h 0 S U t u Z X F q R 2 t 6 Z G Z Y M T g 4 O G N R V D Z O K y 9 Q M z c 0 N F F l Y 0 9 u V U t B U E R n Z 3 c r a V I 0 O G V a d W R h R z B 4 c D B N R D F X N E 5 j d j I 0 N V J 0 d T R j V 1 B K M m 0 v Y n R p M m F O b T J L b E p R V T A 3 R l R w M D Z a S m h n Q n N Q a n V 0 c l p 5 M m h r O F B U M 3 g 3 c n Z 2 b W g 3 Z n V u V U x m L z c 1 S j R Z T k c x Y n V h K 0 x p N H J C d T N U c U x k c V F h S 0 N O V T R 6 b E N x Z W k y e j J T M 2 9 z Z E t k Q n R G d E J I a W V E T D Z Z S k d h T F B Y e X V h V F M w V z M 1 K 2 Z s d U g 5 M z I x d k t W S 0 N n b 2 p t N 3 o x Q 2 k v Y m R T M n l 3 c 2 V I d U p R a W 1 p c m 5 S b z N i b H h 3 O C t i T m d 3 Q k d B U E N z V G x z V T Y w R U E 0 S k Z I S G t G Z 1 l D Q k N R M E 9 S a 0 p D Q W p S c z N J a k V 4 c 2 R 6 e j Y 5 Y X R h e l Z t U k t G U V l Q e j Q 4 Z W p m d j c 4 a y 9 i c D c 5 N j d G T V h 2 e T Z z d k d s Q U F W e D V O d 3 p p M E d o Y 3 B T S 0 J S N C 9 m W F g 4 Z j M z M y t Q N D h l T 0 l p W W t C Q U 9 U b j U 1 d W Q 1 e T Z i S n R k V 1 V z W j N H S n N F O E l l b n A y Z m x S e n V K c E d w N m R C d E Z 0 Q k d B Y W p 5 N V N F e E 1 0 U G o r T D Z 0 b n o 1 N E l E Q X p F M 3 I x N z h l Q 0 R E e U l 1 T H M 3 c 2 V X d U R L Z W 5 w N l J Z c m t T c 1 N G a F p X N W R V L z V T b G I v M m s w R 3 R P c T d i Q 3 d N R W 5 l N D V G S E h q R W I 1 T G x 6 N X c 3 K y 9 2 d H Y w e U J Y M l Q y Q k h E b U J w c U w 2 V U J B R V U x V G Q 0 Y 0 9 I O G U y M z M w S 3 I x Y U p 4 N D h a V 2 E x M n R W b X V 4 T n h N Q T l P b l R C N T Z l M W Z v N E U x Q 0 4 1 M m d s M F c z U l h G V H R s d D B l U G V E O V Z R c l Z S L 3 l R N 2 p I a 3 d F Q V J i W V E 0 b n N 3 K 1 h L U W 1 x e W k 2 Y m N 6 S V l T N m J M V l N X T W J x d F h r Q U F Y b m g 1 Y W Z G Q W o 4 R D Y x V 3 Z Y Z l F N R E Q 1 Z l R B Q T l G d E V s T H I 5 Z i 9 x b F F x c H d D d 3 Z Y R 0 t I U 2 p X U T N w U F B Q R 0 V 6 U n N B W l Y y N G N N R n N q N X p B d 0 V C T W 5 q e T V X d j J 3 O T R K Y 3 E 5 V m l 4 W W 9 W d U h q U l l 1 c 3 Z D N U d S a 2 J o N D h h T E Z q U U F 2 T H k r M G F O R 2 l T d j I w e H R v c 1 Y y T z h X M F d z R G Z K V X R L b 2 9 J e V B E N 0 d a R D J W V T d S b X E x R 2 s 4 K y t T U 0 d E U n N H V D A 5 U G F M V m F p M W 1 F Z G V y V X N k a y 8 0 a G h T e D N l V X l C T U V Z W j I v d j c v b H F D W n h D Z G x I d C s w T W 4 v e k U 0 S 1 J 6 c F o r Z 2 l E W l N H d F Y 0 N 2 0 v O S t 2 V l c 5 e U l z e i 8 v K z l 6 K z d 6 d n Z 5 e X k 4 c j F Z O V p z M m J a d F l l a X Z m T H k 4 c E N j b k d 4 M n J L a W 9 5 T F F 5 W m N p U U l a T F V l U k V S b G d 2 V m J 0 e T R Z U n J r S 1 N v c U 1 u d k 8 x a j V D V l Z X d l h q M k w y T j J 5 R E F Z R D F x e F p n K 1 B I a j V 1 T 2 J k a X d B W T B h T m N J R E R 6 e G d k d T Z t V F p z c 1 l 2 Z z B H Z z B H R G h 3 b 1 h h Z H J L Y X J 4 b k t N a 3 V t M k c v S 0 x i b U F D Z 1 B 4 Z V V 2 L 0 E 2 T 0 1 F W W U 1 W W k y Z 2 h 4 T E x s O X d F Z 0 5 k e i s 2 V G Z r L 0 R q e H F q R z d 6 O E 5 B Z 2 V 0 Q U F 0 N G 5 j V W F s V U d E U 2 d I N 0 x 1 M 2 N O N 0 g z M E d o R D B v K 0 x X T G J D M j N 5 W G d V M F N h d H h v M G I z M G h M U z F 2 R 0 d O c 2 h W W n N V N n l H d H B r M m J W d m 8 x d i 8 v K 3 U 5 b m p 5 T W h J c S 9 2 c F N P b m l 4 W X Z Z d W 5 V c n p w O C 9 i L 2 R y R 0 d P W V B u M D Z Y b m 5 s R m J N T m h u T n l j d k Q y M j I 5 a i t 2 V H A 2 T k t s U z d Y N 2 R 1 M 2 F O W X R q U V V G Q k 5 s O V g y V U d l Q m c w Y V F L M V d t M z R 0 W G J 0 M n h a M D d k e X d H Z V l 5 T X M y Y X R E V U w 1 K 2 Z u W j d C O X h E S W 5 q T 3 d B Q W 5 Q U F k v U H o 4 N 1 p J M V N L U l J F d D B H a H B j Z 2 8 y c 0 1 C b l F D R j l a O X M 3 W E Z i R 0 4 w M n h j N 1 F 3 T k V B M T h o d j R n M m J 1 R E F L Y z d G L 2 8 4 U H V w e n Q 2 d D d V S k Z U a k V W Y z V m d n k 0 b E R m U X k y V n R 3 a z U y Z H Z G Z k l 3 Y U R 3 Y X k y Q k Z 5 N 2 g 2 R z F 5 W i t p S 0 9 M a m p 6 L 0 c 4 O D g v a i 9 E d 2 N B R E F 5 W k 1 u c 1 d 2 W E x v d H p v N k 9 q c V R h V U F O V j R 6 a V B m N k R Z T 2 N Q U m 1 Z T D B B T 2 Q w d G 8 0 Z z J J a y t 5 d V F B a n R V Z n E 1 W E 5 K W W V F Z D V 6 S V Z 2 a 1 J K Z E 5 2 T H I 3 N k J 2 T H g 4 d D R w d U V 3 U U J 3 M k 9 p Y 1 N w V H d J b E 1 r T W 8 0 c n d B Q U l B Q k p S R U Z V U U h D V G x V Y j J v N G c y U n d n S k N k b V p s c G I y R m 1 Q c 0 J R Q 3 E 2 c l p I c 1 I 2 T 3 M y R E J B c n N 1 U 3 N x d S 9 O b S t m Y n Z W Q z B a Y k l p T W p N W D c 4 K 0 F y U G l Z d U x 3 O W F 0 V z N I N T h 1 V U t 6 N n R Y c j U 3 V n p Z R U R B d 0 1 4 Z H V 4 W X J G K y 8 z d X k 0 V H F m R F o 1 O T l o c m k 0 T 0 V 5 Y 0 9 C R m V Y b D Z W N 2 o 5 U U h H T m l 2 T 0 F 2 c l Z H a l J q W m Z X M 1 l H S 0 Z E e E R R S k J F T k N r U 1 J N a 0 p T V U J B Q V l O R 2 1 U e D Y 3 T E c y a X p l d 0 1 C Q W 0 2 O G o w b k p B Z k F k U U h P R 1 J v b E F v S m p W c j F x e F F x a 2 F K T k N a R k o y V i 8 v a m 1 X K 1 R h T 3 F N d V o 4 S 3 l y K z F O S k h S U U t 4 Y W Z y Z D R a U F p J S W l x e V N p N 1 R G N X J l R G h C Z z Y y d F d R R k R 3 M 3 d P Q U R W Z U 1 R U m J 0 N j h p Z G p Z V 0 l 3 Y U 5 R c W p S b z B 5 a T R i e j h Q R E F M N y 8 4 W X J P T j l 1 M 2 J Z L 2 5 5 N V d i S E t q d D R h S z E r T W c 3 c z V P U l l w a j Y 2 S W d v M 1 B 6 O G Z P V G s 1 Q 0 F v S 3 d 1 V E p r N U d V b E l U T X p F e l Q 4 N F d G a F Z p e F l n W G 1 6 N T h Q b F V x R j F h d F h n M 1 B 6 e T l 6 Q X d F Q U 1 I a n p Z M l Y y d l V h a k d j d z N a U m J k e E R n W U 9 E Z 2 I 1 Z m N G U l J C d V J K e H J r S V c 3 c G F s T G N Y N l d q M i 9 M e k M 5 d 3 V 1 a z F u R V B I Y n h Y U 2 N 6 b E Z E V U 1 w b m p J U W k y a H h Q R U l R M 0 9 l Z U 5 B R H d P Q 1 c 0 Q 0 F C V H I 0 U W c 1 T 1 R r V 0 Y z N z J L Q 3 l z M m 5 W S G V h L 1 Q 2 L 1 d J a l k z R n J s M j d j T 1 B H a l F y Y m F O b X l K U j U 3 N 0 R F a 0 p 5 Z G J i Q 0 J y M U w 5 L 2 Y x e S 9 m a D J I R G g y e W V P N 2 8 w Y U 0 0 Z i 8 0 O F J v N G N p Y 2 p J e U V y L 1 h W c D J W W k 9 S Y 2 N a a 1 J h e j k r b T N O Q W 0 z Y X R D b V N r c E x R b 1 V N S H V 6 Y 1 l M a D N 4 W m 1 U U F N p T W l I U W Z G Z H d E Q W V R Q l B C U V V G c F V 2 W k t K S E 9 y R m 5 R Q V l t e n Y 5 M 1 c 4 c D Y 4 b 3 R z W U E 5 Q 1 J j K 0 U 3 R 0 1 T N 0 R L e U h 2 Q V o 0 S 0 t M T l d h a k d J M U p K U 2 t y Q 2 l S T W 5 j U G J z V 1 h o N m V t T F V x R k h v M 0 x t e j J U b G J 0 b X h C Z X J y d H J 6 e V Z T b 1 d B Z 0 F B Q X d O N j l l O U d 0 V 3 p l N z R 0 U 3 l z N 0 1 4 Z C s 1 Y 2 F E U W F z O E V T S S t O c W w 3 U T B 5 K z F S S E x V U 1 J x d l Y 0 d k R o d z h q T X p M V D R Y M k Z o S V J v M m J J Z z M z M 3 d U W G w 1 Z W 1 E b H p K d D U 3 N 3 o y e l d x T 2 9 x Q W d y V j Y 2 R V d x M j J X R V V 1 Q 0 F L Z W Z 2 c H B x R l N T Z k h S c k p h c n h Y R X M r M F c w Y 1 l D Z 2 U 0 S U h N e G 5 j b 2 9 v M 0 l H Q T N 5 R U x k M U s r V m l T a 2 l y R G s r b 0 d k W U J l Q 2 p y N 2 w z a G p i Z m Z R O T I 2 L 3 V q W H U 2 Z E x C M 3 J 5 a X Z U W W N Q d 3 l 2 b 3 R O Z 2 x p R m 0 4 U 3 V S Q k Z 0 a m h j Y 0 h K e V h t c H E 2 U k J D R U p v e E p 0 N X l h W W o x c U Z x M V d p O T I 3 Z D J Q U G 5 q M V d W O G V V R m h J U 2 d u S G p 4 c U Z q e D Q 0 Q V l K S E 5 Y d G F V S 1 Z P U W 4 1 K 1 B r e W R Q V 2 p 4 M z c 5 N D l y R j I 3 R m p 0 M j d F Q j B k R F M 2 Z H U w S 2 p V W m p z N z l Y c m x 5 e E 9 z a l R x R k V q d X p Z W U x p Z 2 9 z R G h t Y T h Q Y n N M Q X d N T V l 3 Z H V 4 W W 0 r M G J K U 1 F r V 0 J 4 c j B x U 0 o z Y T h u M W V l S S t B N E E 5 e G h q a X c 4 Z V B H a j V o N X E 0 S H h s R 3 Q v S G k 2 L 2 o y a 0 4 w T k N Z c G 9 j e W F x O G R 6 W G 9 r V 0 x x b l R U T 1 R j M 0 Y r K y 8 v N z V G S E d 4 Q V F B Q V d M M T V z c z F Z c H k 1 N m F D Z 0 F P S H o 1 c y t y b W d v Q U N p S 0 p v T j h s M j R j Q U d i T j I 4 M m U 0 M G d D T k J v T k Z a c k t x U H Z 2 L z h l U C 8 z M E U z c j I 3 S W s r Z m Z v Z 0 p D U 2 s z S E 4 5 Z l g z a D d l M X R O U X B Y R U F U V F B q M X h j W E V X e j F m V X J p M S 8 v L z A z Z n Z q a E I y U m 5 a M X N N S U 9 Y a z V P Q 3 J y N z R x O T d X b E I y a G F 0 V 3 F G Y W R P b V d l e W J w T l B w c k 1 Z R W p 4 b z F D c z J i T j Y 5 e X Z 3 b l Z l T z d B L 2 F Q Y k 9 F e F R p M l c x Z 0 l k e m d G M W p n b l l V U m J R U n V a T E Z S U m V w d m R J d X h W O E t D K z g 0 a 3 l u W k p 3 Q z Y 1 K 1 h s W S t G T E w y U E p T L z l 3 V 1 h T Y n p p R G l s M U 1 w K 0 9 u U E s 3 S W I 0 S 0 d J T n V j S k R R M U 5 U V X h N S E 9 I b D V i V l R F S V F 1 Q U t v O U t r b X h I b z R W R l J W b H R s b n I r d l h y e l d Z M T l 1 c l Z D e D A 2 Z E R B O S 9 2 S E h I O D F t V j N i d j N 0 M X N C d W F t V F p 1 U W 1 w c G E 3 d n N w R k F y O C 9 2 d n Z G U T d 3 K 1 B y N l l z U 0 l F Z W p k d T N l b F p 2 Y 0 t n b 0 J a c z J i a H d 3 O C 9 4 T G x 6 N T Z 5 Z W s 1 R 1 J n Z i 8 5 N z M v W X N H R U R K a 3 l Z Z 0 Y 2 O W V w W G J Y a 1 p H Q m x h d F d t V j E 1 Z E 9 q a n o 1 c V Y 1 K 0 1 m M 1 p M c z N Y a n B G b X p a d W p S b 3 d k Q 1 E w U H R l b y t V b E J T T G 1 3 V W F q Y 2 F 1 T 0 R s U 2 Z R N k s 3 d 0 N B Z X d x R l l r W m d Z T 0 F X S 1 J z b G p p T z M 2 R G J P Z W F u N 0 V I T D Z i d V V H T V B h Y l F Z d l p r N G N u M F F D U G s x Q 0 4 1 N T Z x c 2 t k T V F r S U M x c X h a W X p V Q 0 5 6 T X p F N H N Y T D B i N z l 1 M 1 J 0 V 3 R Y U F B q Z 2 c z Y X R q a W 1 y b 0 t B Q T h m S H h O c y 9 M e n M 0 M l R a c E p T a 3 J D e H g 5 L 2 J Q R m R P b U R B Q U p 3 N W M 2 Y m N R W j Z D Z 2 d M b z l Y c m 8 5 W H J z M m J N S G U v Y n N 3 W m d 4 W X p C M D Z O Q n k z N 2 R G a X h a V 0 I z b j Y 5 T 2 t E Z j M 5 L 2 l L S m 9 k Z E p R N j l h d G J m N m F 5 b F B l U k N S N 2 x G M k Y w N k 5 I R D l 5 O W V 4 Y y 8 v L 3 h 6 a G E v c j N y M T d o Y j h Q c E d K V T Q 3 a 1 h 0 N D F 1 T T Q 5 b 2 M z V n Z L b 2 x k T V R C e H R w S W k y b 2 l N M F N B U G N Y d F h r K 0 w r Q 2 1 u Z V p v S m F v L 3 J G M W R G d E 9 v T 0 l y W E h Y O E w v R G w y U T F 3 R U 1 S Y m E 0 U k V S R 1 J u W j Z l U H N w Z 0 1 I e k 9 H Q n N L a W Y 3 T 3 B W Z 1 B 4 d 2 d M Q z B P b l R w M U 1 q e m R 1 M 0 d q M m Z P U E d q Y z J l M z c 3 Z G Z F L 1 F r S k F R c y t m M z d 0 M W I 0 Z n N w R k F v T U d U T E V h d X l h V X F u R T R N R 0 R F U j B k Y m Z X b W h i V n N k R 3 R 0 e k p z M 0 Q 5 O T g 4 N D N a Y k 5 H e W R E b 2 R X c l p z V 2 U 3 e l N V b E p X T F Z x b G R Y Q k t D O H Z M L 1 R w W T k 4 R X N 0 d T N i M X N j c z V Y b j N y Q m h R N H d l U G R x d T l n R l l q Y W d M R H c r b n o 0 a 1 R P R E M r S T R r e D l r S m d Z T 0 J t M j Z j U 2 R 5 S 1 g 2 R G J P K 2 Y z R k 8 x e G V O e V E 0 Y 0 V w Z y t x Y 2 5 E N m V J T m 1 l a k d r L 2 V y b D I 3 a H E x Y n Q r T E V p U k 1 W b n F m W D Y v S F h Y M y 9 o c j c v K 2 d r Y W p 3 V U 1 Q U F l T d V h i d W l Y Y n Q y R l Y 2 R D Z 2 V j Z 4 T V h G N G V q U m 8 0 a V B q N G R l c j d m W n A 4 e k 1 U U G o 3 K y t Q a 3 l a T l l z M m F O Y V Q 4 Y 2 8 3 c D E 2 M k x F a U J F N G M r W k 1 1 V z F r W l d W W k h M T z F z c W h z c E s x Q 2 9 V Q l V W S l J w R m J V e E 9 x M D B w V k p w V j F S d m V a V E t x b j l j c k V X d G h Z V 0 Z 3 Y 1 B E b z h K S V p R O F B E M l J u W j h Q W D F 5 M i 9 p d H d h M V h q d X F T U z Y 3 U m t P M V g 4 Q j F 0 U F Y v Y W t K R V c z S z N Z a G p Q U 2 l p a m N n W E R m S V F X V W k 3 Y 3 Y 2 Y X E 2 U G J L S 0 t O V k V W U V V G Q j Z X b H J h U E 0 2 N U g 4 V j Z r T E o 2 O W V x R k x W d T J t Q T J n Z E 9 u U 0 J l U E d q V U 8 5 Z X Z Y S 2 Z k M 0 Z p e G N 0 a m x t Y j l h d F N x Z k R V V T A r a F J Z c 1 d X T G R 1 b m R X Y k R Q M z c 5 M G R 3 Y 0 x E R m N a M U 9 o M j N i d G 1 I c j F x M 2 x Y d E N O R 3 p j T 2 5 w N m U w T 2 w w T 0 h y M E t P c l V x U U 1 m S H g 5 N G U z d k R 3 O E 1 E R 2 8 w R 2 p E R W N P M 2 J N N m 8 y S E 9 u W H F s U H R y T l A 2 Y T d J b U N B N G 8 v R T d H e H N S Y k h I M 3 p 3 U W J 0 Z V Q 2 c k h n Z k V k T H d R R k J X M l Z z b E h p W k c 0 Y z N j W l J z b 0 p I Z G d N O E Z O S G 1 E c W p H a z V l N 2 Q r L 2 k 1 T W 1 U a U k y T n h l W E x s e X Y 5 K 3 F L a U l z V E d 4 a U k y T m h i Z T N 0 N T Q r T 0 d I M G E x Y k 4 3 U n M y Z E t p Q n J 0 M T Z 4 W S s r Z V F U d T l y V m F E V G 8 z c j A 3 L 1 B 6 O H N H S E R C d X p l d m R 2 a U h F R V F N R 1 B H R E t z V G Y w c C 8 3 M X J i T z h m V 2 F 1 Y U l p Q W g w N j l Z T i 9 2 N y t h T n k 0 T W R x M W E y Z X F 6 L 0 x 5 O H J C c D B 5 Y U w x M 1 R x M U t s Y U F 6 W D J Y c n V y M V d y V X E x Y 1 A 5 Z X Z Y U i 8 z N j l W R 3 Z Y a j A w Y T l i T T l I e G l Z a U s y Y k 5 t Q 3 M y Z l A y b X h y L y 8 3 O U 9 I T G t D S 0 t p b 2 p C N D h H Q 2 J O U 2 k 1 a j J v O D k 4 V W l j W T R m M X M x M G Z Y U W J S Y l F S N G c 3 Y z Z r S 0 x r S X F r W F l x L z F D a T h 3 M 0 1 x R m Z z U V F K Z T h 2 S H c 4 d j J n S m x 2 N 3 p S W X d j T m h S c X R l T T J V S 1 N J T m x J Z E l T R W g x e W p X b y 9 h e F o 2 Y W J T c V h D b 0 V H R D h P T 1 B Q N k p K a 3 l h W U 9 I R 2 l L Z j g 4 S n l j S H V i b T U w R 2 c w V U t s V V l J d 2 h L e X N M Z S 9 m d X R i c n Z U R V V S S X I x N z k w W l l X Q m p X c k Z t R G 1 6 Z H Z t b z U 3 Z T N 0 a i t Q R G h G d j A r Z X Z R b 0 5 t L 2 V i S F g x a l Z H b l R w M U 1 F V z l L c F J M c j E 2 K z N t S F Z x U z R N R 0 R T c D F m a 1 Y r K 0 9 F S G k v Z 1 N 4 a G d l Z X V n a H l k N k R X S E p D Z k F m T j d w U T V k N D F 1 T T R 0 b 2 s 5 a 0 F E M F c w d V E r c T h k e F h S a 1 l H a 3 B P V G N m b n l a V n k 0 Y 0 F F M 2 J 0 e X c r W n A y N 2 R w a H d J Q U J P S H I w S 0 U 2 Y 0 9 G S H V D c H k 4 d k R 3 Y 0 9 I Q U F C d z R j Z 0 w r L 1 A 3 c D A 2 W U p 1 M 2 J x a G F k T 2 1 B S U R R M E Z B R U J B U l l y S U F w T F N n b 0 N Q M z Y 5 V U 5 r W k N T d V h M b U M 1 Y 3 V Y b T h V Q W x 6 W n A w a V N 6 U 0 9 I U z R 1 U G p F U l V W Q m M 0 N W R 1 M 2 F a Z k c 4 c l g w S k g z a m d B Y X R 0 Y z g 2 e G V 2 V n E z T D E 3 M S t L N T Z z Y W V H U W V J V k N v V l J G R T B H e n p 3 O W Z Y R i 9 Q b n p V Y j k r Z m F z R E 1 W c X R G b 2 N Q S D h h Q k F 3 Y 3 F Q V m l u M V d x e F k 4 Y 0 8 3 T j Y 5 R 3 g w N m R F R D M 3 d D N S c 1 d O S H E 2 d U R D T l Y 0 Y 2 x F c X V t M H J 3 U G 8 1 d l F N V T B V Y U k y N k J C S G l J c k 4 1 T G l Z M E 5 i Z G h 5 d F p I d 2 p F M W l Y d k x 4 O C 9 P Z m Q 5 d 0 h B W W R G d E Z O R k d w R U N 4 S H J W T F V W R 1 I x Z G 1 V M X Z U d D J 4 Z m U z d D d v M m J P b j J Z M m M 1 T 1 J r Z l B E Q k I z Y S 9 a M E J B U U l Y U E 4 y M 2 F G R y s 4 O F F Z T 0 h E a U F 6 W n M z S X p z N 0 c w T 0 h E a l h i R i t m T W 1 U T l l 1 M 1 p 0 a F R j b G d P S l p u e k 5 u e m p U M W x 6 R 0 d v S 0 F n W E w 5 d W Y y S 1 F X c T A y b T Q x W k h Z b U p p V m F q M n R x M m J X d n o 5 N F Z V S G N W M 0 V I c 1 p v O X Z X Y l k v U W d n a 3 p H Z U R s e X Y 1 d 3 p n R 0 J n M 0 1 H S n J O S U V j N F J M e k w 5 M 0 1 u R E x 5 Z T d 1 a S t r R 0 5 W N D d t U G 5 6 c D A 0 Y 2 V J R T B 0 T F N L b 3 p 1 S 2 9 z e G h w a V l H S X d Z T V F L Q 0 l L Q j k r L 2 F Z T k d r U 2 p o N D l p a 0 9 I R H V I Y X R X d m x 2 d m J 1 M 2 J 2 W X Z Y c z N k d S 9 l a m V E Z 1 l D e G J 0 Z 3 h x d F J y d D I 3 Z k h n U U 1 I T E 0 3 d j J M R W p v c U t p M E x a d F c r V G s 1 T 0 N 6 e n o 2 c k 1 J S n R 5 S k F o W n R H N F p R Y 2 t i d D I 2 a F V X T E Z s b D l i Y U 5 H a l d 4 R z Q x c k R P Y 2 Z Y W D M 5 d H R W K 2 R P M 2 R H N D h h T k s 5 M W 1 h W F h y M X N Y S 2 x T d m g 1 K 2 V I M T E 1 N 0 R W Z X Z Y a l U 5 c D F L c H J O Y U g x N j l m e D l h d F d 4 R V h G M m R 6 V X B G Y X J V W n d j S E M 1 L z k 0 T U J v T X B o a T g 4 U E J 3 d n Y v e H l 0 W D Q 5 T l J I V m V Q T E N I a 1 Z C N F g 3 Z E x M V k s 5 W l Z 6 b z l z b 2 9 v M F F k M E t E U E V S M l V o U G l i b 1 M y Y U R 0 U n F W U 3 V B O F B E M l R r N U R v d H V v N G c y S W l X S z l h a l p 6 c D Q 5 a X l O S G p r Q 2 x V d U h l d l h z V y s r Y V V O M H Z R d z h Q R H R D S 2 1 0 S W l J Q 0 R E R 2 l t O U c y c 0 d l Y k h S Q k V O Q z N i M T k w N z k 0 Z G U v Z n V S Z i 8 r L 1 M z Z T A 5 d m J 1 O E p C b m 5 i d D J t S D I 3 T m t X R 2 U r V k h l V H A w N m R Q b F R a S n R z Y k R 3 d 1 B l M 3 Q 2 b X o 0 S l J 2 M z d P b j h 4 V 2 0 x Q j h C N m t z R H Y 2 S 0 F H N E E y R H k 0 N k R y R U Z O R W 1 1 e H N T S l J G d E V Q c y 9 P W m d p M n R 3 T j F Y a n V v V j I 3 Z H Z q N T U 1 O H I 5 Y j B V R V J H Q k o 1 N T R B b U Z o W V d i S H Z i e T h F Q l V W a G F p b 0 t G e T l l a F d I R G g x Q 2 J H d 3 M 4 d l B 6 e T I w c k t D a k l 0 T E s 2 U T R j T 3 B r R W V s V X F G U n g 5 O U Z J T U d E V E t M e U s x V H A 0 N 1 p a S n V 5 e G 9 3 W l k 3 R n F K a m c 0 M k d 4 U X B D S l Z q Y X o 5 L 3 Z 2 d n J R N V E r Z m 4 1 W W Z M a 3 l W V n F z e l N G U W d F L 1 A 3 O U t 2 Y V o r L 2 Z x N G N 1 V 0 t 6 U U d l O F B C d 3 p K Z 3 h B d z B h T k 1 D a F E 0 Z n c 0 N D g v V 3 R T S H B R M F p N c V J T L 2 F n d H F N Y V R I N C s r U 0 h K d W R C d E Z 0 Q k h p Y m 1 o S 0 V K R 2 w x T X Z u a 2 d 3 d 3 p B S E h D U U F 3 U n J m O X Z H a 0 x p a W 9 a R j F R Z S t V Z T B p Z U 1 P R n N Y d E F a a m N P b C t q a F l T R V h N d k x 5 e H N o a X V K U k F K S l V 6 Y 1 p Z a j l 6 Y 1 h M c 0 h C S W o w Z k g x O W N l d l d M V n k v Z n Q x c 2 p 4 M m p z a H Z i M n V M c D Z X a 3 p S O T N v b 1 l j Z X F u Q V B u N 0 k 4 U E R 3 d 2 R P a F F p e n g x R H c 4 U H p K O C 8 z K 3 F t d E l 3 e E R C M D Z G Q X N X T E x B N k 9 G T 1 o 5 M i 9 U c G c z R 2 p C b G o 5 L 2 0 y T k c 3 Y 0 d D K z g 4 S U x a a l p L d 3 N E Q j A 3 T m h S c 3 Z j Z z k z S E 9 v Z G Z y a 1 p t W k t m b k Z 2 M E t o b U J F Y 0 h M e V p N U 1 p w d z h R O V R J c E 9 5 a z d J U 1 Z q T X V M a k d G Z S 9 Q T 2 I 4 L 3 J D U E h p R F l k R 3 o 4 c G 1 p T G E z Q l h W Z U s 0 W E d o c U t t S m d Z d T g 1 d D N i b z F G a T V j a U 1 X T E Y x c 0 0 4 S l F W R m h h R 1 N a T W 0 0 Z j M z M z h k V F R 6 M W x p b V V y S 3 l v c X l 2 U n p t e l p 0 R U J B U W d K R W p S M k w 1 O H V X W U 1 t V 0 t 4 U j Z J a k R I T W 1 E R U R y V n E x T W p 1 d V V D Z 3 d m Z n A w c T d G b y 9 m c j F z e X Z D V D Y x V 2 0 2 M E F x b 3 l C Q X d k Y X J O W m h q R 0 h X c k Z r d T I 4 d k c w O U 1 U V H o v O W R M b S 9 k a j g v U H p 6 M T F G T l l 2 S G d 4 Q W d N R H d S a E R y M T Y 5 O E 5 a Y m I 2 R m 5 U K 3 N M R z h M R H d 5 b l d 0 d 3 l x O G V T T l J l S V N F M 1 R S Q U 4 v b j B E Z m l I S X p M Y 1 l B S E F I R F p 3 T V N u U V J G d H B B Y W l s V H h F d H E 1 Z k 9 u d k N 1 S 0 x I R 0 4 z M n p v b 1 B Z V E F Z O E 5 p W W t k V m E w V U 1 S Y m N T U k t O W k R I b 1 l O R z J i N l B R V m d j U U U r Z V B C Z z N M d D N 6 L 1 E 0 T k R R V W Y v N z V w O V c y T k J v T k h u N z Q 0 V X I z S V N J a U F x b X B x U l d l R X h 3 Y 0 x N b X N T c U 9 B Z 0 F E T W 1 U T U g 3 N z c 3 c n V u a U x p d 3 N E R T g r K 1 N T Y U 4 y O W U 3 d X N h T l d v R V B 6 O C 8 2 U F Y 2 R 0 F 3 R z Z Q V j Z j T T V M O X I x Z z h Q T H l R d V B H a m R H d F d 6 Z j A 2 T k Z E O G o w R 3 d z T E N N S G Z 1 W E t 4 W X N R S U d n d 0 Z q e G 9 5 a G Z R d 2 N n T 0 k 3 U 0 h V d G V 3 e G F W M F M z V V V R Y m N R Y X E 4 V n h 2 N k 5 D a G l J M k 5 0 Y n E v V F Z C U U V C N S s r R 0 g w N k 5 I R F l z R E Z I b X E x R 3 B H U m t Z a U 1 q R V J L U 2 d y M j c 5 K 1 B Z O G V P U W F 2 V k l q Q X d F R z N i d G p X Z H E 5 R m 8 4 T j U 3 N z l t c 1 J a U k t K W j U 3 N 2 p t O D l 0 c H J 1 S D M 3 T m h v M W F v U 2 5 u M z Y 2 M 0 V p M G l J Z 0 l 6 S n M z R D V z M m J T c D N S V S t M R m k z d y t P T 1 B W M m 9 D V G 1 r Q k F R R l l 2 S G d 4 V n E x Y W h m U G 5 6 M E 1 R Q k 1 5 Y 0 9 S T 3 R X N 2 V 1 V W 5 0 U 2 l Z a U l 3 T 0 R C Z z d G a n h 3 N 1 R N V j l m W H d 3 Y U 5 B a D k r L 2 E x T 2 d u S n g 4 Y 0 g w N l p O d z Z C Q m c 3 Q n o 1 M D d F e H N h Y T l s c V N j c 0 p S V F V B M V h z M 2 c r T 2 c y T 1 V l M D h l d E 1 x U n V q M 0 l t e k Z O R k d h a U l h N U N H e W x u c j V Y R k p v e T Q 2 a m x T T G Z D S W F I c y s 3 Z U Z k N T h k d 1 h x M T Y 5 W D V l Z z J p b W d q e m t D e E h 1 N n Z h O W V 1 R l Q 1 d m J k R E d 6 O C 9 Q Y k 9 B S E t G N 2 h N b l h x M U V y S F V n Q k F 5 N V l 0 c 1 g v L 2 Z v d m p u c D Z l Q 0 F r S l F l Z k 9 u Z E d 2 W H o 5 V E 5 J a F V J a U l p T U c 3 Y 0 9 C d z h l Q k J E a H c 1 R n Q y N 2 R i T j Z r T U 4 3 M G N L W F d y V n R q M H F S S l N F a E l R T H Q y N 1 d 5 Z V g z W j F s Z F M v a n p V U n h Y Y 1 F x V G d 6 d W 8 x e k Z D O X N s d D B B R H h j Q l h N a F Y 2 Z n Z P R 2 5 E b G 5 z M 1 R p V n V n R 3 M r M W x F b 2 x K a z Z j a V B m Z m Z 4 O E J B U U Z v M 3 J 3 N V d y Z H V q V F p 0 M m x S c F l L Y z h U W n M y e G J S c D B 6 Q m h 3 Z 1 F j T 1 h J R V B q N C t G c l d T d l p O T n Z M M j l N W G Z 1 W E 1 U R 3 h t T F V x R k V X S z Y z T D Z 0 a X h J e n A y N 0 F p O V h v L 0 N 3 a 0 t 6 V l Y 0 Y W p V Y V N l c 2 J E d 3 d N T E Z p e k E 1 N T k v a m 0 3 Z H V x R n o 1 O D d W Y m x N S 0 k w Z U 9 4 T W 1 U S i t I d D d Z M C t m Z n F n V z d k d T V V W W l s e F l T R W 9 L b m 5 u b 0 t Z O G F N d 1 o 0 O W U 1 Q 1 J r V 0 V 4 Z 2 F 1 M m 9 4 c X Y 1 b k J Z Z E J 2 b n B u c k s z V m Z 3 Y 0 Y 2 N m k 1 e U R J N F d w Z E N O W k 4 4 U z d z b C t F T 0 p K N 2 Z 5 b 0 p z V l B q V n U w Z V Z r R H h D U k 5 Z R n d E d z l 2 Y k N z a V d M T U N 4 N m N L V 0 t Y S j F C e F B m S H I y R G Q w V V F V N m V X M m l w a W 5 H V V F l Y z d E b 3 J 6 Z 3 N X e W J w M U J 2 a U 9 J b U p p Y j V l W G w 0 N 0 J V S G 9 B a 0 N 5 R G F W O G Z I e m c 3 Z T F O S 3 h t Y 0 x D M H R 6 U 3 d y M 0 1 2 T E N 3 M G F O S 2 p 5 d n d l d F Z v d k 1 6 R X l v M V d x b 1 Z D c W 8 x V 3 F v M V d x b i 9 Y c z F y c 0 t S R z c x Z W I v T U d D Y W t j e m p r T U J n T X l N e k 9 s b n Q x N V Q 2 R l F 6 Q W d N R F B 4 S n l r Y U p Q Q 3 o 3 Q W V w V 1 B o R W Z j Q 1 k 4 N j Z q M 0 t Q N T d 6 U G h J V G 4 r Z k Z V Z T A 2 Y l d Z U F h u N E p W c k J J M E 5 V N D d s V 1 h s N G V 2 T D I 5 W G Q w T j R n Q k Z S V V V X Z T B P U 3 F x T W F y K 2 J p Z j h D V G k 2 c X R B S 3 Y r U n F X Y 2 c 2 T 2 t r c E x C O T Q v W k l B L 2 5 p V X p C b j B W M y 9 U N 0 d h Q V V Q c W J u Y y 8 1 T k p p S j F D V z d R T k 4 w Y T N B V U J B M 2 J w N D Z m b D V H R D B p e H E 2 Y m Z j Y U l 0 a y 8 y b n B Q V k N w N z d F V z B p U m J U S l Z I c D Z l c E R V c 1 I 1 Q T h V M E F p d l V n a E Z S W D Z m Z 0 9 p V 2 Q z S m p I R 1 h n Z 0 9 E c W I 0 a m x w d T N m Y U l E e H d S M 1 d h T W F K U G Z D a D R B b k o 4 d 0 N J Y k h u e H g 4 T 2 N u V l h T R l Z S e l V l S W N T Z F V Z M V g 4 e F h 1 U j d o Y X B m N E V 3 R U R U U W V N S z U w c l V S d m N u e m N p c 2 5 p c U 9 h S X R C V j V 5 a E F S N V M w M U Z W U 0 d x T T F N d m 5 r d l F j b z B X U k g r Y W N p N W x a V 1 h q a j d m Z X c 2 N 2 Q 5 T m d 1 V 3 Z D S T l 2 d j R q V V h Z R F B B Q U F 6 a T h i U l A z V E J 4 Y 1 B w N G c y b V F v S 0 N r b 0 h N S T l 6 Z m x q S 2 R 2 U H k 4 c E N m b n k 5 b G s 0 U 1 F X b 2 p p T z R p a m N m Q l h H U G h u Q V B T U 3 R T b n J p R F l l N z Y z T D d F Y 0 R Q U E p I T l I 0 a H h K M V J q V m Z 6 Z W Z S R k V v T j J I c 0 F Q V m I y V k 1 n T T h u S m N V V 3 U 2 T W M 0 Q W 5 N N l V 1 a G 5 W R F B B M 3 d r T n F B Q m 5 s S W p a S 2 F F S G Z E Q U 1 N Y 2 N K d 0 F n T H k 4 Z k N 4 K z V Y V n M y c k x O T E V L c E 5 K M U J 4 Q y t u V X Z E V G 4 x Z G t O O E R E d 2 E 4 Y k Z I e k 1 3 Y U s 0 U F N W V E 1 Z a E 1 o W V N F W E 1 2 T H l 4 c 2 h p d U p S Q U p K V T J a e H o 1 T 2 J t S W p j M z F 5 e X J t e E J D N 0 1 F N W g x N n Z S M l p t c H V R W C 9 3 c U Z Z a 1 p 3 Y 1 B C b X h w a m N z b E d K Q T B 5 S 1 R z c E 9 5 R W x Z e k x p N F J w b 1 d 1 V 3 d H Z U 1 5 L 2 4 3 b U J B L 3 U 1 b 1 h E V W l C R z N j M X p X S 1 N J c H F 2 R U l J Z T Z H Y X J 6 Y W h V W G l F a E 4 w Z 3 d E c 0 x q N W c r a i 8 3 b F A y Y V l l N i 9 K d z h Z a 3 B q Q V o 2 S X J 6 c m k 2 S z R R N G k 1 d C 9 L Z 2 1 w R 2 5 1 a j I v U U d F V n R r R X R G V 2 V t O E 1 Y d n p m R k l Q Q V J 4 N T Z j U V J 0 S E Z l R F V L d 0 h J Y 1 F k V U h 3 S G N a V j E y e U 0 r W l V 5 W U R L Q j R N d z F l O G 4 5 M j N r d 3 d 4 b 2 t V a D V D N C 8 2 V k 8 2 Z n F P Z 2 Y 4 c E d 2 a U V p V E d K V j F 6 Y 0 x l S U F W T 0 1 S U X R 3 Q j F Y a T F G e i t F N X B 5 c F B 3 R X d 1 S k t 2 T F B r b k E x Q z V t R G Z Y b 0 l n M l V q d F J K V W h x c E 5 U T D U 1 S z B l c 0 5 Z a 2 V P R U 1 i c n Q z K z h z e D h I R G Y 1 Z z J F e l N J S E J 0 U E p z d G l n T W N D N T B r R 3 N K b U h Y a H h P c 3 h K c U d J c j F J S V M 0 Q T R y d k l L N m l W e X V X Y 3 V C T F Z D T z Z 6 V G p B d 3 p s M y s x V U 9 4 U U 0 4 e F J G d F h 0 c k 1 L Q n J n c W J t b 3 h p T 0 V 1 Q U 9 x O F d v d j F o T l h k R H J 0 d 2 t w S H Q z S E E v U W Q y Q U l w b 0 k 3 V W R E Z k t R R 2 l 2 d D h 0 b n J C c T Z m R H J E R E F K Q 2 J t N G N G T D c 2 T V g z N 2 R D c T F X a T F O W C 8 4 Y U c 0 N W R s T T h C e m Z 4 V V B 2 M j V R O E x H S E Z z W H N v N G k y b W 9 s a V B R Z 2 h y a 0 x 4 S G N U V n B 2 U y 9 l Q 2 U z d 2 F V W E 9 C Y y 9 B V k I 4 V D Z F e X E z Z 0 V l Y X p n d V k 4 a T J t b 1 R x d k V J S W E 1 Q 0 5 S N E J B R T F m W E R T T G J y T 0 h Y R z Q 3 V V V R Y n F l W G t k Q V Z F U 0 p X R X R l c l F q S U Z 0 S 0 I z Z H R u R E J Q Q 1 J y b W 1 E Z n h U U U F B Q z h a N E h m b m 1 3 S V U w V m I 3 V U t 3 S E l j U 1 p L T D Z E d U p 0 M T I x d C t 6 Q m l i Q m 1 O M G 0 w M G l T a 2 F G S E 5 n c n F m R y 9 C Q U 9 m T 0 N F b T h Z S 3 J l M E t j a D J v O F F v Z 3 p V W T F I e X J v Z j N j W U h B c X p p T D Q y U 2 Z R N U x Y Z 2 4 z c k x N b 2 9 v M F F x d j V J a l h m M V V u e H k y Z W k y O S 8 3 N 0 Z Z N G 1 w W m 5 P W V h E L 2 p Y a 0 J K R E d L Y U t 0 V k t O Y U R F T 0 p N R k 4 5 Q j N F M n V B Y T l W S n J x T l E 0 R H h 4 Z 0 9 Y d y 9 V O T U 1 Z E Z m c n N Q R G Z E V V B s V G p F V U t j a V d v O F V 0 Y j k 2 R G J z d F h s e X F a T E t I U m F N b X Z l Q k l 0 b 0 l N Y U p C S G x J c n B G M C t l M T N r K 2 1 j Q k h B Y 0 E 3 d D h R K 2 J y a X Y v d m Q 0 V X Z L R m 4 x Q l R 1 R z l w R C 9 u N z Z l S X R s c U h Z a j B J S V k 1 R z h S M 0 V Y Y z B h b G 5 E Y k x M c k 5 s b E x m Y W U 1 Z E x Y R U R C O S 9 M e G N L Q m s 2 S X p z M T N k R y t J Y V Z P T V J R a H l O Y W p 4 U 0 V V M W Z Y R 1 J j T n g 3 Z y t 5 c y s w M z I r V H l 5 K z J q Z 1 N E W n c v V F J G d G h M a m 5 H a n R D S E 1 Z W T N W Y X Z l M H d Y M 3 d l N k F T a k p i N 2 N 6 N j k z W k 9 P Z l E 1 M l l o W T k 5 N m F E T n Y v Y W J Y c 2 p t c F Y w N G 5 1 c n B m e F B r b z F v T V E 0 Z 2 d V M z B I a 3 d w N 2 9 O c k 9 h a m 5 P N z k v S n h Q b 3 B v S S 9 k U m p V Y 0 l j U V N x O F l p O S t D R T B C M U 9 2 N H V D R F R O R n R I Q 1 V 6 W m x o S l R Z W G l u M D B E U H E 2 c H N j e k x P M z V k S i t w a T F E M H B v b z B R Z 0 Z i e W t G c k d H T j J t c W h 0 O D c v N V J k N z B C Q V B p c k d m S k 8 3 b 1 E y T X g y T X N R R k t O Z i s 0 Y W R N S C 9 W M 2 R M K 0 o 4 R k 9 0 Q k N I R U V p d T h n Y 2 x F c X V x M W N w Y 2 Q w d U x 1 V 2 R 4 V F J S c 3 F n R 2 8 4 U T R n a F U 0 e E Y 3 c 1 o 2 N E F x N W R B T E R k b H M v e U 1 2 O T B y Z U p h N z M 1 R W 0 2 W V h S Y l F S W W t T R F B L V F d T Y n Q 4 O X J y S 1 A r a V M 4 Y k c 3 V H Z K c 1 V N Y 0 Q v M 2 1 z R z U 2 Y k 1 C U S s z b D R B Q U 1 i W U l I a n d E V T B p M m p k M 2 N m Z U l D M U N z Q n l G R U t o V G Z R Z V J t M X J D R T J 3 Y m g 3 c 3 N p N T J 0 Z D N S Z T d s Z n B l N V p 5 T G 5 Q T W p Y S 2 t m U W h G d H B D e X E 4 U W d o V X F F Y W o x U U Y 2 N G t F c H R N K 2 J v c H V L M 0 9 m a k h Q a k t o N 2 p F e T c 4 W G 1 G S V l n S 2 Z T U k Z 0 a E p p a l F S N V N L e W s w S G 4 4 W W Y z Y U h p N T Z 5 U F F q M j g 4 U i 9 4 b m J C Q T Q z c V k r T D R z W G g x e V N K N G V H Z 0 F G Q S 8 w Q 0 F y a E F 4 c m 9 x W j B p S W l L e W x V c m x L T T c 1 V n R p N U V i V T l j b k 5 6 a 1 p l W E I x R V V w V 3 F T R U 9 L b W p Q R W R X V m x a V W 4 v b W t 4 a G p V d 0 l E Q T M r U 3 N s R k N q Q 1 l Q U 3 M r Y k Z K M H d G W n g v R E N E U G V K e G I v Q U N Y V H p p M X F D O F p Q N j B R K 2 N 5 S k E 2 O G t 1 Y V p I e E 4 x U m p V Y 0 l x U z Z x O F V o M X N M N j R 5 N 2 h 1 Q m 9 D Z E F C Z U x C M 1 F Z d 0 p n Y l R Z N 2 0 x N W x D T n h i Z D l m d G 9 C U T h o N W 1 p U W g 5 U k t J b k R V K 0 x P c n Y 2 d k s z Z 1 F J c m V 1 T j V 3 Z D F R U F A 2 d m d B Q W p V Y U R z Y U 9 H N C 9 X b E w 4 U G J 5 N 1 N p W j V p Z 0 V E N m w 2 T G J h a V d J O U N D S F Z R Z k V k U k 8 1 M G h Y b X Z n W X R y e k E 1 e T R 6 K 0 t m e k N s Z W J n S V k r e i t j b k h P T D N O K 3 A y O U p S Q n Z k a 0 N E b G 9 o c V B F R k l k V k 9 P U j Z t S T l j V V d u M H k 0 R X N M Z k 1 N e V g v T U s 3 b U t i M C 9 q e l B j a j J o a j N T a W l q U k J y Y U p D S D F F N D Y v T W 1 C d n d H Q X c v W G Z E c 2 F C c G d a M V B Q R H F p T T d v S E 5 i Q V l x Y k V z T 2 h C Z U g 3 K z d O S U R Q W V B n d 1 R l R U 5 u O H d 3 c m 0 5 S m U 2 Q V l q M E l J W l Z G O F I y a 3 B w Z 3 k r c 1 l k L 2 U z c 2 Z 4 b W o y K z R I a D N B M 2 1 t b E t F V z J r Y X F q R 0 k 0 U l V G d F Y 0 U k V x Y X Z y a k l 1 R z Q 4 T 0 h h W l B j S G h 1 Z 2 s w R k 5 G R 2 l F M D B 5 R U 5 x c F N K R D l o M X d m Z 1 N B e T V m e X N K S z d F Y 2 F J d G h h Q n Z s W n Z V R 2 c w R 2 p 6 e G 1 H V j B t M U x O U D Z I b 3 R 0 c U p Z a j B J S W Z h a S t B N V M w M H l l W E J 6 Z H h q b G Z C U 0 N 2 T 0 U y R U Z k O T d Z T H g 0 R l U z e G N o N l g 5 W k V 4 b k Z N S W 1 F T V J i Y V N 5 c U 1 Z a m h O a U x h a n p p Q 0 t 3 b n N w a W 9 u U W 5 3 M z h G N D h S O H N a b 3 h 2 T T l a V 3 p y c V p S a E Z 0 a E 5 p R E J u b E l y W F F N U 2 J t Y z R 6 Y 0 F S U X d s M z F F d S 9 L c G 9 W T m N i T H d 6 d W F J c G 9 L M D g 1 M F c w R E t M c X Q 5 c U p Z R D B L S V B T a S t n O V J V d V F h O H h v R X Z p e C t 4 a 3 B y T 2 V O U E J H Q 2 Z p Q X B 4 Z k Z 2 b n R 5 Q W 1 E R S t K Q U V X M m t D c W p H S T R U W W c y b z g 0 a W l z T j Y 3 c m R M c G 5 3 Y 3 R F d C 9 H e U 4 5 Q 2 t L M 0 0 0 T D c x W W l B U G c x N W h J R V c y R T J J T U d l V W p 0 d E d 5 W n F G U H B 0 Z 0 Z J Z F h W W E d 0 V H h 3 T E t S b m Z G U W s v c D J S N H h R Z E J z c G p X S T l D Q 0 h s b 2 Z n T 1 V 0 U E 5 H c F p 3 M n l E Y 2 Z k a 1 k z U W J H U 3 I 2 M 0 h I U H p 3 U m F L Y U N O U 2 9 o c V B F R k l l c X Z H S U 0 x a E d 0 N V d h U U 1 O T H I r a V J a d V o w N l M w T n d Y Z 3 F F L 2 h U N k V r U m J Z V F l 3 N D F T c X d s e H Z 0 N 3 Z i R j B x Z 0 M 5 R H l Z Q 2 5 j U X M 1 W n d u M j g 4 U W J v e D l C a X d Z V n I r Q 3 h w c W l v Q 0 Z 1 M j c 4 S 3 J i N 3 l G Z 3 N K Q 0 F B R G 4 v R G V J N H J 5 V W h E T V h w Z T R y Y 1 g v c D Z l b E J C b 1 B o Y z h i W V V B Q k t x Z H I x O G Z H Q m w 1 Y 1 h C S U h t Q l J B a U o 4 Y j R E Z 2 Z N N 2 t 4 a W p M M F F I Q n k 4 V 2 N w R 0 N h b X V k V H R h c m 1 G Z 1 Q z S n d U W E U 5 Z D M r M 0 h x Z F Z l R n c 4 S 3 d o c z B v V E J D Z k d n R l R 4 R U l s V G p F V U p L b 3 h x U E 9 C d m Z q M U N 1 V X E w R l F 4 O X d K b 0 R 6 a 2 t n Y z Q v Y 0 h 4 L z B o b j h y W F h N Y n h J d E 1 B R H h m d k 1 l a W p F S W x U d E l L S E V Q d F F O V W R x d F N 4 Q j l U N 2 4 y T 0 d L O T d Z M 2 9 x M D h 4 d W k y d D k 1 N E J X c T F H a 0 J 4 Z E J z V E Z C O D N i Z H J V U T h x K 0 V u b W d X Q T l D U 0 d r V T M w R n F t M X c 5 R m 5 Q d 3 R R d 0 0 0 Q 2 k x U 3 N F N U F 6 e W N p N m x L V D k w Q W l t Z 2 p V c U 1 h a n h C U 0 d 0 V j R 4 T m x Z W D Z U c W R M b z V w d W k y a 3 Y x N X V H b X d o N W 4 r V T d 5 b X g v N l Z Q U n l s V i 9 C d 2 d J c z V U S 1 d Q W V Q x e G t n W j R D T E V m R G Z L U V d p M y t 4 V U Y 1 T 2 l i K 2 d 3 T 0 p n U E 5 X O F Z R b G 9 x M D h n d 2 R F W W R F L z V w b W k y O E R R S H g 1 K 2 1 5 a T Z y W G F p V 0 E 5 Q 0 N N V j N r T n B x M X J D R T J 5 c V B y S C t J b k s 4 d H Z t S E F T O D B y Q l N R Z G R 5 a 1 Z H b C 8 4 T H Z 3 U 0 R J W i t q L 1 Z O d V N Y Z G 1 4 Q n l I O V Y 0 a E J D c T h Z Z 3 J t Y U x i Z 0 c z R l I w c l c 3 R m p F N U J h c j B 0 Y 0 s 1 N 2 1 N O F F u b 2 l p T l Y 3 e W t o d F J Q R n R S R U N 6 d n E r d m Z W e E 1 Q N H B 3 U H d r Y j c z a 2 4 4 W V B X M E 0 v T D d 3 K z Z t R z B D S 3 p h Q 2 g 1 c k t M c U 5 s R V d 4 S G 9 T U G F 4 Z 2 9 B Q U F n Q U V s R V F W V F V U a F R m U V V p e G I 3 Z E g v S m N 4 T m c w Y 0 d q Q U 8 1 c 2 k 1 Y l V 5 O E l 5 a D B N U k 1 H c E J 3 R H J l Q W h E a 1 k x S G l H M U U 5 V j R 4 R j N 3 Q T J q T U Z h c T F B S G 9 E S m R G d E h H Q U N 3 R X Z k W n V h Y 2 w 1 b l V Y U G 9 C a D N I O X o v M 3 p 4 V n d C K 3 Y 2 S X h I R m F 3 V U 5 J N V Z F R l J 3 Z 1 l 6 N j d i O E V l U n M 5 Y z U 1 M 3 J q V V d t M m p U U G J s Z z Z O N m 5 y a k g 0 T T d v S G t W O X V D c F N P b m 9 O b z F H V S 9 5 K 3 B 1 a T J C L z B s Z l R N a U N 4 V H J R V W p 0 U l B F Z G h C V E x N N 0 N s Q U 5 Z Q 1 Z y T G h T N j N D c V N 6 T 3 V k b U t C d z R 4 V j R 1 a T N o T U d w T V N D Q m 5 p S U U x Q 0 5 S M G p 0 U k R V Z W N S Z X N O N j R 6 N k 9 Z Q 0 9 G Q j h v R G h y a l J k S H J j R j R O N D B 4 N D k y d z B u Z k Z U S z N j c j g 4 W U J 5 R G V G c U F m d 2 5 y a U d B M 3 d F R k k x T k 1 o R E N J Q 1 R z e D d X L 1 Y x W X N J c E J l T l h z Q 1 F s d k F n V D V l d U x W R W R K R X R K V m 4 w S U F v T E h w K 0 h q d z l T N 2 J r W W V n U E R k W T N i U F p B b U d Q Z W t i Z 3 p p d l V n c F B h Z y t B N U N 6 Q m 1 q M j h E d 0 p W Q W 1 H L z U r O E h 2 b G N J Q X h W b k x U Z 2 d O Y 3 p J W l E x R 2 Z x N E d 2 b n B P c z V J Y l p S a l V k S T d V R T F I b k Z I T E J M b m 1 F N D N H c 2 J v T m x i e W Z 5 W D c 2 a k M 3 c D A x e l B V U y t s U W x z S 0 9 z S l N T Y 3 Z F R k x i V U Z 3 Y k l h V j B m d n B 6 V l o x b U R a O W 5 B b H N L d 0 x 2 M G M v W n U z Y 3 R o M m 5 m T 0 p O a l h F M i t N Z V F R d E p G N 0 J Z M D J S V m 9 z d D I z W l N k Q n N 4 b 1 Z n U F F t b z J p d T h n c E d M c n R y V m N 3 e G g v a 2 p P b U t T N 1 B 5 b F p 6 M 0 1 x e H N z O E Q 0 T X g w R 3 V j O G 1 4 c 0 t S M D h h Z G 0 w Z m F B V V B j U k d x O F F p c D J h a k d J K z Z P S D B Z S W g v b 2 p n S T h F b U 9 M K 0 U 4 Y U p O Y 2 J I S 0 p s Z 3 c 0 M y 8 x V E 9 C S n p K U i 9 6 e j B P T X o 2 S X R m W m Z T Z W t w c U Z C S G t M S z Z M T n N 2 d 2 M 4 Y z Z j Q y 9 D V U c x c 3 g 0 b k F N Q U 5 5 N D V M U j h I Q n l 0 M U V 5 Q T B 3 Q n N M Q n J S M z Z B b 2 V h M z d k d G d P T C 9 2 V W F p b 3 F L a k I z Y n d 3 c 3 h M a V h s O U Y z b j l Z S z R p N 1 M w d E N Z Q T F q T E c r a 2 p W S m 1 N T T N 0 N 2 U 4 U E h 4 a 2 F w S l F r Z 1 Y 2 U F Y 2 W k d W b E 9 T S y t Z M H B R V U 5 C V 2 1 0 M U o 1 T z Z I N 2 V F T m R H R H Z B R 3 d h Q T h B d D l 1 a m g 0 T H o 0 e G d N e n p r U X R P V j c 4 c y 9 s V U g 4 N 0 Z l e E N M b 2 l i R 1 h E d n B u R j h C S W V X a k d v K 1 F t b 3 R x U E N J S C 9 B O D B F d l h L Q l V 4 Z 3 d 3 R F d 5 c 2 J a U 1 p 4 a G 4 4 R E V M W U J o T D N z V U J j N 3 B K U 0 U x S H c z e U V H T E 5 1 Q j h V U F I v V X R G V X F o Z m N C U k J r U G M 4 N U x m V 3 J N R T k 2 T n N R Y W x i d z R F K 1 h y a T M 2 T W Z R Z k 1 H d m s 0 Z D R B R 0 t W L 1 I 4 O S 8 x U C t H R F Z m N U d k a z J 2 c z R 4 Y W R u c y s r a 1 J T Z j Z 0 e m V F S G V R b U p q b z Y r W G x 0 V k 1 R a E M 0 Q U Z E W m Z Z Q 2 N m S H g 5 N G U z d m J I Q U F s a E V p T G N 3 N k R 3 W U R N e k V 5 S W 9 p a G w w L 2 N V Q 3 N X T X d N R E F u N l J z b E J C W C t 1 U 0 h C a j U x N j l S Z E N i Q V p u S X N 3 U m 9 v d 3 h p c X h E b 2 N E S W o r c k 5 S U k 5 t R H F j S X R x S S s 2 Q W F q N U N h a F d v O E l q Z D h Q N V Q 1 T 2 d S N m V T c D Z j Q 2 d t Z z Z F Z E 9 H O E l 4 a l R n N G 0 z T z J E N U J G T C t H d 3 Z B b j d 1 R W V p M G F S c S 9 0 T V N F M U Q x U m 9 o R m V p e j h o Z C 9 G Q 2 x X T X N h R 0 E v Q 0 R u U m R O a k R F M E N m R E d L O E 0 3 b z F t R E 9 v N 3 R a Q V V L Q z R 1 d 2 F j c z J 2 U D Z m Z D F G W X N x S 0 h j M 3 l u R m Z Q b n B T V W s z S F p a e D R q T F V L d 0 h J V F V E e F h j U V V q W H J 0 a 2 Q 4 Q 2 l a T V l l Q m V K W E V o W l Z i d m x J T n p M U m Z Z V H l M W H Z 2 N 2 t r T 1 J M V H V n c U l a V k N O U j R o T l F Q V m V J U V F R c X F D Q m 5 r S X N Z b X p Q d T l z N m N v N W h q R m d J R 1 B z N F l y T 0 R 2 R F d v R 3 V M S U l 4 N E t B d 3 R n L 3 l j M W N r S 2 x Z N X U 0 e H d H V W V T d l g w d U k r d z h B d m F 2 N 1 J w e V B Z a j B J a 1 Q 4 S H h Y Z G t D N E l 3 T F R B d 2 t E Y m d K V F h X R n p 0 R E F 6 e E V 6 V F R H b E k 4 e m 9 E U G 5 2 Q 1 N R c l N T Y W p S b l h h b k 5 3 e m c y T X N R d 3 V H b j d n T E d 0 N W t t Z m 1 y V 1 Y 5 c V h Z a T d v d H F Q R U x r a j J v O F F n Z 2 h W V U d E U E l U W X F j M n l I O V N C b m 9 w Q V V W U z N V V E E r Z 1 R Q M F o y Q 0 5 S U z V 5 c 1 N D U D Z Y T X l Z Y 2 h J e H V 6 U k F 6 R n F Z Q y 8 0 Z W 5 1 N H V z c 2 1 S V V Z h Z k x u M k c z e j A 2 V 3 B v d F Z w d z h D e m 9 E S 0 5 U a 3 M 3 K z d 1 c S t F Z G V n V 0 E 5 Q z V N b U I 4 U j N a b l B Q W k l T R W g 2 N l J z b E J C M z l N T V B V Q l F v R y 9 t c n Z E d 2 U 0 V n p 4 Q k R p N k F 5 e U V N W G h 4 e n Z N Q T d C Y z Q v M D V m c U 4 y d k 1 S a n V Q d l p Z S 3 V Y R k U 5 b W d H b z h R Z W F J Y W p 4 Q k N T S F Z R a F V a S U 5 Z V z J h d G R C S 1 N o V 0 0 3 Q 3 V B T 0 R u N j R 0 R k w 4 e k h t Q k h E b 0 Z L c F h O M D l r M 3 Y z c 3 J I b 1 g 4 d X d l K z k r Q U F E b m Z H U E t 4 Y m d 4 T H U 0 V 2 N T R 0 s 5 U 0 J F W G h 3 W T M z R 0 Z j L z V T U 0 V q S X o x S T J T Z 2 d o e E R X b 3 h p T k V Y c W p H S T R R U V V s M V V u U k Z T V G F t W H p z W n J E U V V 4 S X N j S k F M a V h u W T E z b G 4 r S T M v Y T Y x e U l a U H o 5 Z n p K d j l k T 2 x E d z V v M G F W L 1 h W Z j B o c m h j V U Z K U U 9 Z Q j d u L 0 x D V T d l Y m w 1 U 0 U v U D E v S 0 p n a 2 h B Q X d H Z 3 l N d S 9 y T T U 1 e T l k d W 5 T S j h 0 a 0 p J Y V N H b 0 J x U E V I b W h H b z h R U W t o M T B V b 2 V R a V R T S k x 4 T l c w R 3 A r b 0 l 4 M W c w Q W Z I e T g 4 Z m J y c j J K Q V Z C K z N X d E V U T T J Z Q 3 p s O G 8 z a T l Z R k 1 X b 3 E 1 Z m k 5 N 2 0 0 U z h U R k t O Y U R F U G R H O F I y R U V F S 3 F n b W 8 4 U X R 3 Y j F Y a U V F R U t r U W l 0 N U N K S E l 0 Y V R 6 N S 9 U Y 0 1 N d T R v a W M z T n c 5 T G x 2 M G J Q M i 9 h Q X A x T z U r c n V t V F J 1 M U 1 q M H M 4 a F p B e G Q y a G J p S m l J a U l i S 1 Z T T 1 l w e n Z o V 1 F i a 1 B w M 0 5 4 Y z V P W G x T W D N C U W t p d F l v e n Z 5 T X J L a 3 Z x e m R J V n o v a F J k L 0 J O Q 1 N N M U Z O U j R o N 2 9 0 c V B F S U l J V k t p U V I 1 Q 0 p K U j Y 2 V 3 k 4 V H N 3 Z l l o Y m R 0 c 0 s 5 b 3 R 1 M G J q V G d S T n d I e F h v U T R w N G 9 2 b 0 1 R U W t o M V V J M U h p S H V p R 2 8 4 U V F v a V V h S k N I R U l t b E p T V G M 1 b n J 0 V k 0 1 e E F D Z 2 U 2 U G 5 u S z Y 5 a C s 4 N 2 Y z R 0 p G e j l W c j E w M C 9 L N 2 p 1 a 2 d 1 N 1 F 0 e E 1 T R W p J d G J 5 O H Z C R 2 l L Q j R G S U 1 u V k J 1 Y 2 N 1 Y m 0 1 e U 0 z T k J l Z G N p a V l K c V J V N D U 5 R H I 5 Y 2 p N e k h U R X h m L 3 N r S k N R b i 9 2 M j d T d l p y R z V D Q 0 N I d W k y b z h R d H d I M V h p R U V F S W N n U V o 1 Q 0 h H Q W E w b m 5 6 N G w 2 N 1 J 4 M 2 k y N 0 x 6 c z d C a l J 0 c E F B R E 9 1 V m l R Z l N m U l p a M G h i b 2 x p U F F o e F B Z c n Z J S V F R S W p X c T h R a H h Q Y X J 4 Q 0 N H R U 9 B b 0 4 4 a E R p S U 5 l U 3 p w O X p 0 K 2 k y b m I v d F F a R l d h M 3 o 0 V j N w N m V w N 0 x P a 1 B j R n N W N k V P S m F G T j l C Q 0 N I R U V h a k d J O F M x c U 1 Z a m h C R G l L R F R J U T R n R H B T V W s z R G J B O E J R N F B 3 S V V E L 1 F z Z n Z W M T d O b C 9 B S H E 5 Y z F k U U Z 4 W V c 0 Z W Z O V 3 d B Q W 5 I T U 9 q a S t j M m d F a U t 4 V H J R W W p 6 V V h 3 S E l Z U V F S N k 1 h a n h E b m 9 4 c V B F R U t J b z l F Z 0 R 5 R U 9 s b n J 4 e k J u U l l K a k p P W T h G Z 0 p 5 Y 1 h D e D R Z V E Y r K 3 V W W H A w Y T M 3 V H R 3 R U 9 j d m 1 M Y m d 1 Y X J W N m J Z N z d j M k p M R k d z Q n l I T 1 E v R W R o Q k J D b k l W c V B F S 2 N o M m 8 4 U W d n a H p r Q 0 R Q S V E 0 d 2 R Y R X N 4 Z D B L S W 9 4 R H Z U a 0 Z 4 U T R O Y n J 0 N 3 I x N z J M S n R K L 0 x 5 O H N F N T V 5 T E V E V 2 x Y e n Q 5 M H l w c 1 R X Y U 5 Z R D B L Y 2 c r S T d D Q 0 d F T 0 J Q V m V J U T R C O V Y 0 a E J C Q 2 5 J R U d l U W h 4 a 2 h z W E w 5 N 1 J R M 3 p h R m R G d H U v Y n N 3 K y t I a m h R L 1 l P d z Z 1 T G d W Z 1 B P V 0 V S R l p v M W d Q U W h 5 S D R q c 0 l J W V M 0 Q 3 R W N G h E Z 0 8 x W G l F R U V L Y 2 l R W j V D S E d p M U l 0 b n p u Q U R l N D V 6 L 2 l k U U h O M j I 4 S 1 d Y c 2 V u W G J R N G I 2 R G 4 x V n h 4 V 2 Z 2 U m Z G Q l V W Q V F B N D U 1 d X Z H W X B P T 0 9 U T l N J M U Z z U j Z F U 0 k v a U 9 3 Z 2 h o T G d h M V h p R V N J O X F Q R U l J S W M 1 R 2 d 6 e U V P R m x L N H V u V D J 1 e S 8 r e G l q M i 9 M e T h 2 S H Z k M V p n M y s 4 S E p Y K 3 Z 5 M W V T T W U r R m Z 5 T G o 3 N z h C Q U p 6 e m k x Z X o v L z R u a 3 B L S 0 p I O H p V d U 5 S c k F j a D B x T D R E a 0 l J S W U 2 Q W F q e E N w R V U x S G l H R U V H Z G p y d T R B S W J W V m F P d j I 3 V l V R L 2 d 2 R 2 V n Q 0 F u N T h 2 V n I 3 e k p p S W Y 3 U W F s V W x u d D l s T n Z w T 0 d W T j k 3 Q z d 3 Z U x y O V U 0 Y 0 U z U E R U R 3 B G O C t j c V h i a n B G W k x U R X o w O W Z M e T J p a 0 l R a G N B Q 3 F u Y T l m S H h n Y m U z T n h p a n J 5 W l N z M 0 h P W V R B W W t K b V p L Z l h z V G 1 O O E I 4 M 3 V K S V F R V W 1 s V T R 4 R l N Q V l R q R V V J S W N S V m F 5 V U 9 J a T Z S Z V B I T U d v b j Z P T W J y d D N y M X N M S G p 4 W l d 6 Y X N n M D Z Y Z l c y e T d t U m R o U E w z b n d I a D Q 0 Y 0 J R Q n c 4 R n Z n N G o 5 V E w 1 N j V V U D J l a z l x T 1 l q M E l x V H F L N 3 l D R U V P S 3 V x T V l q c E 9 x b 3 h p T 0 V F T 0 p L T k 1 o R G l B c 2 x K N X l M M D R v R j B a e m p L Q U J r N S t U Z z d S V W Z Z d G V l Z l Z W d T g w c H l D c W J P b k k z O X Z 4 O D B M U S 9 u S E c r b V h J e i 9 F U k p l c k p I Y W p X S T l D S 2 t h a X U 4 Z 2 h C R G l 6 c W p H S T Z S c X F N W W p o Q k R p U 3 J S Z W 1 o Q T N F T n I 4 d 1 F p V m 1 2 K 2 Z N Y n J O M T d j T 1 B u a j N Q N V d L Y m l z c 0 x N V H Z C d y 9 q d l p V Z k k v b n F 0 W k t q U E Y w M H N E Z X V K c H o r e E Z G O U o 3 V W J 4 W G 9 R W W g r S z d 5 Q 0 V F Q 0 l u V k 9 N U l l o K 3 E 4 U W d o a E x n R H F x d 0 l j U l B O V 3 J i d H l B W G x H c 2 J Z S X d C U X A 0 N F B G a j c z T E 1 h T U h J N D Z k W H p L Z l Y x Q l l T S C t P S G 9 N d S 9 m d X g 2 N D k r N U N k b l F N Q T R C e F h 3 Y 1 I v c G x 5 S S 9 4 b E E 5 Z k x m Q 0 t s Q W V u c D Z r T U Z n K 0 p 3 e E 5 o U k E 5 V G V V S 3 V I a j R 3 T X Z M e T h J Q W k w N k p m S m 1 q T z l 3 d 0 9 6 T 0 s 1 e n p s M E p D U W 4 2 V 3 N s R k N D Q 0 V F b 0 J x U E V G d W 9 4 a U 9 F R U 9 J d W F K Q 0 h F R G N T M H Z M L z J i d n p N R G 1 x Y 2 4 v Z z M v Z F V 6 M H p Q a 2 t B Q 1 l U U E F C Q V l U a H F T b l R y V V h Y R U J C V W N D c m d I a F J R T H d n d 2 x V d W 9 N Z 2 1 z a U 1 1 b 0 t p S U l N a m l 6 d 1 V R Q l Z G Q V d W U l d V V U d j c X A 1 S k d N a 2 x r Q U h D b m d X e X p k W j k z d D h m M H g w N m 5 l N l p u a 2 5 Q L 3 Y w O E Q w L 2 9 X a z Z k N n R u Z X J s U G 5 X K y 9 j d X R y V T N T V 0 M 5 d 0 J B d k t Z R 0 g 5 c n Z B L 2 p X e G V k a D J y U n B H M j I 3 W X V V c S 9 P R 2 U r L 0 g 3 d S 8 r Q V o 1 Z D J Z d T N h Z F J 2 V 3 F X c E h Y N m J 2 T X k 4 O T A 3 R V F R R V d y V G F K a V h u N z U 1 W j B B L 0 Z 4 R T l x M V V t e U t D K 3 Z w N k 5 E U 1 V I d V F r b W d q U z Z U U l d y V m 8 x R X Z F Z H h 5 M W V 2 U G p P L 2 Z i Y m o x R 2 N S R V E w S W x q a k V a W E d H b y t J a U 1 Z T E R 2 S V F q V E 9 6 Z D k y a k t W W m R k Y V V B Q i t V d j M y V k 9 J e H A z M 2 h H W m p N U F N w W j E 0 K 2 R Y W G t F N i 9 Y Z k 9 w c W t M a 1 J W R z l i Z W 5 U c 2 E 4 Q n J a e T l R N k 9 L c 1 I 1 R U c y T j h C e E V S V F F h c z h Z Z z J 4 a H F Q a U l q R 0 c x W l R S T 1 B R a m s z e m R 6 V 2 V k N U V Z K 1 l R Q T l Z U H V v T H J N d 2 Y x R z F k M 3 h 3 b U o 5 R X V q b 0 h Z V n V F b T J D c 1 I 1 R S 9 S a m Z R V V J F a 3 d s c l B L S i t y U E d J a U d n O F l p V k Z O Q T Y 5 d U d U U n M 5 M X Y 2 a G Z S N S 9 a W H h h O E F G S j J t c m F w T G 5 l c n A 2 M V h m L z d 6 S m Z P M k Z 4 V S 8 5 a l F N O E 5 K Y T I z W G J i M X d C O F N W V W Z x M l M 3 N j l h d H c v c j E 2 e X Z a S k 5 H S X l t U X l J L 0 h o Z j d X c W 5 y V j Q 4 Z U k 3 S z l r b 0 V S S F J Z R m p q R W Z W a m p V Z E V S T 0 1 S W i 9 J U V R R Q 3 p a a l U z M U 0 y V V B S V 3 h I U 0 N v a D J L Z H V F e n I 4 O D h z Z W h x Q W p u W C 9 p Q W 8 5 O D h 3 e j B 4 c 2 F H d j R N S U F u R 2 V 0 Q V V 3 d m d P S W l L Y X p G a m o w V l R G R 2 8 r S W l N W X p W b E J F U k R R a U 9 q c z d 0 N i t w c W J r T 3 d J R m d y Q W R O Q V l 6 d k l D S 2 l x W U E x S G s w M X J Q R 0 l p R 2 k 4 W S 9 W R V J F U W p v c k d 4 O F J V Q X B 3 R D R S e V h i W m F 3 S G p W Z U 0 3 e U F p b 3 F t Q U 5 S N U 5 O Y X p 4 a U l o b 3 Z P T k 1 I a U l p R 2 x G T G x 5 N 2 R N a D Z Q M 3 c v R 2 V 0 Q W t 4 Z m d P S W l L Y W l s a m o w V 1 R I R 2 8 r S W l D W U t 6 d V F o S X F J U k 5 X Z k 9 u R G Q 3 Z W 5 v T 0 J Y Q X Z n S F N s M m w y N 2 R p M 1 d y V n R Y N l E 5 Y 1 J F T 1 N p K z l Z d F d w V n B i O F h u M V B W N C 9 q a G 4 0 a U l 4 a X Z X Z U R T W n N j W W p J c U t K a E l N O F J F U T A 0 a G p y U V p N V j R 6 d U l p R 2 d x W T Q x S G t 4 V n J Q Q 0 l p b W t n N C 8 1 b U l p R V l O W X o x b 3 N t Q j h C e E V S M G R 0 W T Q 5 R m t 3 U n F Q a U l n b U l z N 2 t J U 0 t p V W N O W U Q 1 b 0 1 H T j l C U k V T M E 1 k W j R O Q m 1 3 e G l N a W 9 v b U t n e n h F U k R T c U d P d E J F e D N q T z R p S W l E Y k Z H b z h t T 3 R a N F J F U T B V W E h P T X h F U m p R b k d l d E J F d y 9 n T 0 l p S 2 l 3 Y k h H b z R t R 0 5 S N F J F V T E w b k 1 s R F J F U m p n c k V l T k p F d 3 Z v T 0 l p S 2 c 4 c l B G b 0 l t R 0 5 S M F J F a 3 d F S G V Z a U l h T X d 3 M W 9 N b U N z W j N F Q k V S b F k 4 M U h r M F V y U E d J a U d n e T R E e G 5 J a U l h Y z R 6 M W 9 Q R 0 s 4 U j F F U k V U R H h 4 c V B 4 a X Z X Z U V S R U 5 K b H d K Z z h S R V k w N X h u c l F l T V Q 0 R G l J a W 9 z M 0 R H b y 9 H S T l a N F J F U T A y W E N R a D R p S X h n W E d l d E I 0 d y 9 n T 0 l p S 2 l 6 Y 2 N h a j h Z Y j F u a E V S R F R a Y 0 c 0 e k V S R 0 5 L N H o x b 0 x I R y t B N G l J c U x L W T Q x S F k 0 M D F I a E V S V F Z h Y 3 l V T k V S T 0 1 L W X o x b 0 x E R y t n N G l J Y U d T d 3 h x T 3 h 4 Q n F Q a U l n b U 1 3 N 3 l F Q k h S d U 1 O W U R 4 b 3 J q T z h n S W l J Y U 9 h e n h h S 3 l 3 e G l N a W 9 z b U 0 4 N W 1 K a U d q Y 1 l x d 0 h q U m J H Z H h B U k V Z M G U x b m c w V 2 x q a k V S S F J W T U N a U E V S R U 5 H N H g x b 0 5 H Q S t N N 2 l J a U l S a G R y U E J v T n J Q R 0 l p R 2 l x N E N B U E V S R 0 5 h N H o x b 0 p I R y t B N G l J c U x S e H h x U F J o c H J Q Q 0 l p b W l v N G g 1 b U l p Q 1 l F e G 5 w U X B U R y t n N G l J Y U 9 5 e H h x T k t Z N D F I U k V S V E R X Z n l F Q k h S a E 1 C W U Q 2 b 2 t 4 b m N R R V J H T k Q 2 e n h x S k p Z N H h F U j B W V E V R U j R p S X B v d 0 d P d E J s Y 0 w 0 R G l J a W 9 2 R 0 R O U j V W Q 2 1 z O E l p S 2 F p a m h 2 b V l p S U p o e k d l d E J 3 T W I 2 R G l J a G 8 v R 0 t O U j h Q R k d v K 0 l p S 1 l 5 V m p o R V J E U W h k W F o y Y m w 5 V F U z T W R n Q U 1 C e E N y V m J r T k R B K 3 J x N m 1 E T U Z K a n M 2 d E p B M 3 h x N D d o V k E x M 0 p J d z J 5 Z 2 V q c W t x Z 0 d R e V h m K 3 V m a U 9 F Y m k 3 O H p s V l B X d U h I W G I 0 Y l N V Y k p T S W l t b 3 B Z N D l G U X N j W W p J c U t w a m 9 N O F J F U T B Z Y j N 5 e W l 1 T k F I N E J Z S j l L d F N r a X F L K 3 Z S M E 5 E U T Z X Y U h K K z Z Y a 2 Q 2 O G M x d 2 5 Y Y 2 p z e n d G O U t 3 Q 2 F y Z U R 0 L z E 3 N E 8 z N l N Y a T d I Z z U 0 M V d Q Z H k 0 c E t w O U 5 Z d F d y V l N N U j N I T G Q 0 O G V J N z k 5 d H Z 2 N G 8 5 U j R D S W l H Z 3 F Z N D F I U T h F Y W o 0 a U l w a m 9 P O G h B U j B Z V E d X S S t o M D l W T D B m d n d G K 0 Z l Z V F 4 S U Y r Y l V D M U F 6 Q T J h b k E x Q 3 p 6 N V Z B N 2 R a a j B z Z E t Z b n d I R V J I U n h N T W F q d 2 J E R 2 8 r S W l L Z 2 Z x e G 9 p S X B y d 0 d P d F J K c G R C W n R r R D Z M M z d n T E k y T j F 2 N 3 F O c i 9 G e k J i T F J q a G p v M G N 4 b m N R R V J G T l h L e n h o a 2 N 6 Y V d q W E 9 t V F d 2 Q W 0 z Z W h X O H J i Y U R x V 3 V B a W R j Q m s r U 2 N X Z U 1 S R V J H O W p Z T T h S R V E w S 1 R E V 1 k z Q 1 o 1 K z l C M z E 5 U G h i N z F 6 T U F i Y X Z a Z k F j d 0 9 I M E R W d n R m Q X p O a D l 4 U H M z R W h q Z l F V U k V O T E d 4 e G h 1 Y X p G c 3 J z T z d S d T d I K 1 h 3 K 2 l k K 2 5 U Y 0 9 0 V 3 c y e T V O Z U x 2 O U Z I L 2 5 v K 2 c 3 c j B I U W 1 J V F A 1 S 1 h O U j R S R W R I Y k 9 N a E R S R V N U Q m 1 N O V N u T X Z Q N H J l d n h 3 R F h m T T g z a D d G S 1 N G d m t B Y 1 F 5 T X o 1 c U R u b 0 5 z a V d j M G U y a 3 h Y R S t B N G l J c U x K Z 3 p W Z W V k S 3 Z 2 W W p s U D d r S V B m O X V o Z l o y Y j d M Z U 5 H e U I y c G I z W W F 2 a n o 0 Z V p Q b U 1 N Z X J q N V d P T V J F U k Z 0 Y W 5 K V U 1 r U k V S R m 1 N O V N q Z 0 1 u Q X Z Q W V N l d X c 4 R W R Q a D N P c H B a N z B M V i 9 q K 0 R t Y m x I Q l R z M 0 1 o a m Z R V V J F T l B t d 3 h p d E 5 Y U W J k N 2 Y v Q W E 1 Y 2 M v L 1 l 5 Y U 1 F R m 4 3 Z G Z W V G Z P d z l a Z n V n e l Z P M C t j R z N n Q T F u a E V S R V N s V E 5 3 c W h v a U l x S W p H e H N a W E F K d 0 M 0 Q i t W Y k h m Z H V u V l l 2 M z U 5 S l p z Y 0 Z a a 1 g 3 a 2 Z 2 S X l k d D F n Q V B B T G c z V 3 R I M z Z D b H d x L z V k b 1 o 2 T m 5 F d 2 1 N e E l m L 2 x l c j Z s b U x G e S s r c z V L T k V o R V J V W G x Z N D V Y V 0 h U M k d s V G R j Q X F C L 1 F y Y m 0 v b W N q Q 2 x X R k t 0 R G I r V F J X M 3 Z B T j l M N j R a S F E 3 d X B s W T R 4 R V J F U l h I b V R 4 R V J E U X B N Z F p q a U J G d F p l b V B i c X M r N E Z m a m N r W V A 0 e n V J a U l n b V A 5 W j R H K 3 Q r N m t r c y 8 5 R l h r W D d q W l F C N X F i d U t n a X M r L 1 F N O G d D Q j N p b F U 3 N 2 9 a d H p 2 d 2 h x d D Z 4 e T Z q M W R 6 a F k 0 e E V S R V E x c 1 l s V X Z S R V J F U X p C b F l 6 M V U 0 V j U r R 0 Q x M 2 Z u a X p a L 0 F V S X p N W G 9 P Y W p 2 N E 5 z c 1 d 2 R j J 4 N H V 4 b m N R R V J G T k h W T z J 4 c 3 V q T G 9 P Z W h V L 2 c x V z h j R D J 6 R 3 d F Z j F M b n R n N j F N d V J m V k 9 1 M V d 3 Z D V Y R E d v K 0 l p R 2 h 3 N D c 5 e U l T S W l H c W F w R 3 V 1 U m V m N W U 5 R D V 3 M 0 l n T T h B Q 0 F y b H l F M 2 9 k T 0 d G Z l J i W X p 2 S U N J a W 1 q c W 1 h b z J Y c n l 2 N k s 1 W m Z m L 0 Z t R G Z B Q V F P O X p U M k h s R F p l T T I r Z z I x b m h F U k V T R D Q w d 2 V J a U t h O U t a U 3 J F Z m x J O X B L R 1 I v U m J Z e n Z v T U Z Z Y S 8 4 c m s 4 a z g z d D d l d n F 6 W S t p Q U l r c W 9 x V V J U O W E 3 a k h D S U x n Y U F C O V l S a i t l d G d k T F d D d C 9 i Y U k 3 Q m l H N G R I R D Z F O W k 5 Z X J W a T V j c 1 d k S l R x Z j R N W k 8 3 Y 3 V k T n F h M n U v b 0 t x d G J X M X R E N 1 c w d E x 4 R F J I W k l w V k p Q a n N i e E I 1 T k 1 K b m R 5 e m g w U 1 J k R 1 B L d D M y Z U R 2 M z V 1 Y m 1 C b U 5 N L 2 F K R m k x N H J 0 a j Z a V E c 3 U j I 5 d T c w N W 8 x Y T U 3 c D d P e n N I c W d 0 Y S s w b E F B N k x v b W h V Z n N r d l d M Q m d R V l Z W M V F m Q 0 1 M e X F V b T B H U V h B Z 2 d O b 3 d E S D g z b l A y V H l X U 1 Z x c D Z h V H F k d m I y O X Z Y M X F w Z m x I b F R L V W F M M T l o U k Z z b F Z P M j R H M m F k O X Y x e E 0 2 T 0 h O U j R S R V Z I N U t q Y X R t W W l J Y U x 5 Y U 0 y Z k 9 t N T J k b l l k V 0 9 0 W m o 3 Z H E x Q U R B K 1 l q M U d P S 0 t 0 e U F H a E t 4 Z W k 5 L z R q e H l 5 N k x U K y t v O E l m L 2 h u Z k 1 V b k 1 u e j k v U n h I N V J T d 1 d X O U x V M U x U M 2 t p V k x W d W V 2 V H l h V F Z j N j V u N H Z J d k N B S U Z v U m h P T 2 o w T k d 2 d E l 3 Q W V p Y U x v Z 3 J 6 R k Y 2 b n F X Z 0 F W R y t R Q j h I R U F l d 0 F Z M G l E U D d O b X p h M V g x N F d u V H B y M E F 3 T T h 0 d D l i d U x D T G J E N 2 E v a U N 4 c G J X M W R Q c F J q T m p R M E 5 L a n F k M V g x U n d B Z U 1 z Y W N E K 0 N F S U F p d V R L Z l Q 1 N 1 c z d D Y 4 c j N H Z i s v U G 5 i V m x W V m 5 U Q 1 U 0 d 0 N B c X I 2 Y V N x V n V H T W 8 r e n J r c l J l U V F h M j E 3 R k V X U E R Q V 1 l B e G 5 P d V Z k U 2 R o R G k z V 0 V Z L 2 h V Q W F t c H F 6 a E 9 S T T V E O U 8 r Z j d m c U 9 x d n J P d H J l M V B B S k R K W k Q 1 V 1 Z W V j E w N V p i Y n Z r c E F M Y 0 4 x T G F J e k F E d 2 p 0 e n J w c W F t N m Z Y M T l Z b H k r e V l p Y T F P c F Z L c m M 3 Y X V x c X M 0 S G N M a T F 0 a X V L b 2 h 2 T D N X O G d x b n E 1 a U d 3 S F l G a U R Q T T Y 1 R T B Y a 0 8 4 W V l C W E I 1 S m Z w R W x U V W x h c n g 4 c X V o Z T l B U m U v Z n B 4 b X o y R H A x R G Z p O C 9 n a m U r Z m h t M 1 B 2 a H F 4 N 1 h h c W F O d E R 4 U n F Q a U l o b 2 F E a k l R M F J F V T B K a l k r T X J y N 3 p 5 e W l r Q W Z n R m d u M H E x d T I 1 Z C 8 v V z d o b 2 F H U 2 p V N U x K b m 4 3 M F h m b 3 l l T j B n R F A y M 0 x S Y l Z V Z n V C c G 1 4 d T Z q Z W 1 6 R 2 Q 5 Q m d G a T F h O U t M d i s x O D J 4 b H c z Y m R x M G F 3 R W N s Y j l l V m M 4 V W t U M m N j K 2 V r V X F s Q k I z Z 1 N p Y 1 J l S X Z K K 1 Z h M 2 9 R R U V s e l p v M T Z 5 Z 1 J t Y U d x c C t Z d k Y 1 R 3 Z B U G p 5 W V B 1 c j Z t Y 0 I z R F N V W T J Z e W 1 h N 3 N S Z E F Z Q U V S U m R M S z F k c V d x Z m p V V 2 l 4 M m N T Q 1 F T a F l N Z H N W a H N l e E c 1 U k Z W N 0 F m U 1 Z l Y W h h R V Z r S V l F a U R Q T 2 w w K 3 Z 4 W U x I W X d n S E 1 C V l B S c k 4 1 U n p E N E x n b D Z y N m l j M D l w b 2 o 4 T U F 6 R G M 0 S C s 3 M k V B R j F 0 c l B 4 U k Y w Y V A 1 M n p V M k 5 z Y U 5 N Y m V y N m k 3 V z J y b F J G T D B o S W 5 2 M W R 6 d n p s N k V l d D c 2 K 1 B 1 R j U z b C 9 M M 1 Y 1 V j I 1 Q T M w S m h N S n F 1 N n V y c H F C d G o r V k J G S m l z Z 0 p 5 V 1 R 5 O X E 2 d X J x S y 8 z T m V 2 W D U 4 Z W J C W l N K U 1 F T a V c x R T V I e F Y 3 U U d 3 M 3 Z m O T Q 4 d l p i L 2 5 5 N V R j d l c 3 Y X N h N F M 3 U j N r b W U 0 M l h i M z M 0 Q 0 Z a Z S 8 v V 0 t E L 0 R r O U w z N E R K Y i 8 r R H p N U E 9 F Q 1 Z P L 1 l O Q 0 x I S 0 F k c l B D S W l v c U h o S U E 4 U k V V M F o y M i s v Z m V m U 3 B V c 1 B y b V N z a D Z w d X V O d H p y R 0 k 5 M 0 1 1 U G 9 1 L 1 J r N 0 l S Y m F O T j R W N T Z H T D M z Z l h y V W 9 0 d E d J Y j Z E Z D N k T 1 V F R V F u S 1 d x M V l Y T F Z m V k 5 B R l h X M n Z O e X k w V E V V O V d 2 Q V Z n b E l y S D h k Z G 4 x T G d 6 R G I r V X Y 4 e n p 2 Q k Z Y V m R E c j l z N U U 2 a D g w a 0 F F N V g x Y W V p S 0 x v S k F C S 0 p S S D M r Q U l 1 c W Z y a m 9 q a U s 3 Q X J o M k 9 B Z n Q 3 Z T F k S D Q v S E F T R D M z c W V q S 0 R y S F d u d S 9 j M j Y z Z 1 d h e n F P c T V x V l N x c k J r U z F 0 c E Z 4 W m F Y T z N n a U l o K z I x c T R k Y U p 0 M E 9 2 M m V o U X N Y T G l 5 b l A 4 R F F 6 b D F W b n d N d 3 J G a E F F Z G t S d 0 M 3 W m R q W U 1 s T H o r K 3 V z L 2 1 E V n I x b W N B L 0 N h W l R O c j g z N G t 6 W n N 5 N E N r Q U x n S U 9 p S 0 h v a n U v a E R B S j V j d U h E a H F 1 S D B J M 3 Y 4 S T F Y M T h V S D Y r M k 1 B T 3 h U c 2 Q x S T h I d j l C R 1 l m W V J W W G Z 6 T D Z 2 b T Z p c H F Y b W d z N 0 5 6 L z d J N 1 B F e W U 1 O T B B W U d z U m d Z a G N Y Z T U r M D Z k U C 9 3 T U F E d k t N c 3 N s Y T Q r W H J m d X B K c k x 6 K z Z 4 V 0 5 h Q 3 Q r b k g v a W p l O T l a V X l p M j F q a k V S R V J E U T h I Z V l p S W F F c V p W T E V l b 3 g 3 U l Z y S W p v e G J k e H Z n T 0 d v a X F u Z 2 F n M U M z W E I 0 b k l 4 d 0 R F V m J W W F Z m c 0 F w T k Y v Y 2 Y 2 c l J i W l B B O W d 3 e U p O S U p M W U J j T F N J U 0 N 3 V 2 E 3 Z l c 1 a C s z R G 9 B T 0 5 J Q W d J c W V G W V h o Z H N Y W E p a T E t 1 d G J X M W 5 D Z D l l d 0 J L L 3 J C Y m F 3 O F R r Z D F W O V J B Q U x w R k l C T E Z Z N 0 9 F Z 0 N E Y k 0 0 S W 1 p c U 9 n T U R 0 L z N s e G Y 3 M 1 J V R X d j Z F U 5 Z F l 5 K 2 d Z U k 9 j W m F l M F R C T W x o c n J 3 Q n d k e F J G U j V i V H p s Q 3 B h c T J J M U F P N H V J d y t s b H I x Z m d E N 2 V a N j M 0 Y 0 p 3 c G M 4 O W l x S U x 5 M m 1 y V U h Z R 3 l S V W l B b F Y 5 e E J o e l R X N 2 R z b V h M d X J i W l p w c 2 p B W H k y c T Z 0 c l J V M 0 5 o d k V m Q T Z B W H d L b T V y M 2 t 5 b V p 5 b n F z M n F l c G U x O X I r S 2 5 N T m E 1 O X p q e H B p a k F V Q l Z G N G h J Z F J B R U o y Z G Z 2 N U Q 5 O T l W V U t 0 V T V V S i t 0 d F N X L 2 4 x W D E r e U x 5 W X N H e W 1 R Q z J G N U d u Q m 5 z L 1 J P U 0 Y z U D g z T n p k W H I x K y 9 m c U E v d W d M M H o y b 3 F 0 V U Z k W F o z c j Z P a m 9 6 V i 9 t K y 8 3 W F J P V G p B T l p r Z j F j Y 1 l J d 3 B l c z U 5 Z l g w b U Z v d D l E O E R S c W 5 w Z l I w Z k h H O F c y b z V F M 3 F X c T h m Q 0 1 Z M F Z i S 1 d F U z N z Y 1 l q S W l J Y V B n N 3 l F Q k h S b E R O W l l q M 0 d L c U t 0 b E 5 H S W J t T j h C d z B r a X F M d E J s b 2 Z C T U h u Q V B 3 V X d P R l J G T j A x b E x a a n N k Z 0 Z B R 3 B V O V F Z U k t a e V p j a X o 2 S T h k S 1 B z U T V r O G w w R k Z 2 Z T N O e G M 3 W n h i Y X E x O U l J c W l v N H B 0 Q X d D K z c r O H J J a j l W M V p O V H F k U T l 4 Y m 9 v S X Q 4 R T h H R H U z R 0 t 4 M l B r Q T R n Q W V S L y t N a m l G e n p z V 0 1 N Z l d x Z X A r S V B G d H F P M V U 5 W G t S Z U V w R j d T N 1 R U V m 1 5 N W l B U k J F S l Q x M 0 N G V j N R T E F p b E x y d 3 p D O H F K e D J p c k h X b m l j a S s r V X Z H K 2 x 6 T D Z O U H N 3 R G N J Q 0 l I b y 8 v M z F J b F J G U D B F Z 0 F M O X o 5 c 3 h 4 a H l i M 1 h 4 Z F B C N C 9 S M V g z V m x V V E J N R U Z B R j R I T U 1 0 Y W U z W V V S W m R t b y 9 p U W J l L 2 d J b 2 Q 4 M X Z P O G o y V 2 Z M N V E v S V B h a j d M O G 5 B b 0 F 4 W n M 4 Z 0 N F b 0 9 t b V J 0 c T Z x b D F 2 M H F E T U 9 O W m p R R l F Y Q V J n T 0 1 6 b W N 5 b j I 5 c m F m a k 5 J M n h 2 V T F O U 0 U 4 W G g 4 M E N t a 0 0 y Z k 9 I R 2 h t e m J N Q U 5 1 U l M r Y j U v b E l o O F U x W H Z G c E h U U k 9 S e F Z i M 0 Z P Z m U r d k J s U k F Q b 0 h q M m J N b U h F e m d N T l U 5 V z g 5 U F Q y S F k 0 Q 0 J X Q n A 1 a z Z Y R 3 l 6 Z l N F V z J s a k h a M E c y c z h J a U t p N G V N Z 0 R 4 R V J U V W t U U G R a a m J D U G F T a G 0 1 N k x a Y 2 Z N Z X F W Y X R H N H N N L z R 6 d W 1 D R l h k U T B R e X h w Z 2 h Q W m V s c G F W b E R 3 Q m Z V T l Y 3 b 2 l n N m 9 Y Q j l k c 2 J I M m l p S 1 R p M n k r N E J x Y W 1 v T 0 Z w R n R W U F d W Z 2 J i e l B P O U Z W Z D B S L 2 J P T D d r W D J R b j l l S D A 1 R C 8 0 W H F U M l Z m S n d F Y z Z w e j d U a X F W K 2 5 j U U J F U H R X c U V i d 3 p D O H Z k U k t h K z J o c X Z w L 1 V S U 2 R Q S l J H U m V S S U F H W E 4 4 T W 5 P W k 5 s a 2 t F Z E V s b W F m L 3 p K c 3 F 2 b 3 F n R G J u W E x I Q m d C R T U 5 N E g 0 d n Y 4 W k V i a 0 N 3 T l l B L 3 B C T 3 A w O X N i M j l m b H I r T m M y N 2 I z S 3 l i N 0 R u R V J H V G 4 3 T X N O e T B W a 2 R T S 1 I r S k d x b m l n a U M w W G t n N 2 w x N l h S N m d l Z D V E N n J x c G V s M C t q c 0 x G e T U 4 c z d t N W V S b 0 F 4 T 1 B 4 N 3 d I N G R I Z D M 5 M n d B c U t t c H l Y M F R Y V m J t Y V p U O G 1 z e W R P M 2 R h Y l c y d E J 3 R G Q z Z D B l K 2 4 r K 1 h v N 0 Z Z Z y 8 2 d n I 5 b H F m M D h 6 K 3 N 0 b l B X b X F p c 0 J s S X F C T z B W R U d s V D E y d 0 9 z M y 9 E Q z k v M W p q V E U z Q U Z p N G J 0 M j Z 6 e X h l d k h o T l M w d k w 0 W j d u M 2 E r c W p 3 U k J j R V F Z a H U x Q S 8 4 K 1 l x d D R v S W k y c W V y Y 3 g 1 b 2 l P a m 8 1 e V p 1 V F J D S n Z v T l Y 2 K z B Z c G 9 L M z M 4 a 1 k 5 d V k 0 M U h S R V M w K 1 R q S V E w U k V V O W F F a l B V W U 5 4 R n R w V l E r d W s x V j B k Z l h O e E o z Z H p L K 1 k 1 S U t n d U N i c X Z y b H d 1 V W l V c U 9 x U m x W Z n l v O W J L M 0 J y R k V V Y k h y Q 2 V U Q 2 F y V l B V W H F 1 c W N j M m R W d X E 4 a W N t e j I z e H N H M n E 2 M X R m V l p h K z N Q U m V U e n Z 1 O G Z t V X F s Y n N t d G E y c H F x Z 0 Z 3 c 2 F x K 0 p T T G 5 C V U V R V T l V R k F K W T U 1 N z Z l M z Q 2 M T l 1 d 1 N o O W g r T T A 5 b E 5 Z R H B C Y 3 N r K z k 4 b X Q 1 K 3 J h c C t x d n F h c W w z d W V W O V l 6 a m x U M W R 3 Q j Z D c G V I W V h n b U F B U k I w U E 8 r b F N Z Q U F D Q U F T V V J C V k t T c V I y e X l Z e G 5 T N m Z U V k N 4 Y 3 V I U E J y T U l B a G 5 m d E F m T j l 2 R k p G c l J P U k F W W D F E V l Q r V C 8 3 W E 8 x O T d l L 2 d T e U 0 x R G 1 6 W n U z V l Y x Z D N X O E E 3 Q X d n N D V 6 N z J 0 c T F h K z l m c 2 1 U S m F n Q U l n d U F j Q U R N Q X Z O N 2 E y c m 8 4 M T B Z U U J M b H B D U j I 1 N S 9 S M G R I U 3 N 6 Y T d y e T M v Z D B 0 T G l Q T S t E Y y s 1 U X o v U C t s d D h Y N T l 5 b H F u c S 8 1 M 2 t Q W l Y 5 L 1 N V U z J L b l d l Z F h W M W Z 4 V 1 J s d X o v Q T l n d 2 l Q Z k d R S D g z b l h P L 0 J i Q l I x S n l J c k F y R D h C d k Z 0 c z l H N k h s U k Z B M j B Q Z z V z K 0 Z u L 2 l x b y t E V 0 Q v e F l z W H J 3 R 0 F 0 c m E y a D Z 5 M U h 4 Y V I z N n J x U D R N Z y t C c j Z u e m Y w R l J G U k F P Z E Z V Z l F 0 R k F 5 O D B 0 a W F r R F Z l d m p H S W F D d G x K S 1 B i V 0 9 N U k V S R l Z C Z 2 Q 1 a U l o b 1 N w d G 9 z U j d 1 N V l m U i s 5 R C 9 q T k 1 C b n J m c H l r W G 9 m Z l J r V k w v L 3 F z M G U 2 T W 5 G Z D Z U V D Z R c j F E Z 0 R q T 3 l Z M V Z h M F J r W H J u M 0 p r R n l 3 Z m N 6 e G h 6 Q W J J W G Z Q U F V x Z W 9 5 R W Z s d F c x d m J v T T h M R 1 F w c j d j N n F l a E N B d j B W U j l P L 0 J 0 a y t u M D k r c X F x b z Y x a G p 6 O V d R e W V W d H J h M n N m Q U N 4 W n N x V E h X d n M 3 R V p t W m Z Y N 0 l 6 a U x T Q k 9 D V D d l M 3 R H M F h M a V V q U l F S N V Z I Z k J P Z H h H S k 5 6 Y z N i L 0 l M T F R 0 e n d Z b k l X N m 8 2 b y t E O E R n U H d M Z W Z j R j l 2 Y T J o N 0 t Y N W Q 5 T H d l T T F 5 d G l z T i 9 S V F F C S 0 R X S U 4 1 a F l B c T R x d H F Q U z V E M F J F Z m k w a W U 2 c n F M Y 2 F Z T C t j U H l K V F M w d E p p U G M r N 1 h W V U 5 n T j h D T 0 V 4 R X J w N C t m Z n J x U k N M e H F l e D V u W m Z k Z k d m M F A 2 L 0 h B W U N x T m 9 v S V J H V E F a K 3 d V Z U t 1 d 1 g w R V F m Q j V B W j J 0 c j Y y M 1 p S U m N N M H N Z M 1 Z I V n J B R l V B T G d m d 0 N v Q k x C e n V 3 c X B h T X p k d G N y Y T J 0 Z m M z T n p R Z k V Z a k h Y M 3 Q 2 K 1 V T e G J G R V d Q d E x T M G Z E Z z d 1 U F g 5 Y k Y v Z W R N N G Q w T m J X O X M r U j Z o T n R u b 2 x X N C t V Y n E 0 a T J V a 1 l x d W 8 w M U h o R V J V V 1 Z 3 a 0 l l S W l L Y T h p U k x y N F Y 3 O U I z b 2 Y r R H g w e l Z D d X h Z M F Z o W H Z o Z n Z U Y z g 0 b G h S N 2 N 4 d m 9 N M l Z 5 c V Z 1 b n d v M j F 0 c n p 5 a j h X W D N 0 d G R k N n A w K 2 Y v c G 5 l M 2 w 1 V D d F S i 9 s b 2 p J U U 9 z Q k F M V z F 0 U z Q v Y W t w V i 8 5 Y 1 l Z N X h 6 W m M w Z 1 d i a H c 0 W E 5 C R V B 3 S 3 d O S E 9 1 Z U 1 C W E p O Y m w z d W V 6 O X k 1 Y z Z m V j E 5 Y y 9 w Y X E v a X F M b 2 p z S T J 3 a k F z R 2 9 Y b C s 3 N H Z J b E h o Y 3 Z Q M n J l c S 9 q T W M z Z l F 4 T F M w d k x Y b T F 0 Y m Y 5 V T F k Y 0 F 6 T T F m S n l K b n F P c H V 4 c G p Y Q 2 8 1 M X F E S G 1 k N E 9 l Y 0 F t c T J o T k Y w U 2 F k Q 2 N Q d 1 B n Q V Z 1 K 2 8 2 R X V j K 0 d C S H h B S 0 N u c C t j T H V S a z B w U 1 N U e V R w V n Z R a k F W d 0 I w R 0 d N T 2 R N N T l X V V N j c X Y 2 S H F 0 N F p p O F g r a H Y 1 N H R m V 3 F l c j J J Z k N t U l N E U z N 0 N 2 N 2 e W p X a n F w c E 9 w e G V W U E J C Z 2 Z O O V A 1 Q V p K U m V S Q T M v Y 2 J p M n h u Z m Q 4 L 0 5 u K 0 J p S 3 l O b 2 1 p V H F M d m N N b X Z 0 b D B T a 1 d s W F B q N k x v b D l s b E J 3 T j Q 3 N n B W c X k 3 c T d P e n N I d W c 5 c U x T T 2 p v N V h D e G J G c k x Y N 0 F q a F N S S T R B V U t 1 c V R 3 R 1 l K U 0 x i R 0 d Q d X M 5 Y i t G c 0 Q 5 e H B p S H l 4 b V V v O U U x V V d x O G Z H T W Q w V l p L S m F Q Y l d P T V J F U k Z W R m d k N W l J a U l N T j V q U F J U d W x j Z l E 4 N 3 N Q Q W x y U k 9 4 M U g y T n Z S Y m R V S C 9 o c G 1 4 d T d s N z h u N E R x c U F S Q 0 l 4 Z n l q Y m k 4 Z 2 1 Q L 2 V 6 W n M x N l V r V D J L S G F S d j F B O E h s O H o w S H B W W F F 4 Z 0 h y R G h B d j N u Q W F 6 M l B L L 3 N C O D F u b n k z e U d R R G 5 O R G M z M z l q U j B k R 2 J 2 N z Z 1 c n U 1 c V Z m W F M 2 Z l J K N W J Z N X l Q R W F z a G N 3 Z j V i d G Y 4 N C t J d k p S V l Y w U E F D S 3 l E T U N N W k R K W j E 5 c m F 1 a j R J Z 2 4 w Q X Z C d k F I V k V V Z F p S b y 9 t Y 1 k 0 T G t 0 S m Z w e k x M T H Y 0 V W d i N F h P d l J Q L 0 9 C W E F t Z 0 I r T H l K b X R y Y T F k M X R v Z U F H d W p L S H E r d W J s N T c z Z z h m a X V B e D F Y M U 9 o S F p H c 0 N Y W X J I W S t 3 R G t C b l g y R k p I R n V h a T J u T m 1 6 W j l j Q 2 1 B V 2 c z b H I 3 T W 9 D T X F u N H V l N z V m T F h a U l c w U U 9 F N U h E Q 3 Z y N F B J Q 0 5 C b m 1 j Y 3 h r Q X N O Y k 9 B b k N o c X Y 0 c m l x S 2 I 4 O X I 1 Q 0 l D V H R 0 e H l 5 M H N C a k 9 v Z 0 Q 0 Q l l J c E d Z N T N u Z V B p S 3 l y N n J 1 T H l J e k F m U 3 A 2 c j N P d W F 2 Y j J 0 c i s x T m p Z R 0 o 4 e F k 4 Y m 5 S T 1 I 0 Q U 1 j R E 9 G N V Z Z Y T F k a H Y 3 M z l u a 0 F u V k V V W F F i R 3 V J M j U 4 V j N q N V J s S E V X M m x W Q 0 s 2 a l R V Z U V S R l I 1 W E d R a D R p S U t H d T h 4 b n B r W H Z n V C t o N D l a W U l O O E x 4 T l Z 5 N U M z e U 1 u b 1 h x L z Y 4 d U 9 i b U 4 4 Q j F W Q 0 x C W m J X S U Z t Z n F D c X N 3 c V d i U 2 t p W D F Y V l J 3 S G N t N 2 Y 4 U F N K e X N L c G V p L z Z M d k J 0 U j F S V z U v O D l r T W l j W V k 3 W n l 6 b j B u b F V x V i 9 i R D J L S W 8 2 Z 2 l E N E k 0 Q 1 A x Z F R V S E F m Z z J 0 e T Z J Q W h P Q X Z C W k F B Z m x M d G 8 z T m p i R 0 4 y Y z J o S W h N Q X d E b j N Q V 3 B W T 3 J 2 Z W N m e U F I d 1 V 3 T H J z K 2 s 1 a k R G U z F D Y 0 J D Q U 4 4 Q 2 t N N W t N d W V V Y W x 0 V i 8 x Z z R 5 e U 1 J Z 2 d O V T l i Y 0 F q b y t p N k 5 i Q 2 Z h e T F l N k 5 n a 0 1 m M y 9 j O F l Z M l l V Y m p z Y 3 F 2 c l h L S X J h Z 0 p F O T k w c E l w O V B m a X N W a U Q 0 U m g r R 0 M y W H c r c T Z y T G N i S z N z V E t D U D V l M 3 l h a E F F e T F Y M V V B Q S 9 X Y k J n d 1 M 0 a X N y d X F i c G h K b G t n a 0 F z L 3 p 2 a U V p K z Z K L z F v c U t T T W 8 1 O X l 0 a n p Q V H N j W l B 0 N 2 U z d C t Y M E p n c U J Q V l M v T V B w c 2 1 Y L z R B U j E z M j M x e U U 0 U G R F W k t a e j d u e H J i W k M z W G U 3 b n p i Z l d i a l N i e V J p e n F y V z F k Y V B J T m x X Z F l h M D l E O F h O Q W x B N 3 l Q b z F 3 S W J u V l Y w a 0 l q W F p k V j B B S G x i V n U 3 c T Z 1 b T U 3 K 3 V t b k 4 v e j h k b l o y Z G 5 k M m R s N E Q 0 S n B F S W p F M 0 Z v c 2 R E T 0 J E Q U 4 0 b k l n Z G 0 r L 1 Y x Y 0 l C b j N C a X Z O V j Y r N 2 t W U F l N V z F G N H p i Q V o 2 Y 3 Z o Z W Z 3 W X J y d j Q 2 d F R y a G d X Q U 0 5 c l B H S W l J Z 3 F q N E 0 4 U k V S R W V j W m J y S W Q 3 O V I v b 2 U v Z 0 w w R F V 2 Y k c 0 M 3 h w R E N 2 Z l J 3 V 2 R G d G p P K 2 d T b k x P M m F G c 2 I 0 e j V T K 0 d 5 S 0 l w d U x G e G 1 y W D B Y Z 0 s 4 Q 3 V D Z D d w e j R B S U F p Q 2 t 3 R W M 3 S n k 3 d W E y d D d i R l N 4 M m x 1 Y n E 0 V 2 t U T U F k S 2 Z U N m U 4 U H B Z O E F r T W x r T H Z N O D c y T U F 6 a z R t a 3 p l M n R y Y j J C V U Z 3 b U t w Z U N l Q T F B T W N F U V h B a G d F W l Z q W G Q y Z G 0 0 W U F H b H B h Z G 0 3 U k x O R k g 3 S 2 d x a k 5 F Q k t w Y U d F T l Z C d 0 N l N T Y z T m J 0 Y 0 9 B T T Y 1 K 2 R i Y T l 3 T F l H O E F W N 2 U z d G l 6 R T A 5 U 0 p T b j h s a 3 l y N 0 t h W X c 1 S H d W e G F j T W x J b D l C Z G 5 i U k d K e j d r T V J p c 1 Y y Z G M 3 d j R 2 c i t M a U 9 3 R V l E O F I r Y V B 2 K z h j W G J Q c E l L c F Y 2 Q m 9 C V D F Y d E Y 1 S W p t N X V i d F l y S F l w N 0 w 5 d m k y d n p S M E F m R V J W S H h T U m F T S 3 l l e G l H Q n d L Q X R m Y T Q 3 R 2 J M Q U J T N 0 9 1 d E t M Q W Z 3 O X N 3 b 1 k w e H U 0 Q 1 l B Q U d Q T T F j V z J O O F p z O G l 3 a j U 5 e W R B Q T d O W D V h Z G F Y T k p x Z U 5 t d H h s b y 9 a c H M y N z g w e H J 3 Z n d C U E 9 1 W m R F W k V m M E Q v U n N X V n R i Z T R L M X B Y K 2 R a S 1 B z S G d a d 1 N 5 Y V R l Z H d Z c z J E T m 1 q V i 9 H S 2 h Q T l B y R 1 c 0 M l h y M m R 4 a E R l d V B o Z V p O M T d h M 0 M 2 T m l x N 1 V Z M 2 p 0 M H B P R 0 Z O M 0 d H b y t J a U d q a 2 N K Q 0 h p S W l v d 1 B p S T l a a W 9 F V z J s R E I 3 Z H h 2 Z 0 9 x c l J V S 3 B V Y X l 2 Y l c y b l N a R i t n U z J Y K 0 g 5 U k Q 0 b X B x Y U w 0 c k l i R l c 5 Y X R H a V J V T j Z a Z 3 N B d E x X M V B X Y X Q v Y W V J N 0 p u S l p J N E J j S U 5 6 Y n B v e H h n R l l D M k N t c W t Z Q W J o Z V J w L 0 w z O V R 6 d n I w T T g z T z R B R U l 2 R k N 2 d T V K U U Q w O V B T O E J R R E d t Q 2 o 3 N y t F Q T l s U F Z 6 a 3 d t V T J y M l J F b l o 4 N E N J c k J 0 O D Y z N 2 Q z Z D J K O W V 2 W G I v U k x k Y 2 F N R 1 h 1 S n l N T U F U b H U 1 Y 3 V V M W V j d m J S S 1 I 3 N W N x V m V 4 V n J x N 0 9 6 c 3 k v d j V h a W U r M U J s b z h T K 0 x 2 M 2 Z 0 S F h v a n h U Y k 5 6 c 0 x C e U p p Q U 5 R N j U 0 N E Y 4 R X g y M m M 4 Q W Z E W W V q M z l W V l E 5 W D F k Z m I y d G 9 l e U x Y c G 5 I d k 1 P Y m R E Z T N 2 N z Y w R V F Y S V h z Z T V E V k J D R H R u S l B D W i s 5 a 2 J m U k 1 I b V B N Q z d s W l J 0 b G p i d 0 V B N j l l d l g 1 T j l m Y n l x R n B 2 K 2 N M S 0 l I T 0 t j T z d U d y s w Q k V Y a S t 5 L 1 h Q Z D N k M H R 4 Z D Z q b X B x Y W Y 0 c k l O d D N k M 2 N X Z U l a U m J Y d z B B Y l c x d E w 2 R i 9 o a G F z d G Z 1 T H l Q W E Y 5 a G 1 J c X Y 2 d H J h M 3 R G d 0 Q r Y j Z q N z B 1 Z 1 l I e l Z l S G x W M C 8 v d G Z l U F h D W X d G W D B k c G 5 4 T 1 d p M j J h Z C 9 n T l U 3 M W o w U G 9 F T l d P T V J F U k d O T E E 3 e U V C R V J G V E h X c 1 I 0 V F B h S 3 R s S U d p M n h q Z l F a V l d a R W J E Z 0 V T a 3 R z e E 5 E d 0 t B d n I 2 K 0 o 4 c H R P N U Z J Q k N L e U 5 o Y U x 2 Y W F x N X d Q b 0 0 4 W j h k e W o 5 S y 9 B R E F M O F N r Y k 1 B M 0 p o S 3 B X N E d j Q k 9 B Q W E r Z X B k U H B C Y 1 d X Z T U 0 M 1 Y w U n V M N 0 p x R H d E U H R i Y T J 2 b F d 3 Z k N z Q V h i b G 5 B a 1 Z S O U V Z U U J D S D Z a M W 1 r U m V U a j d l M 3 Q 2 d 0 F n a 1 V o c z A 5 N 2 V 2 b U t 3 d m d H Q W l N e k w v c n Q w c 0 c x e k N w O U x C Q U F 6 W m 1 3 W V N W N l N I M W M z Y y t a T V Z W V X R N O E p 1 V k 0 5 O X F L S W 8 r a j Z B N z J k b m J a M 3 Z u S H R m S 3 B W N k 1 y Z m V X d n R 0 Q U Y 5 e H p t M F l 4 Q W 5 E O E t F Z 0 N O b 0 J u S n F k c F h S M m Z 0 O V N x Z F N i Q X h 5 e U J V Q j d k W F g x S E F E L 0 Q v M k R T Z z R B V k x V S H d I K 0 t 5 S D l t d D Y x V z F i c 0 F i Q m p r V W R X N U F O N V l 2 S G p 4 b W 1 4 Z k h p O T J r Q 0 F J Y 2 p O M U h v b W l h S 0 Q r U U V T K 3 B L b 2 1 H M D I z Q 1 d 1 d E F 6 W k U x e F U 3 M X N t c V d 2 S 0 t m Q 2 F U K 1 h S Y l c 5 c 2 R B L 1 V o N z F o R E d s U 2 1 z V F B X T l Y 2 K 3 J 0 U m p X S E h E S l J O d W d D Z W 4 3 O F Z u c 1 B M N n I y U H I v L z N H Z 0 5 G d H J Q R 0 l p S W h H R m d k N W l J a U l T a G l y V 0 k v S k V k R l d 5 c W J S Y l l 6 d m 9 K R W l J b G N N W l h 0 V n J S d H N K b y s x d G x s R U R s S F Z m e X h h d E 9 q R m N 0 d j J Q T z l 3 R V R t N 3 I 2 L 3 Y z Y k Z Z N 0 N w V j N U b 0 1 3 M k g v a 0 V k U m R I c 1 F C S U V 4 N W l m b 2 Y r N 0 h K b G Z P c k x V N 0 8 r Z j J p c 1 Z p R D J i a n B O R G U z c j Z v V 0 h 1 K z c 4 Y 0 t 6 O T F h T z B 0 R T V x d n F i V V Y y M l F Q Q X k 3 a 1 h 6 Y z N O M W F x N k 9 0 d k d G V 0 V Z Y n B n e E Z J d k Z M c l R X Z n J L b n A y Z W 5 Z Z 0 1 5 Z V d J a W N q Z 0 F p T W c z c m J W W F I x S D B B S W I r W E J N U m t S T l V 0 Y 2 N Z O D J p N U 8 x b H J I M E U y Z 2 0 4 T X p u M V l r c 2 5 r U E 9 m Y 0 9 T S 3 l 4 R G 0 z T 3 J l O H B h V m x U e E U 1 M 1 R s M 1 Z Y d D c r N 0 s 4 W G R R N W Q 1 V X g 1 a n B W N 1 Z t e l p z M D F S W m 9 0 e G d C N G w 2 c m V t d n M r V W R X U F J s R z B T Y 1 F o Q U F S Q j h L L 2 M 5 M X l P a U R R R F d H U 3 R i V k h W d z B z Z F N G W D N 5 c 2 E 2 b m V 2 N 2 Z r K 1 J U V H B T c W R R d E F K Q S 9 V M m c 0 Q n R z L 0 9 6 d H V j d D F 0 U V F E R 1 I z U m J 6 K 0 l J S z Y 2 O U V P b m x M d y s 0 M 1 h q W C 9 k U S 9 T M G E z c 2 N Z a k l p S W F I U n p r S V N J a U d z R G 9 4 b n B N d G 9 p M l V 0 N k 9 i c X M 2 N E Z a a 0 d w b 1 k z M E V q S W 9 x a U l U M E o y M X I 3 N m t E c k U 0 b k V O Z 0 I r Q j Z C S 1 Z T O G N Z b m R 5 e j h W W k d v Y m h 4 V V B j d D V o M E d J W m 4 1 V j R F U W R D a 3 F p M n F h a 1 V r Q V B B d U V a b m x l U j R 5 b W N 5 Y 0 l j V U h a Y W 5 x N F N M a U F m a X o 3 L 3 Z 2 R l p I L 0 Z w R V Y 2 S S 9 0 b W c v Z 0 9 n Q m 9 h b X F h W G x O V G M w Y 3 V K Z 3 p B S j V x Y m 1 5 L 0 9 6 W j V R M V d i a 3 p Y d 0 I w S 2 1 x T n h i T T F w R W d D T D R M W U Z j Q V Q 2 R C 8 r V E t I V 2 1 1 W G l N a D F x d n F 6 S 0 l y Z W N N N z l 4 a G d 6 N E l 3 S j M v Y 3 Z R Z i 9 6 W H E 0 c U 1 n d W 5 G Q 0 1 p N 3 d V d 0 R j Q m x J M 2 p 1 Z z Z r Q m d O V 3 J W N W Y x Q z d H M X R m V V p h K z N 4 c W 5 x Z T U z b i 9 E b 0 x n V H V m Y 2 J T T H l J M V Z O T F Y r K y 9 O e j g 3 U k 9 K e E R Z a W N n N E F p R W p O O U 9 u V E x 3 Z n d Q N E 1 k e C 9 m O U Q 0 b k l O c X A 2 W D V u b n N a R m t N a m x Q V m J j S D h P d n N i S z F U U z I y Y m k w O V Q x U k 5 M W E N T L 0 c 4 Q X R 3 K 2 t I V W I 0 e G k y N m J 3 Q k Z 0 c F J T T G J t T k V H e E V S M G V q a E l B O F J F Z E V n U m p M V 1 E w U l F Y M T h Q W V B K R 3 R K V 1 N p M j V i W n k 5 S E 9 2 N k 9 T a m J O K 0 E 2 c X V D Q U l E c 3 d P V E 9 5 Z 3 F 0 O U l w V k o v T H J K W k x 3 Q j R u b G R z Y 0 d r d W d P N z I 5 d l p p e n h U W l N E S 1 o z R U p W W n d N b 0 o x S U 1 B S 0 N x T j R 2 S W 5 p S 3 l Y b F d m R k p H Z n E r b 1 R x d n F 2 V k N y V k d R U k J 1 V T N s e E V U a 0 p B Q n J l b n A 2 Z n V O N T N w e X F x c W 9 2 W k k v b F J P U 2 h k R H A 5 Z m l L U k N E e l B 1 M G x F Z G d m d 1 h W V j l V V V N 1 a k 1 m a m R 5 V 1 R 5 V T k x Z F h W M U E v Q k Z a T V A 3 b F g x V z B v W W 9 Q V 3 R 0 T T R E d m 9 m O G l h L 3 Z L b F N 2 M 2 5 U N T l 1 d W Q 1 M 2 1 j Q m 5 B e m d P d 0 M r W W E y O T F U b D N S U l J G d n l u V z R Y b n o 1 b T F W V j F k M 0 9 Z Q m p W Y l d q c D Z m b m E w V T I 2 d 1 V 3 d l h C a E l w S F l H V U J N V l o 4 Z H l Y T W Z T Q k F F d T Z 2 c U 9 3 R 3 N X N 1 p z V 1 Z j N S t 3 R E l S R k g w U 3 d D M y t M N y 9 X U k g 1 c 1 R F b U Y z Z D J 6 c k p s e X p a O E R 5 V V N p V z F p c 2 R n R E F C c F Y 5 U k l S T 1 J U Q U N V R V F y Q X Z E O E R S c 0 9 t T n F 5 M X d j b T R o O F R s V 1 h S b E Y w Z n h B R W U 1 Y l p 0 d z F V O W R N Q W t N b G s 3 b X B y Y T N z S X d L O U x i W n Q 5 R n R C S n F q c D d r U G c 0 b 3 M w M l d q V m V 2 b 2 t l M F Z a S 1 l Y U W J J O X F J a U l o R 0 R 3 Z D V p S W l J e W p C U 3 N S N X I x c X d C Q U 1 S W H Q w M 2 l p T F p T R l B y e U k 0 a X Z Q e G F a U G E r Q m 1 6 Y n d R M 3 Z M e F B n T z J z Q m F X L 1 E 1 S E F P b 3 k z K 1 J U Q 2 F y b k h N S E F 6 Z 0 Z 3 Q W R F c E E v Q W F W R V U v Y U R Z e n F y N m R I Y m 1 3 Z F h X M n Z 0 R n h H V l h O U U h Z V j F X T F J v Y 0 Z R W k F F O E F k V l h R R 2 d 5 e m 0 z a T R o c 2 9 h c C 9 L N 2 Z q b V V 6 b V M 3 R l l M Q j J H W V J 2 e T R x V 3 N 0 V 3 V 0 d F F C U W 5 Y d G R i S D h S T W R s e n V N R m F l N j J x W H B H T j E 3 b 2 l P e X R s W V Z O V F U 3 e W h v Y U g y e l R m Z j d P N 3 M 3 T 3 k y M X Y 2 M 2 l O e V E 3 Z l B S M m V j Q 0 l R a U N Y U U N j c X F y U H g r U H h 0 d 0 J z Q 1 d D a l d L O U V J a k h I R 0 h O U W R x Q m h m K 2 w v N D I 0 V G t S U H l u c G R 6 T F l C c m Z k L y 9 z S W l j Q 3 V D e m 5 1 Z j l 0 N 1 g y V V J H N U l n e k R P d 0 d Z b H B h V 2 R 4 d G p Q a V V p L 3 c x Z 0 N 3 Q i 9 C Z k R K W X M 5 a F V k V k Z J b k t r d G Z a W E F K N 0 t M c T R T a 1 k 5 b C 8 v O X h h K z J K S T N u d U F K Q k 1 K b m R 5 e m o w R j R G V V J 5 Y z A y M m t O R X F s W D E z b U p m b z F L Y W 1 w c H F w a y t m Z n B T c W 5 n T 2 d W b F h 2 R T V F O U F G e H J y Z j J 5 T W V a R D Z Y U j Z w a k h t Y m d C e k F G d 1 V S Z E h G e V d U e U d 1 Z m M z M F R r V k 5 2 L 1 R Y S k 1 Y M S t m c T Z x c X V n c j l 6 O V Q 1 S U l B T z M v Z m Z C K 0 F J R V R r R m d N c z c 5 U D F C R U p T S z B 2 T U F M Q U 9 B N X V i b U J n Q m Z V T l h Y M n R y Y U h o b k t 1 W T B E d n g 3 Z 0 h B d D V R L 2 1 a c G Z G a n B H d T h 1 c n E 2 R G R G d G t 5 V 2 l y W l J j Z E 5 1 T U w z M E g 2 N l p 0 e l l n M k l p S 2 l V Y 0 p C S G l J a W 9 q S 0 5 U S 3 l I W X Y z U 1 A 4 T T h l d m l V b W N H e k 1 Z V j V j e E h x L z N r a T F 1 M T V M Z H k w W F R l b k 1 j W j M w R V p F N U x 3 a D d 2 T D E v Q m M 5 U F Q z Y l Z W Z F g z N m l x M D F Y M W J t U E 1 X Y T J 0 c l U r W D J q b U t v a 2 V 0 d F J l S X l E R U F q Z 0 J n d F A v Q k p H c 0 I z S m Z K W k l w R 1 Z L W F Q 2 Y W M 5 e j V z c E l 0 c 0 J n S 3 I y W m k 4 V 0 R 4 c W p s Z F B l M 3 Y 1 R X N l V 3 F l a 1 g y M 3 d I M 0 w x e W Z 5 V 1 Q r T E N L Z j Z P b n B P V C s z Y k 1 t U 0 p U M E F O a n d q c G F 1 c j Y 0 O T F k W F h Y O S 9 i M l h w c i 9 m S 0 l 3 R E w v a S s v N 2 Z q V E d u Q T l o V l Z l O T g 0 N D A z Z n B s O X p z M U 4 y V W k 1 V 2 R u T i s x V D F i d W Z j W m F s V T Z 1 L 0 Y r c G F k T m Z Y b m x w Y V d Q W X d 4 W j R y S V V R R G V i N j E 5 T 0 p Q S m Z O b 1 l j M G U y d m V l Y 2 M y Z W 1 V c W t i c 2 Z G Z 1 J Q N T V u Z 0 5 n K y t 6 Z z B o R j V 5 O W N D K 0 8 z N j l l d X Z x N j Z 1 Y m 9 6 R l l o M l Z Q U G Z D Z n J T M n R y N W 9 y Z T B U a 2 Z 6 U j d U V 3 F l a z l Q V D g 5 S n h m c G V L Q W l D a n d Q N G 5 L c C t C R U E 5 Z 0 R Z Q U I w Z F J k S G R q W T J O O D V z e V p Y d 0 t 3 a D Z w K z N Q T z h I d 0 N v V W R X d l J W R j B h Y l l Q c i 9 p K y 8 w R V J 1 V U 5 F U G d E Z 0 g 4 d V d M V 3 V l T T J m T 3 U w W E V V O V V P Q U t l S 3 l B R U E v a D Z H N F V i U D c x S F Z i d 0 1 v K 2 9 3 b k V m b G 0 3 d j l y Y W 1 w T 1 F 2 O T d m a D V L Z k Y z R 3 N a d W N j d 3 Z M M l R E N 0 5 h Y 0 p h c V N p M n p Z T T l O V F d v d W Z w M W t r V j B W W k s z N H Z Q W V B r U F R r Z n N 1 Q X R n d G 0 r c 1 Z M T 3 M 4 W W l J a U F Z d z h K T U F p W W l J Y U J P d n Z Q S k t J e W 9 T N j Z I d 1 h u M F l k V z N u d 2 F 4 O X J o S m R t O E F F N l c z M l F W Z k x O K 0 N t N 3 p i N D V w d G F y Y X J I T F Y 2 O C t N N z k 5 d H R 2 S 2 8 2 V 1 V S N X I 3 Z V V p Y 2 5 v W W h r T 3 F k Y T I x c j R y S V g 4 S X d Q R H E z T E F p Q 2 Z a e H p y N l p T c V d j c T M 5 T k 5 t T 2 J t N W x o S F I w Y 2 Z O b z N P R 2 5 X S l J L S y t 2 Y j E 5 W F N Y Y k R J T G d W Z 0 M 3 c W V x V H F 2 c W 8 1 M 2 w v S E 1 K e m N 3 Q U E x d H F k Q V p 5 d H F 2 Z W x V c W s 3 V z F w Y T l q Y k d l R k V V L 1 J V V k d r U V l p W E 1 2 U V p M S l p L e X J x M H V H O E 5 3 Z U F J R H Y r O G N i W X k 1 S C 9 6 T n E v b D h Z a G c r a H l Q Z E 5 F Q V F u Q V R q U E 9 Y Z G t L c F Y 2 d U h C O W R r R G 9 T Z 0 Q v Q 3 N Q d 3 V t T E h h b T V 1 Y m l n M k 0 2 b 2 N 5 V 1 J 5 Z S t m Y z d h d F d y Z n B R M 2 l 5 d G t u S n h i Y z Y 1 R 1 p z Y j E y Y X R Y U 1 F p M j R W a H V Q V V E 5 O X R m U l A 2 c 3 F v Z E h V W F I 3 d W N j Q z h H W V V S W H N Q c T d N M E x s U 3 V 4 b n V i a U t E N n V Y Y X N 1 K 2 0 3 U 0 w 4 N m R X W n N t O T E 4 V k I x O U Z t V H J I V G E z S 2 R a N F J F U k V n K 0 F n R H h F U j B U Q X N Y Y n A w e T g y T j l m Q 1 d Q N D Y 2 M X R O a D F p N 0 Z P T G l l T y 9 i R U l E U E R 4 L 3 I v d U F x d V l j N V E 5 c 3 p G Z D l 3 O F V s M G p J a H F I d k d R e W F W c G J X L 3 N H M j N E d T N M b l R G a T l l d k d Z M E 9 s V k N E S G t 4 Z 2 t U a l d T V n F 2 S H p 1 d V V Y b y s r a 2 w w R l d 2 Y l g 3 b k p o a V o z W V N x e j U w U H M 5 M 0 9 3 M j J D T l I 0 U k V W R V p P T W h E U k V R M F R K M m R u Z H N Q T D l a R D R T M S 9 B Z z F U T n F K d F l H N 0 w r V U 9 K Y m 1 O O E J 4 R V J F V l h V O E d 1 O F B L c k l M R 2 x E M z V X b l Q v c U l 0 b 0 h J N 0 N a V U h Y Y 0 J 6 T F k 3 R F h W W D F u a E V S R V J s T W 1 Q Z E F T S W l v b 2 1 x c 2 J I e E Z m U S 9 r U D B m N W U r V m p X a H J Q W j B E U E N X W U 4 1 O U N i Z W 9 j b U 5 X R H B t T 3 R W d F d 6 R m k 5 Z W Z P Z G 8 5 S X V J a U l p b W h 1 S F Z l S G x V a 2 V u N E o 5 S T N m M 2 R L R C 9 B Q W d D N W J n d l J 2 Z m d q M 2 F 1 Z F F k b U 9 O U j B S R U 5 B U 2 N 5 V U 5 F U k x T W m h o T H J 3 W W k y T W c w Z T N j Y j R E a U l p S W h w U n c 0 M X V 5 e n l U U X Z y b T c w T G Z l R 2 5 r T 2 p l U m l N R H N Q Q S t 4 W T g 2 R j J X Y j J Z R n V 6 e G l N a U l o b 2 l E d k l R R V J G V n d P Q 3 h I b 3 h v R z Q 0 U z B X M k 0 3 e U F p S X F K U k 1 h V G 9 O a 2 E w R G F p T T Z E Y l d l R V J F U k 1 Q Q X V E W W l J c U l L R 0 R q V 2 d 4 R n R 3 M V V r d W 8 z e E h V U k V S R F J x e W 8 1 d V k w V G J v Q W F K Y m 1 P T l I w U k V O R X l j e V V O R V J G U k J 4 V 0 k 5 R 0 5 H M m 1 Y T F J i Z S s 2 Y 2 0 y b V l a Y 3 Z N c j Z E a U l p S V J 0 d G c w V z J N Y U N 0 V D h l Z z J S c l F S R V J G d E J n N 3 l F Q k V S V m R q Y n N S N T Z v T G Y 4 a V J n a j J p c W t l c 3 V s c H Z m T k E r T W 4 0 L y 9 H d W l 0 R V J F U T A 5 U l N O Y m 1 O R T I 3 R G t S Y m N 4 b 2 8 y S W l H Z 3 p N Y T Z O a U l p b 3 d 2 c G p Q Y n B Q c V Z w M j k 5 T 0 1 h S 3 V n M 2 p j Y k 0 0 c X J l M z Z F Z V d Q Z E Z T S W l J c H A 2 T m 9 s d V k w V G J z T 2 1 5 S l V q Z i t 2 M T A r b 2 w 3 Z j h p S U 5 p S W l v c z N E b V R 4 R V J F U W p v T 3 Z I M k V l Z C t Y K 0 E 3 c 3 F J d G 9 w e U F K N D B n c V B q S j J I S l d I Z U d p S W l J c H A 1 Y 2 R K d D d K c F h z d S 9 t N 0 h p U G F o a 2 R W V l F U L 3 p L U X p S e m Z k O V N 6 c k 9 p S W l v b U h p V E I 0 a U l x S U t X M z h W M 3 F N W l B B Z z R E d k J V b m d H d 2 w x U G M y b l U 1 Z G g 3 c n p o Q V Z T a W F U V z F o c j N 6 V j M 3 d H h w b T l P T 3 R m Y U d J Q W l P c m t T Z m d p Q j R O M 0 t 4 U X V O T U 9 l O V R j M 0 5 6 O W V h K 2 4 0 b E V v d D c z L 2 Q w S 2 x 5 Z V R 5 Y X F X b H B Z O U I 5 d C 9 0 U H E 1 T 1 l J Z 1 N H U y 8 x a 1 U v N H l V U 2 l U b l c y b 0 9 h b T V z Y l J y b H J R e l o v L 3 Z 4 d G s 4 b m s 5 b V B k R D Z K U 0 d 1 Z k 1 l V 3 Z k W m Y v e j d k N G Z u b V k 0 d 0 R O O E l p S 0 E 3 R 1 U 4 N z d a b l A 3 S E x P O G U 2 U H p S O D F 0 c H Z C M E Z 3 M D N E M k R Z S W c w Z F R V V k Z Q c F B w V X l k K z d j Y W I 3 d m 4 5 S F M w c k l m Q U x T M H R M e k Q 5 L z M v R 0 s z a k Y 1 Q W d D S D V q c m I y b n N i R X h Q b E l I U 1 N h V E 8 x b H J U e G 1 K d H N m W i t 6 b X F a c y t l W G V 2 N y 9 x R X R M U z E 3 R E d X L 0 l B a V N R U k R z Z 3 h L V E w x c G F X d l p Z c 0 d E Q m d u T G J z O W J P Y W 0 1 d T N x N 1 l 1 b m 5 6 N W 0 z V j B 0 T H l q d n h s Z S t 5 e H g w e H I 3 Y X p C M n Z S O S 8 5 Q 0 J 0 c l B X N 2 g 4 R X d R S G w 5 c E 5 H M X J q O H N F Z E V S R F F S c V V M V 1 h Z V 1 B B U G d K a E g 5 a l I x a m d h b k J E e j Q 5 d 1 N z M H B l S H F z T z B O V G d w a z N i O T Z N K 3 Z y N l d j N j V i U U h z a 0 1 s a 0 h t a H Z i M z g 5 Z n l O V j N V Z E U 3 c T Z 0 c m Q w U H d N U E R Q W m l J Z k Y 1 V j B 3 R E t 2 b U R p K y 8 1 b H h w a H R 3 a k Q 4 W E c 1 W m R x R G 9 s O W J h M D Z N b y t u N n g v W U l n Y U F P Q U 1 B e G I 4 c G N u a z h t c U Z T d F d i U E p 3 O F h K M G R u Y j J B U m d 3 d T h q M y 9 S T k U 1 T k t X b H B a R D J 0 c m F I a X U x W F R 3 Z V A w Z F Z 2 e G d F d 2 Z G a E d Q N W h P U D N 4 U E 8 4 M k F M c 3 Z X T E F n V 0 x o d z R h c m N j d W Z j O F o 3 b i 9 U Z 0 l n c F B E T U x 4 N n J Q c V p U Q 2 J y Q U d 3 Q l l B d m 4 z Q X h W b l N r a V c 0 b k l U T 2 Z j M W l L e U x Z Q n R S V 1 N i V E N a e l l s d G J X M V R Z a H F w Z U t D S 0 h K U k t K Q m U z d D d Z d U t 2 Q W R m R U p H d n h 1 U H h 3 d 0 Q 4 Y n B E K 2 J P K 2 N P M m Z O b W p W b k x G b X l w Q 2 Q v b m U v N 0 h 4 Y V J a S 2 w 5 U l N R S 3 c v R C s v R 1 d K U k t J K 0 Z v d G Q 2 N X o 3 W G l x V l N n M z h i Z 0 R W M W R X U H F P c l d B T F l l Y k Z 1 a T B h Y U F k Q j d T O U J I e i 9 O U G Z n U m l t b z F T Q U F D M l E y T l Z M U D l s N H l w e m Z k c k t 1 b T V n K 0 R t Q V B B R U 8 2 U V d Y M j d O b T F x d n J 3 d E d u V F h n R G c 1 N V p i Y T N j V 2 t V R U g r M F Z r U 1 d 0 c j Y v S 2 h I T E 9 o b 2 F G Q l Z i K 3 J x a j h D O E p B e D V u d 0 F K d 1 J C Y 0 d V N m 5 U N n Z 2 Y j E 5 W G V F K z g r Z l A z N 2 F x c X V x R W 9 S d 0 h B R l Q x M V Z R c W R V T 3 A 5 Y j d 2 S H d u Z 2 N C R T V 0 N 0 9 6 c z N 1 b z d a Z k x P W G V s a U J 4 a X J X M l B v d W l S U 3 J Z O W 5 Q Z H p O T F c w d E h 6 S 0 d Q T y 9 J d k p R R 0 l Z W F Y 3 T H R X Y k 5 t Y l N N a X Y x U F Z 5 d 0 N j W G M 0 K 2 p Z M k 5 j V l c 5 V l V T M m 5 E O S 8 v d n h G a X h h O V Z y a U 4 1 M 2 s z R 2 1 Q a X l Q d V p B U H B 2 S 0 t x c H F X b U t v c W l q W U p k c m F t c H F 0 Z 0 9 3 Z D J G Y n R i V z E z e F N S Z l l H M 0 k 4 K 3 J x N n V 2 Q T F C M C t 6 d 3 R 4 c G p m c W V x S E F m e W x 4 R G J m V k 5 V Y U F Q Z V h X R S t q a U J l Z 2 l J a U l L c V Q 3 R 3 V 4 d G d C O E I y R 2 1 z K 3 p J R m l B Z y t t Q U Y r M W 4 w R m p v b W Z p c 1 Z q M 1 N H Y W Z K c W J t e H R x Y W 1 v V 0 l Y d n h Y V V J F V l N I U 2 Y w M 1 A 4 N 3 p q Q W R 3 N D F I Y X R 0 V H V y c W g x c 0 9 4 R n A 5 S D M v M E l H M m N j N z l x N z I 5 Z l J r Q U d H T S t v S 3 F O Q l c z Y z R a e j d O b 0 N M V z F w Y W Z 0 M 1 c x b G J z b H Z P a W Q 4 O D Y 1 M z Q x Y y t i T V R 3 N 1 d 6 M k p t e k p o e F l o U k Y x d z Y w a l R F b V Z G W H h Q T z l Q M X R w U F J s R j B i K 0 U y M X R w b V Z m M G F n T F h w Z F B x c H d 2 V y s 3 N T h o S X Q 4 W T Z E a X E r a 1 Z W d m R B W T g v Z X F x c X B y Q U J 3 Q j l B O D h p T W d G Q U Y 1 Y 3 Q y N 2 R M M G F 5 b j l s d G R n Q n d D N E I 2 Q V B V a T B x Q 3 F E U 0 l 5 V F Z V M 2 Z D N F R r U T N m W T Z y Y W E 0 e F p x Y W 9 y Q U t 3 Q T h M S X h a c F B a U W d z V 0 x K Z 2 h J a D h G O E Z D e E F a N n N 3 d 0 N z N k 8 3 d S 9 t T 3 B j O D N K W k R L Z k 1 z Y W N Q S D M 2 O U 5 r Q S 9 n d D V B M 2 J H b U V N Q W 5 G U n F Y M V g 5 Q 1 F v K z d C d G p X b F Q x Y 0 d Q T V F V R V F m R E F N d y 9 i Q i t r Q T B Y a T A 5 W k 0 3 Z U 1 Q S W p n V F N O Z F Y 4 b U R S R V I 2 Q W V o M V Q 5 Y m N 2 Q 3 V q R z Z i U W 1 i T m 1 u V 1 V p T X h R M V Z Q e m w 0 d k l W d 0 I 4 Z W J E O V Z m V 3 p H T U l O T V F D U X l X U z Z q R E Z B O X B w b 0 Z F V W 5 X M n R Y c X V w W F k 3 S F l 3 W W x F S W x F N E 1 C R 0 x 4 Y l l Y a 1 V 0 V X R S Z E F Y N W 1 I c W h X U m h R Q 0 t E d k p r L z N a L 0 4 v d n l Q R 3 Z 0 T 1 V N N W o 2 e n Z S V k Y w N F d B Y n B k U H A 4 M k 9 4 M k 1 F Q X p n V l E w V U d l N G J 5 Z m 9 5 V 1 p U T z Z r c X R j Q j J F S l Z r O G x r O H F i V z F 0 W m 5 C O W 5 O S k p Q S k F X Y 1 d k b l Y x U G R m U j B k R 2 J U c W U 5 c X F v c V p H L 0 1 L c 3 Z N b V R N d k F k Q U U 0 T 0 J G a X h h O W x r Z 2 t 0 b E h W Y l J j d V h M a H d n T j A 4 M y 9 j L 0 t 5 S V h p V W k 5 d G J Z N W l x S T N T b T J j b l V s V m 4 z M j V B N E E 2 M y 9 m M 3 p k d G t s b 2 h z a 2 I 4 c 2 5 V N C 9 1 M m p S b 2 h m T F B Z O H M z d W d 3 a m 5 D U W g 0 a U l x Q U k y U k x S T m l C a z h B b m h 4 U U F S S W Q 2 U C 9 N V G N U V W 4 5 M G 0 0 Z m Z k M T J P Q T J 2 U H d Q T m o z U 0 d h W E R v N k 9 0 W U d R Z k I 3 O U Q 4 M k l B U G d k R l c 5 e W p u M 2 E 4 L 3 p Y b j N q a m V G b D l L a n F o N D B 4 M T V l e D Z R S E d t Q U V q R U l 3 e E E x N 2 N h R z F 0 W G U v N y 9 0 b k d t S n V N T W Q 4 Q j h K a 2 h k U F Y y N T l 5 R 0 8 2 c E Z a R D h S Z W E r c S 9 s U l Z Y e W 5 S b j R N Q U J B R G V H c X p 4 T U F 4 Y m d 5 R D R N S U F I Q W Z 5 K 3 B h W G w 0 M j F 0 Y l g v S z J 5 U U c 0 T 2 N p N G 1 V e W 1 T U G I y O X V Y R m p u Z V k r Z 2 Z Y R D h E d 0 s 5 V k 5 U Z E w 1 T k 1 p c 3 F P c V h t N k 1 D Y 0 1 3 Y k E r Q z R E c 0 F 6 d k Y 5 L z l K V U t w V 0 t 4 V 0 p u b 3 Y 4 d X h v T V d M M T Y 4 W m l U N 0 N R Q l J G T D B T Q k 1 G c j J l K 2 w x U U R X W l A 5 Y k R l Q W R B T D Z z c X N 0 R T V C a m 4 z S X R k W F Y w c k J 1 b 1 g w R D h E S 0 p Q S l Z J d k k 1 d 0 R F V m Z W b n Z 1 O X Z t V n V m U 3 F Y V 0 F N a F l h O T h q S X J 1 c D Z x K 3 F x N n Q z O E g x L 2 s 3 W l N x Z F R 6 e U d h T X B s S 3 B I M X B y Z H h X U n Q y U y t k Q U F B S U F C S l J F R l V V N n k x U D Q y a T Z O a m N P b F U x Q U Z 4 U F Q 4 O F d o V z N F N C 9 F M 2 k v V X p s V X I 5 U F F p Q y 9 3 S n d o N n I r e F Z x N 2 I 1 R z d V S W 5 H d m M 1 U E 5 M M 0 h 3 W H R R S m t T O W x 5 V U M 2 R V N J R H h Z R F l D L 2 p 4 V z U 5 N 3 J B N W 4 5 e m x q c V d z N n l Z L 1 F Y O X Q 5 V l F V U l R j Q i 9 U Z G c 1 Q T h J W k d j U m J M c W p 5 S z R B Q n J 5 W n B K V G U z d D c x O F h n Y 0 F L c X p p O U p S R k o x a n J i M 2 Z P Y m Z i U U F N U 3 F u c H V L c F c 2 d k p 6 a l d H d E w z W F F C Q U l q R l l q L 0 9 6 d F M 5 U W x W N 0 J 0 c T J G Q k g 1 Q n d B R V F m Q k x W Z j F F R 2 R 0 L z J G c T d k c U J 0 M H V u M G V 3 W V p j T m p J N X J 5 Z k k 4 e H p 6 d j F j U k x a U T F X c 0 J m T U U 1 Z H d 1 Q T l 3 R W 9 P U 2 p q K y 8 1 M F Z m M z N R Q T N I W X J F R k F C Y U p T Q l V B R 0 d Q S 0 d 2 a X o x b j V J V l U 4 S G N G V V V S W G N E R U 0 v e k h n U 3 d S V E t a d E l X e j B w c W J t e H Z p O G Z p e H F 2 b 2 x F Z G t O d 0 F z Q U x s N j F h d F d B O W F H S V h D O G k 4 N E V O Z F p z W V l 6 Y k 1 4 a W 0 y c k t x c T Z p d 0 F S V 2 Y 5 R D N D Y 2 1 F N k l 2 e T l U d z h R c F R F Y V p 0 Z m J i S X J K a k d J W k R 6 a 0 l Q Z 2 l D e G V 2 W H F 4 W V h S Q m l O b D d 0 e T U w M n B y Y T c r Z 3 F x M X R i V z B Q d G J T M H Z F T k V k a 2 l s V W s r T 3 h 2 R U x X V 3 Q z a U t M b 1 p R Q 1 l Q M y 8 r a m 0 r K y t l Y n l a Y 3 V X Z F Z X Z z N m L 0 t a R E t Q N S s 1 V 0 x S U U V R V k p W S l l x a W Z 3 M z N H T m x J a z c 0 d 0 R I O D k x S D B i R 3 h 2 a m h k T n J n e U Q 0 a E t x d W l L T G 8 w V 0 w 3 S k J L S j J h W E 9 a e U x K Z n M v O W g 2 b y t X Z U l P N G N u S 0 5 E Y z M x M 1 Y w Z E h S a G t F Z 2 F t c n d t V k V S Y n J C N W 1 1 M 2 Z E Y l B k Z W 1 H a z d B V 0 t n N j E r R G U r M m Z 5 T H o 4 S 0 5 D e m N x e D d P R H l D d V l 4 d W 8 1 R V N o d U d w Q U 9 E N 2 Z x T 0 l u S z Z x Y m Z t U l h k Y m F n L 0 g y a D F x b 2 F s S k V Z S X o 1 Z 0 x W M l E 5 U 1 V p S 3 d N d y 9 C Q k F Q Q T g 3 N W E r d n I 3 N 0 J q c H V M Q l o 3 R W N C T j Z Y V D Z h d 0 5 0 V j F W V k 5 l Z 1 B i a X F W d X N W Y W U 0 Y U l I T 1 g 3 L 3 R X c F Z P c n Z S V G J i N U J O Y U Z F V z M 1 c j h P Z 3 V B S 0 F P O F Z r U j l H V W J U S l R J e E V J b E Z 2 a l B t Q 3 F y N j B a c z J h T z B y M X A 3 R 3 h N V j V Y V n h j R G d P N 3 U 3 c 1 h W M W R W S E d t U E 9 W d F d P L 0 9 m R j F O V F V u Q 1 V p N 3 d K d 2 N W O W Y z O S 9 6 M S t Y K z l v W m g r S G d R Q k 1 2 U l A 4 a n p o O X h G b 2 l B S T V n T 1 l G a 1 h S c G N s a 3 N x N j V 1 Y m x C V m E 4 Q X N L a T N 0 M 2 R K O X Z r O F o 2 c n F M V D A 5 U F k 4 M U 5 6 Y z N y R j Y 5 T 3 B O Z n M x Y X l u N 2 4 z T 0 F 6 R F R 4 Z S t I M E V R b k l U K 2 1 U R X J u S E 5 u d D d X M S 9 i V m d F e T h J Z 2 x O V T l U Z T V H a n Z I T 2 Z j T F k 4 e U c y V l l p O H Z Q Y 0 x L Q n M y K z h K d y 9 C e E F K L 1 B y a j l T U k k 0 c z l u V n B h b X F L N T M 5 K 2 l h T G 9 W R 3 Z 0 Y m d B T 1 R D U V N q W G 1 E V n p z R G V L V 2 p v M k 9 U a T B S Q k V C U n J H Z 0 F R a H V F Z m Z O L y 8 z K 3 d B N X d Y S X p x Z 2 l t Z 2 h 5 R V c w S z d 5 Y 1 R a W U R I T k d 5 Q i t P N U p l R n R 0 a T k 2 b F Q 2 U G 5 t W G J B a m Y r U E x B S U 5 G R l U z T U x w d C 9 F b 2 1 r M 1 d 0 c m E z c n k 5 a l V 3 d 0 N m a z Y y M W g 0 b k k 3 c X A 2 Q 0 F D W F N D U 0 N X Q 3 o y Y 0 J B R U c y Y n d S R k Z V T k N i S z k v M 2 w y Z G t q R 3 d t Q z R H T 3 F l b X V S W F R Z a E l z Z F l h N D h v V 0 F a c j d S V U E 3 b z Z p c U 9 q Z n k w c X c x c D R 0 S W t l b z Z n V l J G R j J 5 d W U y c G F x M k k x Q U 1 Z T k k 0 c 3 Y w N G 8 4 S D R B K z N t Z X R 5 R 3 F k N k s 4 b j h X N k V 3 V E J E U U Q y V m R X Z l J s R j B Z a E F F Y X d H Y 1 l h M j l L b 3 F p R T F I a T R i b H I x N j d 0 b W o 1 O S t s Z n l G b D J F L 2 h 0 e X Z n O E F x d X A 1 b n J l b X V i b T V 3 Z k 8 4 M 0 9 4 c U t m W E 1 3 N D Z P a m 5 V Q U 5 Q d m N u d H N B L 0 4 w W W M x c D J 0 U U k 0 V T B U d V V k V 2 J B U n l F N 0 I y W U l y S k x Q Q j V m a H Y 1 R W d h Z F U 5 Z l B H b U Y r M n R y W T Z E S E w 5 S 1 l x a S 9 P a k R h d 0 h z R z R i a H Z M e G x 0 N n Z x Z G x F V U R S V F h 0 b 2 5 z T m R Q O H I v R 3 V J b 0 l n Q 0 F w a m l s O E 9 3 L 0 I v a H R J M m J i N E p V W n l N R W V h S k Z q R l l u b W d R Q k V r Q W p 3 Z E I 4 S 2 4 x N j l j L 1 d s M W R I Y z J h T m V 0 d n k 1 W X R P d 3 l i Y 1 J G O C 9 2 e j V P N H J J T D J L e D J K S 2 1 w c W E 5 b H l 4 W n N q c C 9 m V E t a c k 1 x T z B N O E x n b U J C R 0 l Z R G p y b 0 R n T F g y R V F D U F J G R j B R Z D d p a T F S M U x Z Q W h E Z k w 0 d m 4 r c 2 l G e l M w T k R 3 M 3 R 6 M H h t U X l X Y W V x V j R p S S t M N m Z T S 1 Z T R z k z W m F L M D l H O E M 1 U V J B Y 0 9 k e D g r Z k Z D U k E 0 e H h s d 0 4 0 R U F B S X p M S U V 3 U k J J c F B K V E M 5 M 2 U y U E 0 0 d n p w c T c 3 d k h 5 b 2 k 4 d 2 J h W j R D M m J p a j J j N W x J S k p w a n N k a E N h K z N o V V J U Z G 5 s d W V U Q 2 J y d X J x N m l q N z B P R j l 0 Y m E w c n N 6 a W 1 j V 3 h D U k x T W k d w a l o r e U c y e C 8 v Q W J M c 1 h w S F l i d 0 9 T V k F O M H I 0 R l k r a G Z T L 2 Y 0 Y k 1 z N 2 N E Z l F Q Z U d E U W V N Y n F O e G 9 5 S S 9 B T D l I N z R L W F Z U d 0 l i b 1 Z 3 T H V B L 3 R r M U F B Y j g v U j h F Q V Z S M V h Z V n V C b E Z W U F Z k R S 9 p Z 2 l Y d 2 V 3 Z j h I S 0 d w U X g 4 M F p W N j B X a 1 p D U 0 Y 1 M 2 t u Q T l o Y V Z V O G E 2 R 2 F u b V R O b j N n N 2 d Q d 3 V Y e D J L e E Y y T 3 h v a D l Q T G 9 6 S D R 4 d E Z r U V J C Y 0 Z B W W h n T U 9 s T 1 g x d X o w Z W o r K 2 F l N T I 5 M n h R Q U l D S k h 4 Z V B 4 b 3 d D Z 3 B x Y m 1 r V 1 h M b G 0 y S X J S a n B m a W F U e V h t c W V y V 3 E 3 Z 2 Z n U m x V O X M 2 M n R i Y U 4 2 T V R 1 N G V C U D Y 3 e n J k R y 8 z U m F Z W F N x c n J S U l I w U j J R d k F 4 N E Q r d W w 5 R V B x T 3 F U M m E v W H d 1 Z E J H R G V r a V Z M Z W d 1 V 0 8 y U E 1 F W m x N W m t a N 2 U z c 2 4 w S D h 6 b D R o O F V G V W Z L b l p P Q U Z S R X F r d X N R e X F W d X N G Y X U 4 b 1 l j M W V w Y l l q R 2 8 3 Y 2 o y b l N u Q 1 p G T 1 l 6 e E 0 y L z l 3 Y k h I d z V 5 Q T F 0 V W l 2 Z k E x d m Z P O H I 2 S j B J W X l a N T B X M 1 B I V H p u b U Y z d V d z c T Z i a H h w Y m 0 2 d W R z N H R 0 Z F k r R U V Y U l V h V z I 4 M z E v W H h I N X F h c W V u R X F s N 2 l t e V N V e E V 2 Z 2 5 n d 1 N p S z d n S 0 F X Q 3 g y U G 9 B N G d N Y 0 J 0 Q l R a W j F E T 3 V a Z 3 h w b D V W N 3 h P U m t y R m N x b n E 4 a U x 3 a 0 l w d E V z R 2 J i Y V N 1 M l h F U 0 M 3 S V h 1 U W F u c U Z 1 a V B X d D J J N y 9 z b k F Q Z 1 d n S W V j Y z N l V T I x N i t k Z X Z X M 1 Z s c 3 R t O F l o a G N O d G E w Y 2 E r M T V J c k p m L 3 J L U m Z q O U h T b l p n N l Z o V l R S b G p U Z 0 V B R V R u S E 9 m Y y t F Z m x D R U F T W k 1 B e F B S c E d C b m 1 3 T m U w V m V X M m V J e U 9 0 a E d G N E J B R U V R S E F p Z 0 0 3 K 2 V S S k V h T U d m Z X Z I b G J W M W R Y N z J 5 T W V V Q k U 2 b F g x W n V m Y 1 o z M 2 Z u e W t p d W V j U H J n Y n d F V 3 Z 0 c W J s b m F L c H F Q W U E v Q U x n e W l x S U g 4 d n J 6 Z H d B U H F P c H l Z O H l K M m N V N 0 F J Z 0 Z R Z k I w Z H Q 5 d l J W R 1 V x L 2 4 r R E 9 D N W d t N 2 R K U 0 t i e F A 5 b T I v K 0 F x Z 3 J l L 2 h s c z h Y M C 9 u V z N Y a U 1 p R 0 l q a j c y b U h q O F l V a 3 l 2 a G N R W l h I U V o 0 S 2 0 4 c D V v d G 4 r S H k 0 a T J 0 d m I r L 2 V u b j M 1 N m h l L z d s e G h q c n N p T m x D O V l z R 0 J H T E J i N 2 J v b m R Y N C t p c U d n R z Z h S k Z p M T c w Z m Y v T H h w a n J w a z J i Z G k y Q W p Z b 0 p W V D F U U l B a d 3 p w M l R T c V V H S G V C S k p C S j d p Y 2 o 3 V m J V a V d h V E d t Q 2 N B Y k Z G Z F h Y M W 5 N c G 5 j d T d X M W R Y M X J h K 3 Q 2 Y S s x e E l 2 S V h F Y m t h Z W Z F b z F 0 c U R B S H d U d 0 N z a X N z b W R z T m J h Z T V C M 1 Y v Q X c r M 1 J j Y T J 2 c k M w R D V V M 2 N I S X l J L 0 R N U H c z Q 0 x I Z W d m U V B 3 Z z Q z T G F E S U d n c W Z J N U F U a n F k Z m c 3 Q W R a N 2 4 3 V F d F S m p m N l d S S 1 J v M F Z r V 0 0 4 V j Z P d n I r d 0 9 B c 2 d k Z m 5 Y U F B 4 Z V B 4 Y m N 2 W T d u a 0 F S Y y t a S m 9 Z S k V k R m 1 x d U c 5 O H d o V X Z m d G J r T H J 0 K 2 l N N 0 N p O U 9 4 T G V D M l d F Z l Z H K 1 Z R R i 9 E Y k t T a n k 0 S E 1 a a y 9 B S E c y T W J x T 0 t z O W J P U X Y r c 0 J l U n U x a E d S b m E y M T d 3 T D Z z N n V 6 b S 8 1 W V J D N E V n R X d t O H h G a n p N M 0 9 1 V U 0 5 e i 9 z Y k F E a m 5 m a W 9 p T y t T M 0 h R V E J G Y X A 2 L 0 V E S E Y 1 S F B X M n N I K 3 V C L 1 R o U k Z W N V p 6 T H F s V T Z o N X I 3 Z W 5 H b U d J W C t X d E Z a T k M v N G J r U G d 5 T H l N U U F i U l c w M U 5 6 Y z N p T W d a c X J w c z d k c T F n e j J u N k Z i b l h L c l l p b X h O Y 1 N 5 Q X g 1 e H p B O V Z w e F M 0 M E h C Q U V R V z c y V l A 2 T k h W Y z c 1 N 2 J L T z h Z a H F 2 c E 9 W Z D J v S m h X U n d w a T F F Z W x u O X Z 2 c W R G V T l U V l g v c G F w N 0 Z a b U J M O W J h T H d M N G p v a k V u S E 5 u c G x L c G 9 o R W F x c H F K b 2 1 p a j V 4 S U Z R W E F 5 c 2 9 N O D F k W F Z w N k 0 v e X U y c 0 t J b 2 V M d E t m U T d P e E 4 1 d G M 2 R 2 h 0 Y l g w T D J R L 3 F p V V N p S H N D d j B I O E J y b W h F a n F x d U J I Q 0 l 0 Z l l T Q U 9 z Q W R C Y k 9 D S X V p N k x m R j l p V W F y e V p p U k p 0 V X h 4 R n Z m a G Z N R n Y y L y t t S m I 3 N E Q 0 L 0 Q w b n h p Q V B n R n g w R z J K V n Y z L 3 V z R G t I T X J w d C 9 L a X B x V G x Z U k x Z c E Z k d W E 0 M 2 5 l a T Z x N k k v b 0 h N K z V G d 2 Q r W U l B a E 9 R L z l 6 U 1 Q 2 V m Z a M E V j S 2 h 6 N 2 p 1 c F Z P c m Z B O D B N T G R P T l l S a m V Y b X F s d G Z a U V Z m M i 9 L S X B P S G t x a j J k b X d a Y z F J e W Q 0 W X M 5 R W d U e U t S b U c y T X V W c F Y y N X h 6 a D N t Z W R 4 S E t 1 R l p Z c U t H a F l X Z j B S N z d t a n J W V V Z U Z H J J Q 1 Y 3 U G F m T k 9 W Z n N n K 0 N J d k o r V j F 0 e m N Y R j F U V T N P M W l C e X Z x a D B B U H B L N 3 N i Y T F 0 Y l h Q O S 8 y U G l z Z 0 R B U D Q z Q 0 l L N j E x O S 8 v W C t I b W p 5 V X l X U 2 V N O F p j Q m d B a T h n N z B U d z c 0 a z Z w R 0 J a c 2 V L Q 0 l 0 c X R y c m V k N n I y V H J h R T V F Z l o v Z n R W d F h s Q U Z h b z Z w T U F y S W g 4 T T V s T T N w T 0 5 R R n N Z U m R F a F J i c l F o U D d y V T V j N T U y N H d 4 d F F B K 0 l h c W R x c n F E U U R n b k Z 0 a 3 J m M F R n U G N D Z 0 t y Q 1 d w d C 9 n M 3 R 1 M l d Y W j d m Z H B h M n V M c 3 Y x N l F F U T J 6 T 1 l T a 2 N 0 e k 4 2 N k Z Z U 2 d B T m 5 5 V 3 N O W j J B S G d y R E 1 N R G M 4 d U N J T G d 2 M j B j Y V p S T 2 1 T S m t n c G 5 T Z U t Q c C 9 X U j B G N F B l T E Z p M T Z E Z W p Q O H c 2 Q 2 9 F V k V 2 b W l 0 Z m R J N W Q 3 K 0 l I R n R z W C 9 S L 0 N E N E h B S U l n T 0 V 0 V k 5 4 b m t V T l U z Q V Z S W m E 4 L 0 x M U k 1 S V C 9 z Z m R M d E t S R 0 w 1 N j d M c l h S a U c z O X J v W U o 1 M 2 d x c H F P c D M r V 1 J t b l B x Z 3 d E U C 9 0 K y 8 2 S n h w a W J u S F B Y Q U R n R 0 F L S W 9 l c 0 J h K z B z Q V I x d H J m e E J G M G I 5 O D M y O E V j S X V J c k 9 u c j Z 6 d G 8 0 Y 0 t G T H h T M k p 5 S j d x b X E 4 Y 0 h r N V J L U U d R Q 3 o v L 1 Z Q V j V 3 Q U 1 L O F p P U k h Z R X N F d T J u Y U l Q W m x i V m Q 0 Z 0 k w d W 4 w b W x K V F Z B Z l M y O X Z i b D c z e j Q 2 d k Y x b G R W V l Y w c 0 l z Y z Y 1 L z Q v Z S t j Z E h r Z H g v d k h 2 T z d 0 W F Z M R m x t M n J B Q m l V e X N u M 2 F t U U 1 N R 0 F n b E l V R G 9 4 S V R l U W l k M E N D V j B F a 2 9 D d 1 R F U V N 1 Q U h J Z F R R U X c y U T B F T 0 x k b G N 5 R m d Z T U d E Q U V N R G F 1 a 3 E 3 c 3 Z M O C 9 k a z g r b m U 3 V U x O b V d 2 W i 9 u O F d Q Z D d P e k 0 z R j Z i Z m N 2 M 3 p S L z d C M F I w S H p N L 0 N 1 Q 3 F J b U 1 X U m l y a z F q b 2 1 s V X A x a W F Z c F J q d 2 V 2 d 2 J B U 2 I z c F c y U 2 V O d 0 d V T k x 3 U j B l b n c 2 d 0 N F R E V H R 2 t r U 2 J X S G N y U k x h N E d G U 3 h m c 0 d S M 0 g w V 0 x m c y 9 O Z 3 d S O V d 1 Z 2 Z S N n k 3 O T J D S V Z t c k o 1 U n V D e G x Z O W l l a W 0 v T W J p T 2 h D Q U J j Q 2 d H b W F V d 0 N B b W R 0 c z I v N E 9 B S l J T d V d 6 a m h i a 3 N V Q 2 x s W V l Z R T R C c z h 1 b k 9 z W E F V L y s r Z n h V a D I w M W 0 v M T h u a 0 F B S E t S Z 1 V X b 0 N E S 1 p l M k p 0 Q U d E b V l 3 S D h B W G t H b T F n c 2 R o e U F r V V Q w V 2 x W V j F U b F N 5 d H d h N 3 l 5 V W N y V n R 1 M l J B V T F B N z V r a G 1 m c 2 w x M 1 l 0 T D l T c 0 d N M D h C c 0 M v U X N S L z Z M S m p 2 K 2 9 J N U 5 p V 2 l q U n p I d W J E c k t J T z d U a W 5 s d V F B d U o 2 S W 9 N M z h h Q k Z D Z E t h V W N S a 1 R E Q U F 4 a j V 1 R k V O Q U w r Z n U 1 Z j J X e j I 1 T 2 J t N W 4 1 R n N q U H p H Q 0 k 2 Q m N C T H J 1 d D J j Z k F F R 0 J 6 V U F t a G 9 h T m p T T U l 6 T D g 0 N T l a Z H Y y M F p a b F R T W m Y z M z B 6 W n Y 1 Y k x 1 c T Z D T D h G O E l m Z 2 N 3 S m 1 m b U R p e E l r e l R O U H N s Q k d W e T V K V 1 N 2 M l V t W W N Y V 1 h j V k V V V U x a V j h B Z 0 l o U 3 R t M C 8 x b 3 V u S H h L e V h B e E Z p Y l l P Q 0 l D U n Q y U W l V T H l p W l B k V k Z X T F V N W V h T Y m F z U 0 9 Y c 0 9 F W l V N L 2 d X Q X h z Y k d q N l d V Z n l X a V g x c V d k W k R y d X Z m b G p 0 W F c x c 1 l B W E 1 i T U M 0 b m 9 R c V d V e W N 3 V E F j e l J X d W Y v Q n V V V V V J c l J v M U p P R H l 3 Q 1 V L Z 1 V r b 3 V H N j N J V H h N d 1 p a d j Z H b W E 4 M U R L T l h k a V J t Z m d 4 Q X A 4 e m 0 1 d W J t T 1 Z M S 1 h 3 S j R 6 b l h k Q l V x c E J E T i 9 J N F N Z a 0 h m Z X V W c n J H W V p o Z E Z G O E N h U m 5 E M E Z C U n J o d D I r Y 0 F I Y 0 d 6 L 1 p K R H p X Y X p O M D J m U H I z Y j E 3 V W I r b l E 5 Q j R O Q X N l a F J J d G 9 H d 0 1 4 V U t y V n p T M H Z M M 1 B 3 K 3 J 1 c 3 V H R D k r L 0 U r a T B l a S 9 p T 2 p J V W F O R 1 R S b z V j d V R C c n V z V 0 R l b 3 B S b E 5 U M D R j Q X p n U D h y Q m N p T 2 x S c i 9 W Q 2 g 2 c E Z T Y W g w Q U R Z W m h w Q n p I V 2 F 5 V T J v V 1 o y N F F R M z d h M X R Y M V R L S H N y c F R 5 Y W 1 V O E Z V Q U V n R T J U N W R H T G l 4 S W 5 E a V d n V W d F O G N 4 M 2 t E d 0 J 0 S 3 F U M k R 3 M S 9 t M j N l b G x P V k U 5 R 0 h o W n l v Z k l r b 1 E w V 1 Z D Q 0 N P d m V S S X p F e k 5 2 S 1 l T N F N X d D l N a E c 5 V T J J S W s v d F p U e X B r N E J s Y U c 1 V k J J d F F U S F J n c 3 k 5 b 1 B 3 S W J N Z k J U Z 2 U 5 R E x 5 c 3 F x U G M 4 N 2 s 0 a W V E K 1 N z c 2 l q e X Z w T l N 2 a 2 R F S F U 0 T l p q N F R R Q 2 x u d 1 c 1 Q k J H b W N t Z F B N b k F u R 2 p R S W 8 1 a V R J d 2 8 4 Z U F R Q W t F b 2 0 x Q V J 4 S 1 J H U 2 F a b l B P Q 0 J I T V d 3 N k F 1 e X R F U j B S b j J y W j l X M k c 3 N j d y M 0 t x V i t F R W h x Z E p E S l p N N k p S Q 0 x U Y 3 J X Q 0 R N U D R V b X Y 5 S 0 R Q Z l h h c V l u V z N i W G I 3 T W U 0 d V U 4 a U V p K 2 5 s d 1 h R Q U F q d U 1 V V F J 2 d E N j d X l q Z 0 V 3 T l l o Q W V V V U l j W E 9 K c n F N Q k l C S 0 p m Q n l K U l B v O F R 5 d 1 d 1 M V Z y Z l l V U U l o Y 1 p N b z J J e G p E e l h z S G p y M n p i N 3 F S Q n I 1 U 2 F D Q U R N L 0 l q c n V y M T J Z Q W t o b G h i V G t D K 0 d V c X B M b G x z e W 1 k e E l h N T J M a G h n T k F F U T B X V X B w Q W 9 E b m V h O E h i W i 9 i d G w z e X N 5 d W w v R G x D S j g r U V p V a E l 0 Q V d Z N D Q 4 R F Z l W X R r e l Y 0 e W V m Z 0 J i T U F u U U Z W a n d H d D l Z T m w 4 b T J S U 3 B n V F R v R D M r W F B n U l V W O X B h c z Z G R X E z a F F 3 Z y 8 5 Q m F 6 d 1 F B S W N U U D R j d G F Y Y X U x Z m h v Q W l H a E d m d 2 U y Y m Z 1 Z k F Q N V o 2 c m h T N m l w b W R o M 0 h 1 Y n E v Y y 9 T R z h l U E g x e E J S S l l B Z V p l R 1 l l U j M 0 Y 2 x 5 M V N x b G R n d W N B d 0 5 j T k Q v N 2 N q b 2 k y e X p 2 b k J m U l B 5 c l h Q V l Z 5 S j Z K a W N Z M F l w Z F E r Q X J V c j B F O H c 4 V U l V c C t y c k 9 X W U d E W n o 2 Q W R t Y X V B e k F Y d 0 t j Q U 5 E U G 5 W Q U c r Q k h C M l l S W k 1 Y O U Z h Y X l I R T R 3 Q 3 V U a V F T Z F N X Y 1 J S R U F h U U F R U X N U e j l q Y 2 J B Z m c y Y U c 4 S E 1 K c V p i M H l s V W 1 l V m 1 z O X h u Q n N B M 0 Z S Z l g x O E 8 r S U U 4 b F p X V k J 4 R l J w N E N j W E p Z M E 0 x O U R S Q 1 V s Z V l q b y 9 p T E 4 4 d 0 N F V H A 2 U V F X Z k l T Y l N 0 a m h D R j B t M n J F R k x L a l p s N U 5 3 Q n Z P S T d U b z R K S 0 5 w d T l N a E t K S E N t R X V E e V p U R D d V M k 5 p W U F Y d z V M Q 2 5 s W T B S V U U 5 Z 3 R O a W F p V 2 d E N 0 Z 3 W X B F M U Z S S n c 4 e k c 4 W G E 4 O D Z M R n d 0 Q W J X b H B h U V d n a V d o a F l a Q 0 J s S E k v Q U Z k c X J V O W 9 h b X J x S k V 2 Y T F O U T B B M z I v Z j k r d V d L U G p P S C 9 M Z X p n U l F G T X V N Q 2 p J U k 5 t Z W l N N 1 N X b D l j b U t r c n B T U W l 3 a m Z m Z k Z N c W 1 M c 1 d n U U 9 p S D l 3 S D R Q d G l C d 2 I 2 Z W c 0 M F F U M 3 N H N F B N K 1 g 5 c X J R O X N h V 2 x a R U t 4 a k 5 5 S T Z H W D Q y M G 1 N e l p z e V l u M G d r d G p V T T R 5 O U J a d G J i U 3 F t Y m 1 m b j N o Y l V Q Z T R L W k s 0 T X N s e T Q y N V N C S W 1 s d G F X d E t B W D U 0 R H d G N 0 1 q S G c 4 M 3 F X T 2 9 k W T Y 1 Y n F 1 Q X F D b G x E T 0 l h T n V n b n M 3 c z R I e U R t W G N Q d X I r W k 4 4 K 1 V Y S 2 F O b E h K c n g z S H l q e T N V V 3 B l M G x 4 b U c w U 1 c 0 M 0 x i d H h t Q 3 N Z Y 0 c 4 S D N a V C s 3 d 0 1 3 S k N U Q U Z s Z F d l T 2 R Q S 0 d l N l B M c m l l Y U 5 k V G 9 6 Z i s 4 N H p y O E J J Q m F M N 2 N m T T l 4 U F J R W D I 5 U V h V Y 3 A 5 c 2 Z U N l h V V V F E K 0 Q 4 Q 1 V i a U l K a T J L Y T V z V U F Z c 3 g 4 T 3 h F V i 9 q Q W V D V i s r N 3 Q 1 U z U z d W U x e U Z Q b 3 B U N k J U T j N T S k l F S 1 p W b j V 6 d U 9 j d V J G d E 9 h Y W Z s S F E 3 N G h D K 1 l x N n V y c X F l R H k r W G h B c D B D c 2 8 w T W N V U W h T T E d 1 N F Z n W X p J N 1 V T M E Y 0 Q k Z 6 S H l p N H p p M 2 9 v U W h J M G h S W G F T M X Z x R S 8 4 e E h S T z B H V T c 1 Z U F I d 1 h O e k 9 u O E g 1 S m t N c m x l T n B 2 d D B O T m 4 1 c C t S W D l p N n Z h R 2 h v V k 9 4 d U Z R c T l m N 0 1 t V E 4 3 b G E z V F Y 3 V F d X e U N R T E J U T F B M T W 5 B R G c y Y U 9 1 e m 5 t N 0 k w R 0 p J U 0 x R R l V O V l l H S n Z z d T h 5 Q n d 4 c j Z x M W V R K 2 M 5 N T B J c y t C c l F I S 2 h 1 R n l P W V h 3 a G g z K 0 x M e m h v K 0 R X W D h z T W 0 5 M V c r O T l W U 2 F V Y m d z W k V J S W J 2 Y S t B R H A x e W F L M C 9 5 T S t J N k l l Y 0 N G b V d k V V F 2 K z l a W m x s V X N B e n F m a k 9 1 N k p m Y 3 R Q V 0 d h W m k w Q U 1 Q T V h 2 Z W k r R W Z 6 c 2 9 o Z 3 p Y N D Q 4 S j F W N 2 U v d V p D S X d L b n V k U l J V V 0 Z H O X p z O T V R S j N n b X R 0 V 0 V Z Q n N q W D l 4 N F V t S G 0 1 Y j B q N 3 U w N 0 h j U j Z 2 c j Y r d n l n O D R x Y T J 0 a l Z W V l Z m M k t t U z h N Y n V B d j h U e n Z 1 d W J t N X R a Q T F t O V l L c F U 2 T G 1 j a z Z B d U d Z W H h 1 M i 9 a Q m x t V W R Z e G p H c l V x c G Z X e m J m c k t n V z R T S V V z S D Z Y Z 1 V 3 Q V F D a 2 x J O F Q w U V R B d i t G W F N o M U N S R 3 Z G N C 9 F R G V u c m Z h N j N m e T R 1 S 3 Z T d j R s e X M w b m U v d z J W M X I z U 1 Y 3 W H d q e E w y W W V 6 c 3 h k S n N w b X M 2 d C s 1 Z m l R S W M 5 U W x H a G J m U W 1 s M j F Z V m 1 Q a 2 t J W V R R V 3 Z j c T I y U D Y 5 T 2 1 m S 0 t Y d U I z Q 2 8 x d m 9 Z Q U I x Q m 9 6 b j d X M T F k W F Z W R l J j V U 1 a c j d m Y 1 p 4 S E M 4 Z X d i W H R Z c 2 J F d H k 3 S 0 l x R k F l S y 8 4 Z S 9 X O E Z O V k 1 B Q U E w T k R a T 2 F t c H J l W W V a d k F O V G x I e U 5 m Z H Z Z S F F v a H Z D d W J h U n d q U j c r Q U N a a z Q 1 a n R O b E 1 W T E s 5 Z U Z u U V h m c 2 x W c G F X d E w x O W Z V N 3 g y S 3 h S N G 5 v Q 3 F W V V U 4 S H Z k c H l a Z F N t S n N h Q U 9 Z S i 9 W V l V v e G t O Z l R z a X d y T D d C M 1 F N a G 1 z M G N a a G 5 F V 2 d M M 2 g x N k M 4 e m 5 H Y 2 M 5 R T V R S D l q Q U Q v V F d u Z n M z d 0 5 u N H N G U 3 l y Z U k 2 R 3 I 0 a 2 5 r b l N D b l B D U U p X Z W d V U n J R T i 8 0 b U x 5 L 3 R I Y y 9 p c m 9 V d y 9 n a G l E U X A 5 U H J S M F E x U W 9 o V 0 F I O E J B Q 0 h F W l l G a X p 2 N 0 J 2 a F h 3 b l d s e m 1 m b T N q d U 0 4 Q l B n M j d j Q n U x d 2 J n a H d E Z X N D e n J 1 R n h X R V J I d F l K c G 1 i L 2 I 0 L 1 l L S X F o S F c z M W x s V 0 9 N M 0 x L R 2 U 2 U E x w a W V Z S W R D M j N D Y j d Z K 3 h 4 N T J W Z V l l V H d S Z V V L S V B 0 W F V h V 2 h v R 0 E v Z 2 V H W i t 4 b k d j W X d 1 U E I 1 b F R T e H p I T 2 I z S T Z j V 0 l F R k V G Z 0 w v M z B q a F N q R E h C R j N l W E Z K a n k 4 d k x m Q X p o Z U t m V T B N M S 9 y T 0 U 2 U H o 1 Z V p E U 0 x D M H F W T C s r W G t z U 3 p y R U N L Y U N y L z Q y M V B a Y l B i R V h o U j k z Z 0 R B U j Y 3 c m R p d D d z a n d 3 O C 8 2 R 1 l S V D d z W D N F T U R v S D h a U 1 Z s V T B C V V B U e m t r N m 4 x M H N r R X I y U 3 d z d U x 5 d W d n Y 0 1 R O U F n Q 1 d a U j B w a E x p V G 1 R O E x N d F V B Q U V H M F J j a H F C Z 1 B V U G c z Y m d u R W 5 E N U V i Z m 5 Q O E 1 Z Q l p 2 c X l o Y l M 2 e T d 2 W F E z e T d M d H V i M E F t U W F y N F F Z T V J F M E t u Q T h p d 2 p F S 0 F 1 S X J n V 2 t o L 0 N l a l Z D S E d H N X F u N G J U N H F j V 3 J k O F J F d E l y R 2 h v Y U 5 p Q 2 l I U U N B a U x h V F V v N X p I T 2 Z z Z m c 1 b k N D S H U 3 R T F I S X R v a E 4 y O H B t S G t w d W d s T z Z R a 2 h S R z Z U M n E y T y s 0 U U p F e l l N T W 4 0 K 1 l P W i 9 F O U V k b G 1 Y d D Q 3 c n U 0 N E J 2 b E V D U U R X S l o x a j d 3 c F Y 2 d k x v e k l s V k p l Q j J D d G J x Y k t 5 Y S 9 z S 2 F Y Y 3 N M c z F N Z k 5 q c n V z K 2 5 m Z D R I Y V Z V e m 1 s V l N V U 3 d M T 3 N R S W N S R k J l Z U 5 K c U p Z c m p o d H d i R X J I Y 2 U 1 Z X h E W D Z l V W N Q U F g x O W R G N F B I N F V n T j h 3 O D l v Q S 9 w T E 5 a c T l v Y m 0 3 K 0 5 1 a E x 6 T n h H U k t m R l l y S G F S Q 0 t 4 W D k 2 e E R v a k l 0 Q 3 p y d H d Y T m 0 r Y y 9 5 R 1 F 5 a j h a a X N Z c 0 E z T n Z R M E x C M U V K R 2 N P e i 9 T U z Z t T l h 5 Q 3 Z 4 b V I z R U 5 F M U F I c V V Q a W t W T W F 1 V X l o Q 1 J k a H h u Z G 0 v b U N 3 a 1 p L S W E w U k Z z K 0 R N R E w 1 a j F t Y 0 h 0 S k Z m Y 2 h R U 2 p k d G 5 K S k p w U G x 6 U H h M Q U l z T X c v a D d i O D l q N X F 2 Z y 8 z W m N V R j l m Z j B k a H d F S j V l Z m x O e k d 4 a 3 M 5 b V R C M k t k Z W Z m d 2 R 6 R n p m d W J Y Z G t T M E 9 6 T z N B Z 0 F S e l F F d 1 B L Z n N v N V R h R G 4 0 R z h L T 0 8 0 N 1 I w S F J t Q U g 3 R F F w N 2 8 z e k h 3 a z h 1 b 0 U x d G J X e G l v c U t y W U l I c X F n V D d Z d 2 N E V n d Q S H p x Z W Q 3 M 0 J j Z l d J N k p V Z n R 2 Q 2 h R d i 9 P M 3 Y y N 1 B h K 3 J L c 1 A 2 e C 9 J N n h s a D V n R l Z N e k V N N H l k R X R E Y 3 p 6 e W F p W D l x M i 9 l K y t u T z g 0 e n J S R U l 2 R 2 t Z U m h U Q W V 6 Q n p I M l N R a 2 F n Y X F P M T d t S l R K c U l Z T X h k N 1 h Z N 1 B 0 e D h C Z 0 p U e T R m d z l 2 O W I 2 W U F E U E 8 0 N n p a N W V 6 O D R q S D R 3 Y 0 F p Q U Y 0 Q m I 1 e j d 4 W W h 4 T T F T e X R r Q X d N d 3 Z l N T U z V 0 t u e k R j U F l 0 a 1 R X Z E J m R 2 p C a 1 R M e T h 2 N y 9 o Z D F G c k g 0 R X Y w T G N y U D h n c H N r b F J m W D E 5 c G 1 p W j N W M E l r W k d B W n V w d V d B W U p D U G R I b D B o T U 5 F R V I w W l p I M j V V W X A 5 V H R t N 2 x L R U x 2 a X l G T X o 4 W m J H c 2 1 Z Q U h I T W Z w S 0 d p Y 1 R D W W p 6 S H c z T T J 1 d D l h O E h j c D F h N j V 1 N z B U b n Z G c V h V c m d E M k w z Y k 0 4 N 3 l w c G 1 u R z R j d k w 3 U 0 d s Z k p l S X J n N T B 5 R X M 1 M H l J Q U l J V G 9 r e T Z t W l Z s a m l P a G 1 J d H F W b W V j e T h 5 S D U 3 L 0 5 T M U 5 Y V l Z R R 2 9 D b V J G V m d R S E 1 u T l J Z e T B I b X F I Z G 5 S e U p S S m 9 I Y W l G Q 2 l H S k Y 4 S E x z c D V S Y T B N M 3 h j b W J 1 V X l w d 3 l N b 2 x l e U 8 y Q X V N M k p t e l N j K z l W Q X p H e T g v Z W p Y d n d a O U x 5 d U h 3 R m U 4 Q 0 c 4 L z c w T 2 M x U m U v N 0 p S b 0 Z n T m V D Z z d l U U J p d 2 0 1 T U d C b E t 0 N F V z R D B L S T Q 3 S H N k M 2 N 6 S W p w Y 0 t a V 3 l i Z n M z L 1 J n d U 8 z L y s v T E p T Q j J 0 c W F x N E F j R G F B c j V r N T F k c m F P a k d W U 2 5 X U k R 4 M H h Z a 1 R s d k h u e m x w a W 1 1 Y n p C T m J s Q 3 F X O T I x O G s w e l N R Q U 1 Q T j d R b 2 k v Y W E z U E k 2 S 3 B k W F Y x L y 9 y Z 2 d 3 O D Z D d j h H K z Y y c k F T d 1 V R b H h Y T 0 E 0 U j d S U E l 2 a F d G a U t M Q l B C S j V S c E Z p Q 0 N F K 0 J O R G g 1 Q 0 d p Y X d G Y 0 c v d 0 5 B Q j h 6 O D F 4 M G R U Y U 1 o b j h m T k F 0 Q W 9 Z V H I z T U Z l N T h T S k U 0 Z W J w b m t v Z 0 x N Q X J N U E 1 m O U Z h W D F O U X U 0 Z 1 N p V V I 1 S 3 B Y N l V 6 d 2 V q e F B S N l l a a H Z K M U 1 K b m R y Y k d 3 c 0 5 H N G E 1 T m Y 2 N j R D W k k v b U J L a k 5 t e k p p d m x Q b 0 Z n R m V G R U k v V j F k V W x j N j h i T T h l S X F F Z m p F Q k V k c D d X K 2 p Z a G V Z Z V l U d W J p a z l O b E N p T i t 3 W D V z d 0 p H V E l z Z E l s M n N 3 S V J L d 0 0 3 S G 5 M N V p U a F R B c X B X Z E 1 S S D c 4 R k t G b 0 d i K 0 Y z U 0 g y N F h E W F p B V 0 h B c U s 0 Q k F I a U w 1 Z 0 4 2 Q l N m V m h k S n R L e F h Q O D Q 0 V l F v d 0 l B c G w 3 V S s 0 Q U F P Q T R U b 3 R T N m 1 r Q W U 4 U m l z Y U 9 S V j R 0 Y U t Y V X l n T U 1 B N 0 R a O S t 2 V H Z B Z C t R d k R 3 T 0 M v S 0 w y M E 5 y L 1 J m W G R m K 1 R O N W N C W U h j Q V M 0 U G p z N F V R W U 9 a Y U F O U G h C M 1 J u U G M r N 2 9 O V F l 6 U H g w b 1 h F K 3 F D M z N D S U J q a W l u W V N D b T N S Z D Q r b 2 J L e W N q M G h 4 R 3 N G Y X o 0 c n l F Y n B n b U V Z e D V W b z d 4 a W p w c W J t Q j h P R 0 R a c 2 t o T 2 h T N D Y 0 L 0 1 Q T n J q d U 0 w Q l d z Y n N P d n B 1 d T Y 3 R 0 1 B c 2 9 3 Q m h X Z G F p Z E R w O V M y O W w r U X R w Y m 0 3 K 0 Z N R G V p V V J p U W 5 O e m M 1 O H k w T 0 U 3 N n J L T E Z 5 L y t x U E J B c 0 w v c W t u S E Z 6 S l p T c W 5 D d G h Y d k 9 v N G h v Q 1 h 5 S i t B N k N E T G J M d E 5 i b k 5 E V T F 6 U U x 3 R 3 d E U E 1 y T U d V T 2 s 0 e n F W S 0 t S b k 1 E U 0 p h U 3 d p e E 9 V c n p 3 O T Q 4 U 1 F D b 3 F h b D V I T U J Q a X h 3 N k 5 o N l B k d 2 1 p a j h m a m k r R m 4 r U l R O e G d z W m V O W m 9 K M C t v S n p v d 2 V x S k t x W k 1 B T k F T U n B B T k s 4 T V Z V b 2 J V K 3 A 2 Q z k y L 0 9 F R U J m R G w 4 c k x w N X l a N X h E U k k v b l J p d 0 9 G b E h J V U 0 v Z F d m Z 1 Z F O U w z a k 9 I Z D A x e W Z R V F Q 5 S 1 N u a 3 B n U E 9 J N k p j Q U h w R l N 0 Z 0 M 0 d 2 5 H Y 0 I x S G c 3 T W t a S G N y S 3 l 2 c m s 1 Q 0 d p Q j R s b 1 M y Y S t U d 2 h 4 V 2 s 0 V H R p Y 3 F L a X B 5 U D B Z Y k t x V X U 3 Y 3 V j Q U p E T l p 2 L 1 F G O D k r T n B 1 Z G t m d m h E U W 9 X c G 5 P Y X R q b k 4 w Q j Q 0 b X B r W D k 5 e X R 3 d 2 4 4 c z J M S H h v M G J O N E t a Z H d z T U t L Y V V j d j J D Y U 5 U c E F F c E d h Z 2 R S V U F P e U N R c 1 p m S l p P e F J Z W n h z c 2 d k S k d V V 1 p X a D h v S 3 Y r Z l F p Y 0 t i W T N w Z k J i W j F x V W 9 K R V p K b k 0 y O U N t U T d x d G Z S c j J D R E 4 2 U X Z w S 0 l w R 2 9 B S E F D T X o 5 T F J I c 3 k 4 M j B B M 2 l l a U N 5 e k w r a E F B a U 9 o V U t l V U p 3 U 2 t H Q U F n a G 5 w V l N l c 0 h 4 T 1 B J Y 0 R h V 0 1 G N V p s b l E z Z z d F Q U s 5 a F l p Z X J l c 3 J P e X d E e j c 0 N E 0 r N V B y V z F 0 Z F Z W V l Z X L 1 k r W U R S N H d Z c 1 Z W a l k y T 1 A 3 K 2 x r T W h u U l d 2 L 1 l j W n h P c 3 I 3 a n h v M G J B Z U R I Q U p 5 Z U 5 N a U p h R 2 N B M E Z x L z d q a E 9 4 c k t z Y z R R U W o 1 Z V h s M D h G O E 1 0 Y 1 A y Y S t G R U F k T T U 5 b D I z Y V h 2 W V J 0 M j V z V 3 R 1 V W p w W H l E a U x Z a G 9 u U T J t e D N Y a T J 6 a W Z L N 1 V X c j h R c l B j M 1 J E U z J x Y W 5 w Z V F E U D V 6 c l U x O W R Y e H V Q e D c 0 T z F Q d T A 0 V H R G N m c 0 T z F U c V h V c l F D T 3 h y T D d z S m x F d E t W a E d N O H F w U 3 F Z d V F L K 0 F h U 2 N p T W c w b D M w U E U 5 R V l y Z l V i b G 1 Y d D V i c n V H N 2 4 y U U F h b X N t Q 2 V Y N k h B T U d E Y j l s d E t x U 3 V K N k p M e T h 2 S m J B Z V N r c X F P O T J j Y 0 h O V X h m V l V v N U F I N F Z T S U Z 5 a C 8 y Y 0 F B Q W d B R W x F U V Z S M H B B c U 1 I e i s r S m h h T G 5 R R E F k b D M z a W Q 1 Y 2 o 1 Q 1 F W W W 1 W T G R G R 2 t T a U d I Z k F y V l A 1 b 2 I y V G 5 m W T B G R D k 2 Q X R x W T N n Q j d 1 Z l l 2 a V p i S G 8 2 Y i 9 C V 3 p B U G t m W E h v T T E 1 R G F t U C t o L 3 J K c X F H b 1 h y W G c x R z l 4 K 0 V n S T R M d k g 3 d 0 J p N T k v R U p 4 Y T B h V V l R d W 0 y b F V F Z 0 N Y V T J n U F p z T n Z 2 S H Z w N 3 Z l Z D Q x a G 1 I c 0 F l Q z h a R E o 1 U j J O a l k w W X B 0 U j h 6 V H d Q d 0 R Z Q W p s R k t Y Q U J q R H p Q S F p z M m Q z M 0 N j W F p y a m t V V n V z a 1 p t S E J 5 b z B o W H V R Y 2 d B d 0 R H T k o w S z h a Q U x U V 0 U 2 U 1 U y d 0 R Z R n N E V U V y W H J 1 c U 9 D a U N v O H o r d V Z m T 3 V D Q l F 1 K 0 h q W n M y S T R B U U V T W E F Q Z 1 J n R j J Z d W V Q M 1 Z B a H h N S U R u d E 5 i e k M 4 O G 5 v b H N C V k R C e m g w e j h k O T k 5 O S t Y Y W E 2 O T l F U X J r M H Z v T E V a M k J J R 0 5 w S l Z 6 U H Z x S m Q x N z E y S U F i c X E 0 T W 4 y R j l 2 Q j Z D N X h O N i t B a 1 h r Z 1 l V U V p 6 R n p w K 0 N j N E Y 2 a F p K Q 3 d s T E t l a U M 1 b T V n T 0 l p S V F R T T Z T V X p m Q W R p T 2 Z B T H o w Q k F O c T I 3 V D J E Y z g 0 S G t L Q 2 d i a m o 1 e H F 0 e S t E V W h j L 2 N v M 2 R x a U M 3 a G V h O T N o N U N T a X Z Z Z 2 9 s M m w w b W R h N n k x N D R Y N j R 1 W l B C W k x h d z M v W V Z E U G R G K 3 d Y b D Z v b 2 x F W W p T Q U s 1 b j V S U 0 x 5 b U 5 u c T c 3 a m Q w Z G N 2 Y l N u b D J Z V X l X O T k 4 O D A y N n V y c j Z r S F E 2 T F l v N X p B S 0 l p T G 8 3 R G d B b 0 t 5 d l R q W T J O c l p s T T V t b k R N R 1 E 2 b l o 0 V m p V W n J o U k I v N k 1 N e V B 3 W n d 4 O U t s U z k 4 b 0 t 5 d V R D S X F w R m N O e G 5 N O E F u R G h 4 N H N R L 1 J D S 1 J 5 K 0 Z M N 0 o w Q W 9 G Z 0 V a W V N a M m J i d E x s R y 8 z W k g 3 Y 2 s r b F V z Z j N K U U t D a U V 4 b U J o R l p B U H J 6 K 3 Z m b G 1 o V n l S a E R k O E x j Z W V 3 W V E w W l B G a k U 3 R l V F c V Y y b E N p c k t 6 c 1 N L R E Q 0 S D h G Q U V 5 W U 1 H S G I 5 O T U 3 T C 9 k N S s 4 a T I 3 U n R M b l M r b D N B R U Z V a W 9 o c X g 0 T V V Q d U 4 y Q W 5 B T F l 5 a D V l Q U J B S W p D U F J 1 W E 5 o U n d 0 c U N C Q U Z x T m l n d 1 Q 2 a n p D e l F 0 d X d Q S E R U c 0 d u S z N z N U l V T U h J Y 1 N w Q U V Z e T g 2 M j V H e G t o e E l s Y T Y v V z A x d E 9 E c m R w Y k F K N E J B R 1 l l U j B S S H d Q O X Q r a V F Z c G l l S k s x T k t l V D B S L 1 N y W V F 4 N F B 3 S k 5 T M 2 l l R X V N c X l y Q m R j M S 8 z W X N x e k R p Z W g z N U J l V m Z k d n p 2 S F d B N 2 g y W E R R M E 4 y M n F 0 Y n l X a V J m Q W x o e n V J e C t O b m t D O D c y M U 4 5 U T R P S W Z n N W d V U 2 F U Z V F j Q V h O Z D l R a 3 A 1 S H h F Z E x h V j g x M 0 d j V 3 l 6 T C t o a 3 p u d 2 M v Z 0 9 w U F B Z e l p o V V F p T V l s O C t k O D N p R 2 d y d 3 p D d U J 6 Q 2 x E M E 8 4 b j h 1 c 1 Z r b 2 R B M k J z W V l k b 0 5 M b z E v S H V n a F V S M E x Q T D I 4 e X R v b l k x Q l V O Q V h S U F F O L 0 5 x S G k 0 T C 9 G d 2 9 o R G d J d 2 4 1 b l B C c k J F Y T c y R W l C W j d u c m Z F T U l 5 e F J I U U h F Y j J R U 0 N U R 0 I 1 R 2 5 m W U t J Z n F l M T N n Z k E r d l g x O V p Y Q m 5 x K 0 1 p S H E x T n d x N G h J a i t J Y V U 4 M j N H Y 3 E z T 0 5 z V m h z V 2 1 B T T J x T 3 Y 2 d 2 9 K V 1 p r d 1 F K L 3 V Q W F p i a H J o e l p V c T B s Y W 5 0 V W I z S E V h Q m 9 E T W F J Z F R E a W 1 J d n c v W U 0 z W X V s L 2 5 1 M H N 2 Z F p M O U 5 K R l d Q e j h B L z U r c m o r T 2 9 n Q m o y R W l z d G Q 5 e H F Q c n h G R k R N V D B S Z G E 4 O G o w Z j U r S T l L e n B 2 Z D c z T 1 V o a 0 c 2 N z Z h T j l h a y 8 3 d 2 V P e n d n Q 2 V R U 1 l X a T U x Q V J L T 1 o r Y 2 E 4 K z k x Z T A 5 V F U 5 T H F V O G g w a T J 0 T H p 2 Q 0 1 B M 0 s 2 M X J o S k N h U G d a d F R Y T T d B Q j R t S W c 2 Q m V U b V o 2 e j B r c z B B d 0 R U T n d u V U 9 B N E J V S 3 J V U U F J U V F U d k Q v R k F B N 0 1 2 T n N 6 L 1 A 2 T E Q 4 Z l B B O V E x M 3 J Q U l F t Y 0 F i b T l 5 a l F B b j l x M i 9 X T H V l R U 5 E d 3 d i T W Z E Q 0 F u d 2 d o O X J a d H U 1 T j N W a W 1 s Q W N 4 e k h L Z V R r a 3 g x Z F h X a X R i V l Y 1 T G N O S H o 1 O E V o R z l E T 0 R N K 2 Z Q b j M 1 e l g z a 1 J F N 2 Z Q b n o 1 O V V Z b z M 1 d H F R V m V q M V h W W m p a c 0 N 4 c k d 5 T G F D Y 0 R P U W 9 n a n R O W V d F Z F V B b U Z i c 0 h D S 3 F a T 1 p p b V R 5 S D l T V F h G d l F q e T d K K 0 Z 0 e U w 3 T U x N V E V S U H N 5 O H Q v S 2 F V O G 4 0 Q U g 5 a T I v W X l V c 2 t z T l Q y Y S t X V 3 M 5 c m F t c D Z l L 0 J I U F h C N T J z W H g z R m V D O W 8 y Q m 5 C U U t w W H F N V m l K a U Y 1 T H A 5 U F p R S E t S b E Z K b k 0 v T z M 1 T m Z s R 2 V t N m J w K 0 R 2 a 0 1 H b G p Y V 3 l S U H F p U U l Z Q U Q x U k l j V D I 4 T 3 Z T b k F p Z 3 B F R j d l V W t r R W h Q N j B w K 0 l 1 c n k z U j Q w Y T l T N F J q U y 9 t T E N z a 1 N D c 3 N T Z k J h a k F 0 U 2 l y O F B t c H Z y N i t 1 c l N w M 2 p l U j Z W b F p V Z E x Z U z R E S D d C N H I 4 Q V F D Q 1 Y w Y U 5 t T 2 V B N 0 d n R W N t a 2 d r c m p a T k 1 6 O V N 3 R k J L a m J k d H U 1 b V o 0 e X Z T V z k 3 W T J Q a E J k O C s 3 R k x G W T d F a 2 l t a n d V O V R r R G l j W X p p T 2 g 1 Q U Q 4 b G 9 u c 0 J u Q m 1 K U l A 1 c F d W Y T N 0 U k 5 D a G h i W k c 3 R V Y r N U l D M 1 V a M H I 1 Y X d Y a T Z E d 0 N v S U V i Q n p s S E J Q K z A w N E l u N H l a c T N z Q l l X c y t p U 1 R 5 W T I w M W h j R U 4 x U W R S b 2 N n b z J F W E F K Q l M z a 0 J F Y n p 1 T z h 4 V G c x L 2 N E Y 0 l U V y t y N m N 3 M E Z L K 1 Z W a H h u V 0 9 o b 2 F H S H h x R 2 N U d U N q R 2 5 I Y 1 E 3 R H N t S 3 h w e l B 6 e m t U M G h K U l N F O U Y 0 Q U s 5 N W 5 u Z F V r S 0 Z T a 3 Z I a n g 5 Z E V v O U Z y N E d m W n N O Y T Z V O E R N e E l r V E p 3 b 2 h 6 Z 0 l B W m o 1 V k t m V m 9 v U 0 V o a D V S e V h 3 R H J N d l B 0 K 1 h 0 Z k l j U k p 6 S n d F Y 0 p P V W N u M G l P b 3 Y 5 K 2 8 y S G 9 I U E I y e D Z w c m E y T m 1 h Y j U 1 K 0 F H O W p S b V B v Y U l U b E J L b l d 6 Y m R y Z F N y T j F B U 3 F s Y X J Y V m R y a V l P R W Y w a X l G b z V o W W p 1 d G l 4 c j c 3 N W t u U 3 p 2 T 2 0 z Y i 9 n d U E y d 0 R B c 3 F 5 Z m F h M 2 Z 6 Y S t 6 b z V U Y U h n Q W N 4 N 2 t s Z U p 4 T X A 5 U G Z 2 d m Z l Z T E 4 Q W V G d E s r U m 1 B e m Z y a j R B R 0 F 4 c 2 J H V E g x O S 9 h N H R M U z N m W X B t a 2 M 5 R k k w M E l h R 2 h v M m F H c H E r d E s y N 1 N l b G x F K 1 F Y e E Q 2 S G R 1 M i 9 4 M W t v U j N D e k w 5 M 0 h L Z X Z l d l l o S V N 1 V n o v Y X Q z W X B J M 0 F a Z X V a S z h v c X d T b E Z k c j F G e G 5 R d 3 c v N k Z T U W F X T E p x M C 8 y e T l F R F l M b j J j N k p x R 0 l Z Z G R C b 3 F 0 O T I 5 d z h F R F p u Q T J D K 2 h l S l M 0 T U R y N T A y M j Z t R U N O R D Z i Y k J K W m x N c n N Y T U Z 3 S E k 5 R E d v d F p E c k F k e F B S T D h H Y 0 l m c n V 2 Y 0 N 1 Q W M 5 N 0 J l e T J l e k V Z d T J H W W R R U l V i R T Z 2 T 0 1 C Z k 5 M W T J G a W 9 P V D B D U U Z 0 d U g r T T R 6 b H l s b E E x Z 0 h 3 Q l p J d G 9 6 W j V 0 S U p C S n J O e m M z e i t 0 c G J R Q k F S T 0 9 D L y 9 2 M H U x e G Z Y e D h G T U k 2 W k 9 3 W G d O R F U x Z m R u U T B M Q 1 R Z U m p Q T V B N Y m x t V X A x M 1 U 3 c E 1 D W X V S T E E 1 N F h q R m R v b U F X R D Q 4 T 0 d i Q l g v T 3 l z O D B x Y W 1 w W V d i b V h z c m l y Z E R y d W F v U T d H d T M w b H B Q Q 2 h 3 N U d 4 R F J H d 0 R B e k o 5 b H M 5 b T R Z U m p u T T d O b T V s S m x E a W 9 C Z E F t a U l h S 2 F J R 0 E r b n k 1 U 3 p r U z B K U k U 5 Q l d B e E 0 5 L 2 l l Z D V O Q m R s R 0 Q y d X R I M F Z C a V k 3 Y T J 0 c n F p b 3 F L Q k R O L 0 J u V E t o c 3 Z W Z 0 5 v Z z E 2 Y j k 3 L 0 h Y S T V G S X J X V l p j Z G Q x d X d T Z k U 5 R V J T c W 5 6 d G R h V E R j U F l B c 0 Q w a G 9 h R 0 t R R H F p T 2 h D Q U 9 z e j h 6 R k t x Y W 0 y Y l l m M z J D d V J O Z G J K R S t x S k R v e W V h R H F k L 2 t j O E h y L 0 F 0 d T F a U 3 F u Q z d n T 0 d h W m 9 E R V N K M F B U T 1 B L b W d i U m t U b k 1 2 T 3 I 2 Q n p k d W p V U j d j W E 1 0 d 0 R v a 2 d J Z U d E Q U s w Y V V 5 W U J L S n h L U l l M S F l E R V c w Q j R L b H N O b n R x Z j I v T 2 d Z N D B V c E p T Y m c w L 3 E r Y 0 F B Q j h D M k o 1 S 0 Y z Y 2 J M T G c v M n F k U 3 l r c G 0 3 c T V t V G E v b k g 0 Q X g r a 1 I x Z G Z W S n p M d 2 V N N T l F U k Q 5 b D V 2 Z V k r V U F o e E Q 4 Q U R H a T l w N U N W e D F D V m F P c z N J d E x w S V h N V z R D R 3 p E K z h 0 Q X N B M n p I a T g 3 V 2 J z V V h a a T Z R e k t r Q k F B O E R 4 d l J 5 R k V t Z W Q 1 N X h W b U N P Z H d I T 2 V p b n N a e E h P Z n V 3 c l p B T n V 3 c 1 p q N m Z t V E 5 F O U J i O E F C M H Y 3 N 3 k 1 Z 1 l Q b E p T S 0 t B V G p l d H U z Y n V w a 3 F B b 0 F z e X p v e U 1 N U 0 1 C U E F l Z 0 d Q e k R l O F R K a 3 h Z S n h L S l B B U m Y y d l p h Q U t j d z h 3 d U p S R 0 w 3 S X J J Y U p o S D l s b j J 0 M 0 U 0 Q l B Z M k 5 q U X N 0 e T l w V k N Q R m Z B Q m N C O E l o b 1 o 5 d T I r e X F m W T F S V l Z k M E p R Q k h S b j I z Y m J x e X J x L 3 V 3 b 3 F M a U o 4 d z h 6 Y k t z S m E 3 c i 9 y V 2 5 R W m k 1 U H B E T m E y R G 1 I W U 9 N c D Q r S W l B R k V K M H l Z c 0 I 0 U k h j N 0 1 E e m 1 P Y z c r V T h n b 2 h 4 T F J F S X Z G a U w 0 T k 9 C b U t k R E F C U 3 l n c 0 J Y R z R Z e G x z Q U p x U E l m a V l J U 2 5 z c 0 d v M E 9 V M H F k Y j l 2 M m 5 4 M 0 h l U k 0 5 M U U v c W l a Y V d s c S 9 6 S H h O U k p Z Q 1 M 5 M F B C Z S 9 V N k F C c 0 F 5 R 1 h w S E 1 2 T W J 3 T j R R a W w x S D R E a m 1 Q b F o x M 1 Z M M 2 5 1 V V F F Z 3 B m e V d F d U s r M 1 V z S D V K Q k t K U 1 l a a F h F e E U 2 d 1 J a Y 0 Y z c V F J V 0 V k T W Z I K z I y e W h Z Y n h N Z 0 h S b F Z H Q 0 o 1 O G x y e i t O a X N t N 2 9 j e m E x c y 9 H R m d M b U 9 o d W k 1 c W p 6 N F M z N E R t M U 9 M e E l h R E J Q b X F Q V m g x S 3 d O b z Z J Y W 9 y d 0 t v c U l L c k R W M D J 4 S j Q 4 N z V C Z H Q 0 M 3 l I N D d w M G V u R W N V c l V I U D R P Y W p j W V o 5 T z J l R z Z k V E V X U F h j Z j B w O S 9 1 T H h Q Z V R s W k p 0 M z I r V D Y x Z T J 3 V V p 2 U U 1 D c G x N S m 1 1 Y T V v M 0 1 Q T k s y N 1 M 3 T 2 h k N 2 l P T T d E U 2 l r b G h M Z 1 Y v b T l l b H p l Z 2 x I S m p y Z l V r M H p U L 3 p Z R n p z c F N F b G 1 W W l p 1 S G V U R W 8 1 a W 9 n b U 1 Q T k R S V T R a R D Z C R G 1 y Y S t 2 a j d L e k l 1 Q 0 1 h Y m F 0 d D N 4 Q V R O T j h 4 S X A 1 Z j Z w V k d x a l l z N l R Q R X d p b W d M N G 1 i S l N 5 c H N j e C 9 r W G V t R 2 p p T W Z q N C t E d j I x c F F Z S n R 0 Y W 1 x e U U 0 b k V E a 0 t J Q T E z W C 9 i V G d l Q V Y 4 T z J D d X J k U U h t W W p v V 0 d a T 0 N T R m U 3 V 2 s 5 T 2 F T V X J 3 Q j R 4 b k d j Y T F i Q z l W d 2 x h R 2 h v M k p L S T N n Y U F 3 T T Q 2 Q j h D L 2 l P Z 1 Z y Z l Z M c n V 2 T 2 x s S W V E V 0 F y S X Z x N z R 6 a G Q 2 d k V B Q U R O W E V G R 3 h Q Z k d 0 K 1 h L O G V S V G F H Z W N C d U t D O X Z m M i t m S n V i b F B K d U l u S n M y N T Z H S W 8 2 e m l v c U t S S G N a Y 0 V S M H Y y R j B W V 2 x q N X V 1 U 3 l l U V Z u d W N k U X I 1 T T g 0 N 0 J v V U 9 E Y T N D d j U z b H p F N G 5 F Y U N I R X p j d z h Q N T F P M 3 h 5 T l J x d U k 2 Q 2 h t Z n J 5 d X J t N 3 I v R n F k e F V n a 0 V o T U M r Y 2 I v T 0 k 3 V D Y v Z G 1 T T S t z a 1 U 2 Z V V F K z B X L 3 F r S n h w O D B W e m Z 4 e m 4 2 a k 5 a Y T l 0 e H J H V U t J R n d 2 Y m l 0 V y 9 r V k p 1 R H V C Y 0 J E O W l 1 Z l p B e D N 3 d n J m V z l U V T F O c i 9 k a n l m b H p I Q W J n c j B G a 3 g 1 N j J i V C s x S E 1 O U k l w S F k w a k N N Q T R M T n h J W U F 3 T X p 2 Y T Y x e l R y b W l 4 Z D F X U V l a a F d S W l V m N m t F O E d X U H Z m T F F X c y t X c 3 R k d n B 5 N 0 d m U 2 5 s K 2 d B d U J m Q z A 1 M 2 1 m N U g 2 Y 1 h k Z D l S a 3 E 1 M y t M R m k v O V p W V l Y x T k R O d l l s b l d N Y V V H S n F J e H Z I c G x T Y X c y R E h t S n R u N V N W S T U z T l g y U E 1 y Q V p a W E h y Z 2 h 0 d 1 F p a m R G d E l k V 3 V 1 S G h S R H J O R F U x e m J B c 2 E 4 e E F q Q m t Z N 3 M 5 a D V s T U I x Q k R S Y T V s T T V r a l R O Q T h t b 3 E w S y s z d W U 5 N F Z o R 0 h z d z g r T k V k T D J V c 2 l h V l N 0 M V l H R 0 F 4 Z X Z U b 0 1 n R G p p S 2 l j a U 8 0 R T B B N 2 d R a U w 2 Z m E 2 T 0 p B Q W t F b 2 1 4 a G 1 F O E Q 2 Q l d h M z I 5 N j d y b l N D b H R B U G N h a H Z G a U 1 w b W M z T m p Z M k d I R W t W S m V B R j h T K 0 w 1 Y 0 V k N G N 3 W j c 2 V j h 4 Y 0 U 5 e l V H O H g 4 V F R L W l B M N n h z W E Z t T D Y v S F d s c n J 1 N G x v T H d D d n R i Z T N u d 0 g 0 b W M 1 S 3 F U M k o 2 R F V p d W t z c E 5 i N j l 2 Z j N D U X V O Q W t F R n l D Z 0 F R M G Z s Q m M 0 Y V p V O H o 4 U F R P Z l M 3 N G t z b z V F S W 4 4 R U l E e l B 1 d 3 E r V W V R c 0 F B K 2 J w b m t u Z 0 F O U k V B a z V r T 3 Z N T V h y M D Z M S l J v M G J k U 2 t T S E 1 m T W J u d W Z 0 a H h M R 2 9 N Y k d 4 b G J M c 3 J Z b m 9 2 d U k 2 R W F s M U l I W m J Q Y n c 1 U W t V S 3 N T e X J H S H c 3 d 2 0 3 T 0 x t S X F K c V p S O F J p c 1 d Z Q V k 1 b T V 3 N E h p T 0 0 1 Y 3 k 3 S k 9 F V U k 4 Q m V B N E F K O T d u a m N G Z l l q U 1 R T Y V Q 0 N 1 R X d H h Q U j V H d z I r e T h V a V h i d G p r Q m k 1 R j h B L 3 N k K z N j M X J s V k p M Y k 5 1 K 3 R T L 2 p o S 3 l a T U V D Z j c 3 U E p U a D d N V z J o V j J l O W x N N W o z Z j F k a S t K U 1 R V V E Y 1 T j h E M E E z Q k V S V F h L R X R 1 Z 3 J l a y 9 n T z c 2 R V J N V j F Z a H V Y S W Y 0 e E V t S W p x M U h k U F N t R U 9 X V l F D U U t N c U 9 n W U J 6 T 3 B z S H R y Z E J 0 c m Z B V 3 p F V j d 5 M y 9 S L 3 Q 3 Y m F K O X B n O X U 3 K 2 5 t a l k r c F F w c m J 2 N U 9 E e D V u M k 5 C W S 9 l a G l Y L 2 Z n V E k 5 a 2 t k Z k 5 B Z 1 J s M l d 4 T T B 6 O T Z 3 N 2 Z 0 e V R I N F Q 3 d W d F b U N J S z R i Q U N H e X R x M j N S R V F x W l N x W m V Z R 1 p w W k V w Q U J z V G t T a k R N T 0 E 1 M 2 x q b D F V d T Z E M 0 1 Q S V g 4 b T V v W E F t b X R 3 N G x v S G 5 4 N z J 3 U U V t Y l M x d G J Y V n N W a n M w V H g 1 c k g z c j Y r c 3 Z 5 K z J 0 b U x r Z W V W a 3 F B R 1 l 6 O H g w R j J U c W t s U G 9 E Z k 1 X S H R 3 S H N T R V Q 3 U 0 N s b k V k R n R 6 S H l Y N H p o e n R k W i 9 G M E o w V V c 3 U l d 0 Y 0 V N b S 9 u S 2 F X S z F 1 N E 9 y d E 5 2 a W p U L 1 J D b V Z D Y 2 F S c n V 0 M k d k K 3 l y Q 3 Z n W j I 3 Y 1 d D U U x w e F N D a U x Z Q l V B W G d t a 0 c 4 b n F z M F R V M U 5 q V k x L K z R u b 2 p X d z I r M k t o W F Z V c G x X V G 1 Q d 0 Z Z V E V U b m x C a U d n b j F V b D R C b 1 p q N n B N S U 9 M a V A 1 T V J G c 1 d k S j F W T E x n c m V J M 0 d v S V F 0 d H F t c D Z h M W t N d G t w d 0 Y x c l h R K y 9 S d V Z N S X F v S G N C Z 1 I v Y X R n M 0 5 a M E 9 o M k x S Q 0 x U L 0 d Y e U c x c n J w N W o 1 M l Z 4 Z D g z S G p 4 b z B 3 V G Z O c C t C S 0 x Q N T h 4 W T h a O E F Q T X R 5 e n B O Q 0 h G Y m V Y b j V v N V p s V F h G Z H Q y U k F 0 M m 1 h a D h P d k k 3 U m J x V D R o L 1 d P T m R Q S 0 V l c U t s N m F 1 Z T Z J c W k y S T l X Z D B n c H M 2 V W l i Z 3 R J Q l A v M 0 9 l c W 5 0 c l k y V m x s W m V V b 3 Z 1 d T V J U k 1 U T V R 6 S H p P T X V 5 e H B Y c T Z M c n V k Z W g 2 b z I 4 M E 5 E U n N M N F R Z R D h B K 1 J E U W F B S m o 1 S T J i K 2 5 S R G k 3 N D d q N U 1 1 c m x L T V h r a H Z M Z z F M c U t H Y W U z S j l 6 b W Z u Z n J 1 d m V S M F R E b V h s N X d y K 0 1 J R 3 J 6 a l o 2 N 2 R 1 S 1 A 2 Q 1 p h T l I 5 b T N v T 0 l D c C 9 u N G Z C V G F j K 0 R u e F h R Z 2 V N N C 9 3 Q U F L U 1 d J U 0 F L W T J z M 3 d j U U I 5 S 1 N Z Z H N v S l l v e V h h M W h 3 R U U z N G N S U 2 p k R n R J O W d X S G o 5 d 0 0 1 W m 1 O a l k w c E t 1 U X N S T F d E b W t 4 M 0 h l U k F B N X d j Z 2 p C N D l 1 b X p 0 d G R m Z W k 1 b C 9 T V V N U Y k 5 0 Z U s 1 R k l i R 1 V Z e G 9 O R W R G V X N G a n R I S 2 Z V Q U 1 6 K 2 F T c V h l Y m 1 s c F d i T D I y b X R m a U N B S W l K b G Z a d W J q O H V V O U F N Q 3 l y Q 0 9 F R U g 4 Q 3 N C Y U F Q N 3 V 1 Z X p Z Q U 9 J N X p 2 M U p x T E l E Z k 1 m T S 9 4 N D B i d C s z T W 1 U U G 5 C V G Y w R n p I e m Z Q Z z N Z L 2 x q N 1 U x R T F 4 S l J M V E 8 v Q y t C R U F M O G 1 v Z 0 9 Z K 2 I x Z 2 Z W T W R 4 L 2 x 2 c V d 0 a F d k Y n V X d X N i a V d n c 0 0 3 K 1 F T c V g y e X p j Q T J M Y j l m a U t S M k 1 F M H p X Y 0 F u Q k 9 M e G Z a U V N w M X I y L 2 F U Z W N O a z R E d D E 3 b 0 5 2 W k h u M y s r K y 9 k M n B x Y W 0 0 S H N K W G p P S D h C Q U N u b H V l V F h G Y m 9 0 R n h Y c 0 9 N N G p V c 3 A v R U 5 F V U t l V T h 4 M 0 Z P U W h H S H l 3 Q 3 R F N G x F U X B t b W V T O T h l W m J i V T Z u V X l V V U 1 I b E Z t N 3 B E Z E R X U X p 0 c m N z N j F J a X V z Q T B 6 U 2 F s M U d t M m J k K 1 o 2 M E 5 F T V N s b E p 5 T U N N M G Q 2 c 3 h j b W 9 0 M k M v c D B N b z F M S z l a b D V D L 0 w x N U Z N Q T l u S W M 1 O G 5 n Z V l 3 M V R m T n M r T m s 4 Y V N L Y U R p Q n B t d W F i V X N y T E h N Z D V E S 1 V k W m 1 V Q V l K c m 1 X V n J y Z z R L N U w y c H F h d X F 6 M U J J e l R 4 W k N W S G l l O T d P b X B x W V B n L 3 V 6 b n d J S W 5 U d 2 h Q Z k x a d n J W Y m F S S z N F R 1 B U b F o z Q m s w L z J m N S 9 o K 3 d k d k F F d 1 Q 1 V n Z z R E l y R 3 d P b D J a T D c 1 d 3 B m U 3 p Z U G k 1 W W p Y Y j R I S 0 h m W k d m S n l D T V d 5 a 2 4 5 e E N 4 Z X N x V W p R T 2 l z W W h x b X R n c n I w Q l l w d E 9 R T 1 g y Z X l I M V V S T 1 d 2 U G 9 r M n Q 5 N 0 c z c n B v b z c r Z X R I M z h C Y k 9 o N 0 h X U 0 F D Q X Q v Q T d 2 M G J R N j A r R D A 2 d F F M V z B p S X Z E T z h R a m Z N M n V 2 V F k r b y 9 j Z k g 0 Y j V 1 Q l J O S X V v M k d I M k R T S z V q N T N r Q 0 9 x c F d a M 3 l X a X Z 6 T H o y O H o 4 W D l k M V o v Z E R L Y 1 l r b 3 B N Q k x F N m x V b j g z R E d O c 0 p C S T V Q c G h M R T l G T D J X e j J v a 1 F p b 1 F 6 R H V J Z U l O Z 1 B 3 Q j J i K 2 d v a W 1 4 Z V B 4 Z n l T V H l R U G E y d H J h Q V Z o R T l F S n U 0 T U F l M V J I Q U t h V 3 N C M 0 F k Z 0 Y w Q k 5 N K 2 Z Q M y t I N n V w c X d 6 Q 0 1 3 d 0 Q 4 Q 3 Y 3 Z T h i Z F N 5 Z 2 U w M W x N Z H g r b F N J b 0 t a U D B J U X B O S U h O b 1 V 2 N W Z z Y 0 V U M E 5 B S V p o Z E x J c G p C c z N i a 1 I 1 Z W Z t M U F J N W s 1 c F p V S 2 5 W K 2 t Y S F N B S 2 9 M R 3 h P S n h N W U F U R 2 I r R 0 l O N F B Z Y 0 F Y c T d 1 Z W l H V 1 p X M E Q 0 Q W 4 0 R 1 Z V S D V R Z E c 1 U l B V Z H k 0 R F V D e k x a M j Z o T E p w U 0 t z V z g 3 R X V l a U R 3 V U N V Q V l N M l p N b k p r M 0 J O Q m R N S G 8 y U H p 1 N m 9 h R m h T e U h F M 1 F D K z h q e H Z z b U V Z V T R u b 0 x t W S t y W W d U c V Z W S 3 V h c 1 E 0 b D N i d G p z N U J 4 c 2 F H a l l R U W p 3 U G 9 C N 0 F u e H p I Z V N S M 3 p I W G R 2 M G d w S n h I U k w 0 b m 9 2 d z B O R F Z P Y W 1 w c T Y x S j B I L 1 A w Y k V T M X F i M i 8 v Z H p m U E l h U W Z y S E Z P b m x C U H R I d W 9 u M 3 F p Z z A x M 0 d S S E Z J S 0 l 1 Z X B Z b D J B M E F N c G 5 N M j c w Z E 8 1 R k l L Q 0 p h U W t U Z j l 1 V T l S R V N u O X V K b W V 5 c U F i Q 0 N M c 1 F z e j c w M U V Q N F A v Z W d Q Q U o 4 e D h 0 Z G I 2 N z Z X K 0 1 P S C 9 r U F E y V X F O Z k 1 Q T W s r Q k d 2 Z l l h S U Z n S j R r U D N h Q k 4 x R m J K W X B w V T R I c 0 E w e m I 2 K z F 2 a l k v b W t m N j F y Q T R F W l U w S G h W R E N E R 3 R 0 M 0 l n U 3 F s M T R V d W 8 1 S i 8 v a 0 9 k N X c x M 1 h i Z W 1 o V n R R a m p 1 T 1 V 2 R V p T e W 9 j Q m J O N n J S W W V z T U 5 Z N G l i Y n U w T j d x S 0 5 l V 1 R 5 a m R G c k t 5 O E 5 y Y T J 2 W V N R a X p P T i 9 E b n N t R 2 t s S D h s b 2 4 w Q l Z C R l J P N E N I Q V Y r d U p K b E 1 X c 3 o 4 c X l C c T h D U W l P a W t l a j c r W F R D Y V Y 1 M 2 w z R W R G S l J I U 1 o 0 e m g v U X A 2 e k l u Q X V Y Q V c v Y U d 1 Y W l I N X Q y M 2 F u U F l 4 d D I x Y 3 F w V F l E Y 0 d o W l d k a 3 p Q L 3 p o R D Q 4 Z 2 9 z Z m g z K 3 l m N E x y d V Y w R V d 5 c z h C b k V W R U R R Q m F 0 Z F l Y R 0 l a e G J a Q X Q 5 Q X N w N V Y x R T l I c 0 F o e E R S S V V x c E Q 1 a j V h V 1 o r M U h Y Z E 5 3 Q k F T c m t 6 R V Y w Q V l D Y 0 F X V 2 E r M 0 h H Y 3 k x R m t y O X J j M 1 B 5 Z W x E S k p S U D l I U k h z Q S t J Z V V z b 1 d a Y j J Q b W g x M 1 g v U k 9 B U H h X Z V Y x T l Q w L 0 c z b F B K Y 0 F G Y 3 l j N U 1 R N G 9 6 O G Z r S 0 l 3 N 1 h X Y n h M U k N W T E t U V E 9 a e k d H N U l M Q 0 J Y S 2 R o R 0 h V Q W 5 t U G 1 O S U F q Y 2 h K K 1 V z b 0 R B Z X p B e k F 1 S m F D U 0 F p U U F l S 1 J n K z Y 3 c n V o V k x L T j V q N U h n Q j N O R F E w Z k p T W G J l N 0 J 2 d y 9 w Z 1 B 6 N l R a M F V C Q 3 p M K 2 k w U n J V T k V L V 2 I y Q U l 3 Q 3 N G L 1 E v K 2 1 D N j J K c X J i T U F u a E p D S E R W d j N y d 2 x T c W w 5 b W Z u S V l H O X F N U E 9 U V 3 V 1 e m 0 1 c W F Q c l F z N j J B a H h I V k U 5 T E J T N m d 1 d D l j T U F u b T F y Y T N 1 c l F M W m p t K 0 Q v S X d H O E M r R E l i d X F I Z G 9 2 V 3 V w b U l 0 Q k R p T G l u b C s w R W s r T k 0 5 b m h p e X h y T X F T Y l F W S S 9 2 T k Y v a n V s b 3 R S L 2 Z F T V J E Y 2 R q L 1 F u T F Z q N j Z w U E x N c X l K R U I x Y m o r c G R E M G J G M W o 4 R m x W Z j J m U k l p d 0 l 6 Q U d M R U 9 5 a 2 Z z Z 3 J M a 0 R s a j Z u M m V 4 N E 1 F Y m t Q M 0 d 0 e G x u d n Z v V T M 5 L z l C M V R 0 Z W p E Q W p D V X Z Q N G J X e G x k V 2 1 R e W V 6 c E J n W U J 2 V E Z J O S 9 1 c y s 0 U G N Z K 1 B q U G M x d z B p U 3 F r a 2 d L Z l l s N 0 Z 2 M D F w d l F r U n I 5 U 1 V B M C 9 P O F U w M 1 R 6 T n E y M 1 l R O H l U R X A 1 W k l n O E N X Y W U x e n N m Q 0 l T Q U 1 E T X Q w c 3 B i M k h t c V V H R 3 d 0 U W d n M l I 2 Y l c x d H Z M S 3 l z b X p C Z 2 d Y d H M y Z l B i c G R T S G s 1 R X R 3 Z H J Q a l N 3 N D B F c H R R b D g 1 O G x u O F h o O E l m e W c 2 a z d x T U l s R V l x d 1 F Z a m N p M m d m Q W o 4 a z M 3 a n h F U k 1 m b W x X a T R C Y 0 F 0 b G 1 Y O W h J a E 9 C M 0 N Z W V J p S F N 5 b G Z K Y U t w d G 0 w L 2 d T Q U l v c W 1 w N l V 0 M F U 5 Z D Y 0 c 1 N K b T V p b S t S c 2 l X c X k x V H B G Z j N I N l B 3 S 1 o w b F c z Y i t U S l h a a 0 5 E d z F a Q 2 l B T 0 k 2 S E Q 0 d 1 R 5 d k F k a S 9 t T F E r T T c 5 S F J B Z E p L Z T h I a 0 F 0 T W p 3 V D d G d 0 I 0 U z B w N T R t Q m V 6 N k Z H T X B t T W F L M 1 B B b k F a T T B j Q W 5 H N 2 I 5 b 0 1 B S U t V O E 5 i a n U 4 O W d 2 b l d B e T g 0 K 0 l D T U Z l d W l o S 3 F h M l l l V z M y N n l 4 d G g 3 e m d j M m F l U l V S N 1 N 5 a 3 Z C c E N y M 1 V q d 2 E w S k g y W m Z N N 1 p i Q U d Y a 0 d F U j N K e k o 4 S U l Y W j N I R 2 N w Z 0 J P b G x C N F I z U n E 4 a G 4 5 c 2 I y O S 9 L c y s r M 0 9 X M W F t a G 9 P T U F 3 a k Q v R H Q w M 2 V a T n Y y N l l W O U h N Y z V W a 3 E 1 b E l o T 0 Z V T D h W e W 4 x R U J G Z G 1 w L 2 R I O V M z V G p M e m 8 w T W x z M n N v c 2 N Z N W V V S T k w Y 0 h S R X g x c 2 l L a T d q S W d 1 T U h O N V R 3 N F Z L V 1 U 5 R W U z T n p H O E d 4 V 3 g 3 a F d F W V U 0 a m 9 Q R 2 E y N X M r Z j M 2 T X p h Z m p 3 N F d j V D B S V m E 2 O G t M R m l 5 d 2 U r a W V W V X B 0 e D h 3 d n d K Z G R B e k 4 v U 1 V S V H M 5 b n N B O D N O e l Q x O W t S T 0 F Z Y 3 c 4 c U l V b k h j Y z V B Y 0 F K L 1 Q x L 3 d v U U o 2 d 1 N i c 2 c 1 b m k x S n F L d 0 E 3 T W Z O M j h H c 0 x s Y 0 Y z c H J Z R G V K d U k 0 d m x q R U 5 H e E F N R E 1 N Z m p Q Z T R X O F R 4 c 2 J H e j h H M E Z l O S t a Q l Z u R F Z W b 3 E w V G 9 1 Q n B z O W N s W W 5 S M U p K U n V D M W t a e k p 3 N X M w d H R Q e U h F W H N H Z m h 3 R j R R M n Q 5 d D J F W W Y 4 O F A 5 Q W t j S 2 R j b m s 4 a 2 J Q Y y 9 i b l l q M l p P W W J Y Z G Z O Q V B o b z R z U 0 p t K 1 R x U X V a U V N w M 0 9 6 S D h F U U 1 6 O F R q Y W J Q V 2 I 2 O U 9 s R m F 4 M H V X c l R v b U t x c X F r M k o 2 S 1 h L e X N w Y V p o N 0 J 6 R m U 3 c n Z 0 U W Z Y M z l 1 c k Z Z Y k F Z U j F U Q n p t c G x 2 O W p 6 d n l 1 Y m 0 1 a z R S c E k 3 a l B B d m d P Y V h V e j V q N U 5 B Q T d F Z E d a Q U o 1 S k p w T W p t Z m s x Q l B V Z G 1 m b E Z J a n F y S U N P N U M 0 N 2 p 6 Q V d 3 c D V S e W Z 3 Q l h F b E Y 5 c 0 R m T U F y a X B 1 M 0 9 s b E Z j U z B m b k 1 Q Q n Z B M 2 8 y T m p a M n l l W U 8 2 U X J z R G V J R 0 l m a E t K U k g 2 U l R D Y n Z H K 2 g x M n J a O W k x T H F K a U s 2 e m J i d D k v T k 9 x e U N p N D R N O W 4 y W m 1 W M n Q 5 U 1 l u e G 4 w M G 1 r O U x 6 d k 8 z e T V Z U 1 p P U n Z z e l R v S X B J Y z d P W G 1 F R U d N Q U h B S U F 1 W D B 5 T T g 5 b D V r c 2 N w M 0 9 4 a j h i R 3 h z O G J H a G 9 t T l R V M W Z h U 1 V P b W 4 0 O E 9 I W H d J O W F U V F B 6 M z R u b 0 9 z Z H h H b l A 5 W G R l O U w 1 b E 1 Q a D B Z U U k 0 S 2 5 H b G 5 s S l d W W F F E Z 0 t n Q 2 9 x N n V y S W o v V E 9 j U E 1 W e m l P Y 3 l X V 2 9 3 a H o 0 R m c 3 R X N E b G d T S H E 3 d m 5 6 N T E v V D A z a 2 h h e T Z y c E V S Y k N i a D F D U l k r Z V N j b 0 d 2 Z X p a b k l 5 Y m N K Q S t S W T d Z Z m l C c H l B e X V o W W 9 s T F R L W n V B d F d Z R H N 0 M T h p K z k z W D R K U X Z 6 e W J L e W l I S 0 t t R 0 9 Y Q i t S R G N h Q z R 1 V 2 R z b j B v R W t Y b D V O M W h q b G d Y Q 3 g 3 N k 0 5 c m Y 4 M j g 3 M j l 6 W G t m c l F W K 3 J V c m Q y V 1 d W a E Z v T T F B Z k 9 2 T V B l d E 9 D S 1 h i Q m 8 5 c 0 5 q d l R N S X d h S W x v W E F J S j l 3 U n Z 3 N V R 0 N 1 J T b m J C a k 5 Q R G Y 3 d j l 2 e k M 0 N T d u d l V C R S s 2 W l N x W T V h a W J O b X p V b 0 I 2 R W c 3 Y T J 0 c m U 3 c T h 2 U H d 2 N l h U N j Z u d 2 J r R z N i W j F p V z l S O G h 4 R m t B T m 1 Y b U o r Y k 9 u Z n U z d 0 N a M 0 Q v d V N j a m 4 1 c T B 3 U T V I Q k 5 m d D N z Z k Z 6 W G Z R S E F D d z B O R G V P R k V P Y 1 E w Y 0 V B d H B k U 3 Z 1 d z R 6 b z d G e m l t a 3 J h M 3 R 1 K 3 J x N m 9 N Q n h J T z Z N R X h F b n p E e m F Z V j F U Q k t K U k k w U T R 0 R m d q W j l v c m M 5 e F h m Y 0 9 s T W l x W m V Z T E F L d 1 h P S 3 d P e k d 0 Z k F 1 Q 1 I x d G J X M j Z M U j Z C a l R O R n N H O G 5 y M j V u b X Z 3 b 3 d r b 2 h P W n V S V i t E Z k 9 P Z 0 J 3 a W 1 n T 2 d B Y j V O R l F E Q X p G O E N P R G Z m T m x 1 R W h z Q V p x S m 5 a Q 1 Y 2 W D N K Z 1 h B d G l Z a U M 1 Q 1 o 5 d j l J Z 0 Q z e n A w N z k 2 N V N n e X F s Z n N Q T U J 3 Z D d v d 3 d 6 M z V M T l p p L 0 9 1 M G Z J T 2 8 1 e m d s T H E 3 U 0 F 3 N j V G N F B O N G 1 w Y n p R Y 1 p 3 d U p V M m t s R D h p b 2 d m a E J 6 e W Q 3 e m p P M V N X b V p z Z H h U c E 5 T T m h Q U m R R R D J 6 S D J l Y z F S V 1 Z t N U 9 S R E d 0 O V d Q Z F h K Z V F m c k x H T 1 h s Q 1 B W R U F n N k F u T 2 d B U W Q v T X I 3 a m h P b j h L V H B K U m Z k M 2 M 4 a 1 V p c 0 R l Q X h B Q k Z t T G 5 v a j N R M 0 R B Y 0 R 6 d l A v b F J X e V U 3 a n g 4 Z U J Z Q W l D a m R t L z d 6 N T g 5 L 3 Q 2 Y W 1 a a z d n N k h r Z 3 V P b n V s Y V Z W U 3 B t Q S 8 3 b n V q d 0 1 6 Q m d D T E Z p M G E 5 T k Q 5 Y U R R N k 5 2 a n p m N 2 s y W m o 2 Q m l J N E l v c G J m Q l B B S 0 0 3 K z B l U E h p d D J m T m 1 w V U s w b 0 N 6 a 1 V q a 2 E 4 d X l m c 2 J N e H h C U k 9 4 R m R w W l R h Q j M 2 a 3 l F Z k 1 m T D d u Z V V X T l Z 3 U E l h c D N l c 0 N Z U 1 N y U 2 h x S 3 p I R 2 t J b z N S Y l N L d 3 p E M E Z y c n B m R G x 3 U W F E W D J 1 d H Q 5 V m E z O U J U e l p Y Q T J m T k U 4 S y t E U W d j U E F H a X Q 3 e U t p N 1 F E Y z Z U a E 9 0 M 1 V C W j g y Y W x S b 3 p a c 3 h P d W Y y S 1 V t c D M y N 2 F m Q j R D V 2 x w Y X Z M Y 3 U 2 Q 2 t C N U t w V z Z y Y V d s c G J 1 O U Z n Y z F D S j l x Y U d q W X d E Q 0 1 i W V B B S V N p b D d n R 3 d 1 Z W Q 1 M S 9 X M T d t R n d R L z I 0 b E h K Z k l s c l h 0 d T F 1 S F R 3 Q X d N e T N F W k h L W k R K S G x K S n B E Z 3 J v Y n N Q T X h 6 d U 9 N M j J 3 M W 1 u Y j l o b E Y r d D R C N F A v c T Y r c 2 p M U z B 0 S G 5 y W V l 3 U 3 l J U G Z t S H F k U 3 F W O F p o d k h y d 2 4 2 M m J k K 0 l n Z 2 h o M j d Z U F R T Y V R S e T F j d U x D c 3 Z M d z g 3 b m x l T n R C U 0 w w c F R V O U 9 I Q U p E T l p o O E s 2 a 0 k 5 N D N u Z W c 4 M 0 5 6 Z D h X N n g 4 N E p D O E d j S 2 1 V O H F k R X R L M 3 J 1 a D J H Z 0 E 4 K y t H Q n h V S 3 R 5 Y m 5 j e W Z u M 0 J j W n k v Q V J q c W h x T 1 F G Y 1 N x S 3 R G V 0 V x M D c x Y 3 F o Y U F 6 b G s z Y k I 4 Q U 5 Q Z 2 J u M j Z D V E h M K 0 1 B Q U N B Q V N V U k J W R 1 V P b n F C Z j Z w T V p h R z E 4 Q m F s W n p m Q y s r e C s 4 Q m Q r Q k 0 r b U 9 E Q 0 N L b D h N W V B n c l J q Z X R R M W p B W l p Z b X R Z Z F N z R F l y R U 9 q S j c 0 a E 1 t W W V R N m 9 6 S C 9 q d C t o d G Z G b F F P c 2 g 0 d H p 4 W V p B Q T h Z L 2 p F W V R T Y l l O S V l G Z U x B U k Q x O W Z W b V M w d E x C Z 0 1 V Z E 9 t N m J w L 0 x E d V J J S k J K Y n R y U z B s Q 3 c 5 R U F U W m 5 G e G k z b 2 N B Z E F x d 2 5 q T m 5 U c H R T N m 5 z a S t v S 1 p I M l h t V n c z R G V M c F F 4 c W 9 V U V I y V E k 2 V 1 V s d 0 E 0 a j V t Z j Y r M X p t V F Z y M W l M N E t p M F U 3 Q k d 5 S 0 d F W G F t N X U v c m F o b 1 d F L 0 l Z V F J H L 3 R S S U J Y V 2 s 3 T n A r a 0 J m e j Z G T V k y U G o v N V J T d T J x d E Z 3 V l p X Q j N Z d H Y w b 2 d B a U N 6 d 0 1 B R k F 1 d 3 Q y M z d P V 0 R a c j A 5 U V E 3 Q 2 9 4 R 3 d R R U 5 R d j V S Z G 1 6 c 0 s z Z F Y 3 a G V k N m R w Z T R y Y k 5 1 K 2 M r T E V p W T l I S X B G a m 1 Y b E t K c E 8 1 d D F n L 3 g z R m V z U 3 p y Q W l K N j J Y R 2 N O M 3 V h M z N H Y 0 8 2 U 1 V 6 e E x S c H J a d H Y 1 V i 9 U Q W d 4 b V p s V D Z Y V D Y y V k x u a C 9 T Z m 9 i Q z F X Z U V F a 2 0 2 Z k F Z a l p 0 d D B y M l M 4 c D V k d m t G O G 5 L N l l t K 3 k 1 M z F S S 2 N D T 0 0 y M j d h T F g z T E l z S z Z p c m M 1 a H Q y L 2 N B T U t X V V R V U z B Z W H Q 3 K y 9 x Q i 9 t V X o w S 0 Y v K 1 V v M m 1 6 M F F 3 T 2 h p K 3 B j Q V h p S 2 l B O X J h M n R w a n N k Z 1 h S U F N D Y m R z S G x G a D d Q W U R y a U N p b k p 6 b 3 B Y M C t V a U 1 Z S D B o S V B h S z J u b H B J S l U w b z l 4 O H l X N H p q c k J 1 T W V T R V Q z T S 9 O Q m p 1 T T g w T T N s S T Z Y V X Q 4 e j h w Z U 0 0 V n N I Y X J p V 2 l z M H B k d D F K S U t i O G 1 v a G R 0 M n o 2 M H l E c D N E W n h j N n p Q e m J 4 M 0 h 1 Y W h J b i t Q Z 2 Y 5 b n V G b n d S N T Q v O U V o R n Q x W W Y z e H N W R W R C b U F 6 V z N i Y n V 6 e G h I N H l Z Y 0 t F Z F N L U n l O K 0 k 2 Q 2 R h N n l O Z D E v M X J i O D l W U 2 0 z R 3 p D N k F U R j h k Y X Y w a G t L S T V I T U I r d G 0 w L 0 J u U j h C b X J t e j U v L 2 4 r N m N Z V k x L W H h M U m p V S G 0 y b V N 0 O V M 1 Q 2 l D d m h w e V R m b T g x b X p 5 e G 1 m S k J T U G t 4 R S t 6 U H p O U F M r W n R I T 1 J M U j V O c H V k V 0 N 3 T E w 1 R k l U R E J O Y 3 p v e l Q z R W N w M E 5 1 T V h B e X Z 1 M T V Y d E V O R H d B W W h u R X J n U E d P N H d 4 S U l l K 1 E v c k 4 w S 3 J Z Z 0 E 2 K 3 Z q a E p 0 O F F P Y l F D T V N I W S 8 x R n k 4 Z z l j O E R n V l J Y b T E 1 a z Y 2 d G h x b k 9 Y O W Y z N l R h U 2 Z P d 0 M 4 Z E 0 w c E h V W E F E Q m l o Z E Z 0 S V N F a E l T T W p x e H N m N 2 J i S U Z J Z k w 2 c X A 3 Q l V 4 S m h v T 3 J I V X p E O H N M T W d 5 c X V X d F h 0 W n B E N X F 4 c U p u N 3 N I U 0 4 v K z V M T 0 9 u T j B O V z E 2 Q n F w L z F R d m V l U m Z q M m Z I T X h J Z j l x Q 2 V i Z G R o d F J I M 1 N Z d 3 J 0 S V E 5 Q X p X U m l q Z E Z o S V N z c V l o M E 1 0 Q T h a R F Z p e l V 1 a z Z j W W 9 a N 2 8 4 d X V K O W d X b D F K N E F m Z 0 Z n Y W V D d 2 t n Q k d v a U F h T l o 5 U z E 2 M G J 5 d k 1 m Q l B x W m U 4 R X Z i U G N q S X N v Q U 9 O T n h u T 3 V M b m N 6 T U 0 0 T T B 5 N X V r b F A 4 a 2 9 0 e n p y S V d 2 b S 8 1 c X N m T U F 3 T E t z M D R o b 0 9 5 S m F E T C t n M 1 g 3 T X p K b E 1 a c U F z c G F T V W 1 z M 0 1 I a E V 0 R G p R L 2 g 4 T l A 1 W X d 5 O D d 2 c G R Q c i t V a W N u a z h t T n R O W X p B S H h O Z m 4 w Y 0 F C Z 2 Z u R H R n M 2 5 R c D V Y V U E 2 b 2 x v R V R N d k l h S j J a b z R S M F J Z Q U V z d z h a K z d j d V I w T 3 R L Q 1 l Z V W t D d m R M Z k V 0 S E 9 n U k 4 y Y j l 1 M l p 3 R 1 l s V X d t S D l O Y V R 5 T 2 l R d 3 p E M k 0 y e X J E T k x P Y m 5 J T H g 3 W U s 1 a T U 3 e W w 0 e S t i W n l 6 V E 5 2 Y n J y R X p 5 U G t K V U V Y d 3 J S U G h J N 1 l r M l d h T X V I Q 3 Q v d W p G V k F y W E 9 G a 3 B O d W E 1 K 0 t V K 0 9 u W T F C b E w w T k N R a 0 p D U W t J R 2 4 2 R W s w Z F l k O G M y U 1 d H d W Z Y M E t V T F l 2 S D Q v Y W x X U E w 2 T T F q M D F G K 1 J t Z l B 4 c 3 B v O X Z V U X Z t b y t G V C 8 w V j Z k a 3 p N Z X d Y c H l C V 0 8 5 S F B E a U p D Z E t N Z l l x M j l q O F o z T j E 4 T X Z Y V F J R R C t k R l V R b z N S W V N F c k p H R W p w N D F s Q k N K d z l D U G R F V m 9 T Z G E 4 R n p i Q U J 4 R V J D T F F I N T h M N E F I U D g w c l d P U W 4 w S 1 B 2 Q z V m a 1 B V c W 5 V d X R G b z l B N W 1 y b W J t S j R V U X Y 4 N H Y v b F d J N H p p d k J o a z R S O E R Y S 0 J X Q m 5 O d 1 N B T T k 1 b n R l b H l G Z 0 9 J V V F G Z 1 A z e m 1 y N E R j R T R w a V p C K 3 d N e j h D Z n p D d G R I Q U d l V U I r Q X p B S T Z s V T Z 2 T H V h a T g x T m p a K 0 l h W E 1 F R k Z 0 W H Z O a V p u N G 1 s V X I x M m d I U 0 U 0 S H M y c z d N Y k F a T 1 J B U 3 Y 5 e E l B e n d J N G U 4 N m N P V D F t M U F R M W l 2 N E l Y d 0 x S W S t i Y j A r b j B 1 Z m 5 5 S W 8 y T m p m O E R N Q 1 Z 3 Z k 4 1 S V J I Z F p s d l d k N j d w Z G l 1 O F M w Y n F O a l k z Z k Z i Y V h t S H N x Z 0 5 O N j k 0 d z d 3 O H l 2 R U Z F c H J W S U E r Q T J B R G Z z e m R z a k E w R j Z E e V p v e G p X Z 0 5 s b W p M c D d B b W o 4 N 0 N y O H U 5 U m l H W T h H T T J j T 3 V D R z N C V V d L T W 5 K Q 1 F r S k N S a 2 F E U G t K T n F L S U 5 Z Y W d i W D J Q a H J t c U E w N j V I V z V i U 2 t X U E h v c k Z q M T N I N 2 k x c i 9 H U W V X U X p h S E 5 m U i t i T F Q x R n o x U G t v V C 8 0 S U 1 D T 0 F H V U d a K 2 h F c W Q 5 N G Z p N T c 2 S z Z D S G 5 z M H d s R z R M Q 1 F r S k N W b V R H S 0 x i b k V G a n d Q V k V s N G R F S W x F U m F K M E 9 H R X F w Q n d E O G d K b m Z 6 Z W 1 K N W h m M D d R M V N 5 b z B S N k l t N n J 0 d V J m V E 5 4 N H N S T m h C Q m x n Z T V v Y n h E b 0 l W U j h J T 1 h h b E Z M Y m F h M i 9 k b D M z b z c 2 T X R S e m t 3 d U l I Z T B m Y z M x U k 1 T a W F U W m x 0 Y k c z W G 5 G Q m 9 n e k 5 H a l I w Z E 0 w K 1 R l M U N Y S 1 o r T E V p Y 0 5 O M D N 3 Z H d H c 0 F w a m 1 P M D l K Z C 8 w U W l N Z F l 3 a k 1 N Y 3 g 3 b T h 1 M z R E U V N C e j l 5 N H p I K 3 E 2 N 3 V P N T l 1 R D k 5 N 0 p 0 M n d l V 0 9 s Z E s r V E N B e l V P N X R w W E Q 2 a X p S b G s r Z j V O b 2 1 Y d 2 Z U T 3 J Q a k 1 j O X J S d n F 0 M z R D W C 9 n L 0 l 0 Z 0 h a T m 5 C b U N a Q n R C W F F h M E l O V m x t V F Z J S l J 1 Q 3 d r S k N R a 0 p H Z G 9 N Z V l r M k F C U 0 p v b n J Q S X p G c 3 l z b W d h Q X d B d 0 p r M E Z q N X h C e F k 4 O U d j Z 0 8 z R D d z Z W p H Z F J o N X l s V 0 l q c T N 2 Y V B N V 2 Z J Y 3 Z U O T h E Z X Z H Q 0 F a d G 5 a U k J L d D R X R W h J U 0 V y T z Z F V H A 2 U W t K Q 1 F r R F d H Q W 9 t M j J o N V B H T 0 w w e G N s a l d t Y 2 l N d m 0 2 W l E w N k M 2 V G 1 n N z J V N z l q S n R v T 3 p T N E d N N y t U a D l H S n c 2 b n V n Z l o 3 Z m 5 s N E 1 i c D h I W k p h Q 1 U 5 L z d 4 e k p M d 0 t r R l F I b 2 h W b 0 h Z a W I 2 a W l m R W l l Y U Y w V z B o S V N F a E l 5 R k N D Q W Z I N V B w d n M 2 Q W 5 6 R m d J T j Z m M m V 1 Y z Z H R 0 h Y R 2 R Z a j l J T m p Q T V N Q O T h Y d V l P K z F j W k w 3 O F p H Q W 5 F d 2 F x Z G p r Q U k 0 N j Z 3 T S 9 t Q V l C c 0 J 2 U H Z 1 Y z d Q N X V t a k h O e X F C S U U x T T c z S V h 2 c l V U Z j d 4 Y W J p d k N 3 a 0 p D U W x a N 1 F q b D J r S k N R a 0 p D M W h o Q 2 l i Y l M 2 T G t 1 a 0 Z r Q 1 J B S 3 R k M k V D W l d 0 M 2 l n Y n B G Q m 5 D T 3 Z q b m R m N G I 3 Q m Y 5 W l E r Y 1 h n a G U 4 Q k d 5 b n p 3 S z c 4 U D d n Z X l B S n F j T 0 5 x R j B X M G h J U 0 V o S X l C R G s w N z N I V G 1 Z e X A 0 a 2 h M T k V H d 0 s r T k 0 y W W N J d X R 0 M 0 5 I R X F W W X N m d W x S W k w 3 K 2 Z P R G 4 w e D Z X d l B 3 R U t y Y m V G Z k V K a y 9 3 M n c w V E Z w S i t n O W E w W G t K M z c 1 Y 0 R Q d V l M S V N i Z V J F Y j E x N X A 1 M V I 0 V T F l a 0 p D U W t K Q 1 Z q Z j Z Y V l E 4 S k N R a 0 p D U m t L T k U y R l J z e D R R V W k x Q 1 B N W k 8 y Q y 9 2 W m R a R C 8 0 R y t E M V V s R 1 J o T z h J T W 1 L Q V d R W k V L b 0 J v T l J C Z E M 0 a l h B R 1 d q U U d 2 V l F t e T h H N k x i L 2 h H U n J h O E U 0 c U 4 2 S G 5 m V l F v R H d v e W p o N F l W L 1 J N M 0 t Y a 3 h J U 0 V o S V N F a E k 5 M 3 k 4 M 3 l a Y n d J a S t L S W p x R W R R R k h h c V F H V U c 4 Z m 5 P S X N v c U 9 0 c 3 l j V D l I N n p y O E F M e n N v Y z N K N 0 s 3 N i 8 5 N D k 1 a X l C R U 4 2 N U R a T 0 1 m R H N w O E t 4 W V N J U H d v S H R G U G Z y c l B 1 R k F 5 T 3 l R a 0 p D U m t 0 U 0 o w O G 9 T R W h J U 0 V y U G J 3 V F Z n W E p t N E h J Y m F 5 M T d M S 2 t s b U 1 6 T n V Y S V B Q T 3 B k Q m Z 2 d 1 Z l L 0 J u U S t q W F F Q Z z l J T C 9 J b D I z S 1 p P b j B s V W d W e i 9 I R 0 l i S D R C R U t r Y T h L V V B P b 3 d K a 1 F q T y 8 r c F N s S y 9 z c F l T R W h J U 0 V o S V I w a F F I e D J U N m I 3 R X d 3 N 3 h 2 S 0 5 Y a n l F Z F U x a U c w N k F S Q 0 c z N U R O b 1 A z O S 8 4 S 2 I v K z J n e n B 1 Z V B S T 3 A 5 e H V Y T l V T a W l H N W N O N m h 6 c m x o b 0 1 4 R G Y r c 2 x l W T F l b k p 4 V V N F a E l T c 2 9 Z V H l y V 0 Z o S V N F a E t 6 V z h E V E V X a j J j V E l S d H c v e W R I b W l m a T J 6 e k R m Q S t l a E J V d V N F U X J R S 1 p a W U J a Q V p o e F V L U V N N T 0 t n M k h C U W J C Z 1 F y U V p G c T R G S U Z h a H N G R 0 N X Z 2 V J a k F U T 0 9 M c 2 x T U m h 4 b T N l S F F Y N z B L N z V Q S E 1 h U n E 5 Q k N p Q U k 0 Y U 5 n T H Z B S G h v W l M 4 b k p D U W t K Q 1 F r c E R P c m p V U m J I a U p l Q m x F M U R B Z 1 N r a m l U U m 5 2 T H U 0 T S t M M 3 N l M G 5 N K 1 J t e X p K Q U N B a E l B N W N 0 M U J u M 2 R G R V V x M 2 h Z U 0 V o S V N z a m 9 S T 2 5 w Q 1 F r S k N R M V p x M k x F W W l n d U 5 C S 0 Z 2 W m F 4 a 2 N C R 0 J F Z m Z r M E x 4 V m s y e X d I M l Z i d z R 0 b m d 4 Y k 5 M Z E N C L 3 J z T C 9 T U V J H Q 0 F G R X l p R 3 F O b 1 p a Z n d 5 T U h 4 e m t T N 2 t C U U h 3 N H p Q S E h 3 W n Y 5 R E t C V H k 3 Z k 9 G Y z h J Q U w 5 R D Z P U U p D U W t K Q 1 F s W n B m a D R q M D A y Z 2 p C Z k V F U 3 J k c 1 k y R V d K M U V 2 S E F l W k t E V S s x b 2 Y v K y 9 T S C 8 2 Z n V m d V p S V X c x a H F 4 c k o r W F J l Y k x U d 1 o v b m R y e j U 5 R 2 V u M F V r R E V U V 0 c r U C 9 y W m Z 0 T T B W M U R j c X N 5 V E J I Z E h Z Q W V k L 1 B S V 3 Z q e T l D T E Z 3 e i t X d n V O T D k w V 0 0 v S H d G e j h k L 1 p N T i 9 6 b G 4 v c 3 B l V V V o S V N F a E l 5 U E l R T 2 5 s Q 1 F r S k N R b F p y T k d H V U l B e T V Z a k R k S X F L Z z Z y R X d O d G d S T k 9 5 S G 9 N b 0 5 B T E 1 j d l B n e j h K S T U w R i s r Q k Q x d i t p Q k 5 6 c 3 N j U 2 F X U 2 N U S 0 x v R n U v U m 5 y Q l I 0 a E d x M k h V V G 9 H Z j J V T 2 c 4 b l Z C W m F Q Q V M r Y 0 0 w d m 9 H R 0 V a K 1 V 0 S 2 0 v Q W R V M E R s W X V 2 S V d G Q k l T R W h J U 0 V w T G o w e W x q M W t Y V 3 Z C M D V C d z l 6 U i t i T H F r Y l Z q N m R n K 0 d G b l E x U l V k e m 1 t V 3 h k a j d u V m 5 v c z E 5 c m F O T m x G Z j d t V H d C b k 0 x Q X Q 2 N k F M U W d 6 Z E 9 z U 2 N D W U 5 p c F V C U k J C b G x U Q 3 F h K 0 F 0 b U 9 1 d n J X b 1 l S c D M 4 T z V T c D d a Z k p 5 Z V h 3 c 2 x q N j F 2 T 1 l k O X R s M E V z V 0 R 2 N T Y r M H h 1 Q T B z Q V l V S 2 1 2 T 0 w 4 L y s 2 N S 9 p V 2 J Q L 2 x W N j B w Z F Z r a E l T R W h J e U h J U U 9 u b E N R a 0 p D U W x a c l R C U H I 2 S l c 5 a U l F a 1 B n c m 1 1 T U 5 o M U U 2 Q k d M N F p F S 2 t N T W 1 v Q 3 Z C U j Q w Z U h 3 U G 5 0 M j V k Z S 9 T Y z J I b n V 2 Q T J H U W Z R Q V R 5 K 0 d Z W k V G c 0 x H Q 3 B P S H V y M H Q y a V B Z Q V F R T 2 5 t R 0 V y V z F 0 Z F Z W V l Z X N 3 o 1 M D c 5 N G s 1 Y y t h M E R j W W M 0 O G F O R z J F W U J z K 1 l N Y U 5 m a 2 N E S l p E T E N 6 S 2 R u c z l t S G 0 1 d W J C M F E y S n B s T W x x Z l Q 2 W F d u V D U 4 K z R H S G Z p V V J p Z E h O e j g x Y 0 F k R E J Y U k d 2 O W M y Y W U 1 Y n B 1 c j d X R W x G S U p B T 1 c y Y m I r V E c 2 d G d u c k d H W V l 4 T H B W S 3 Z 0 Y l M w T E Z u Z W R k Z l Y x V l d W b F p V Z H o 4 e U 5 U V T F O T H p V M E 5 H e E F S T 3 Y z W m M w R G h L a X Z y e T l 2 Y V d s c E E 3 Q 2 M 2 W m N y S H F Y V V V a N 2 5 2 Z E h V M V B S a F A w N G 5 E Q 2 0 5 e n B C V m 1 Z O T J x N D J 4 U j c 0 a 0 w 0 Q l Y v Y T F W M X J B T l J G b E Y w V 0 9 p d k F x V k 8 r e m R 5 Y 2 x E U m 9 I e k p K d n h u V m d y Q U R L T V R 2 d E w 5 a k x R N l d V L 2 9 a R U 5 h e E V k V z k v V n d R T U F o b 2 4 0 R H k y W T Y y e U k 5 Q 3 J w N U V I d 1 Z t R 0 F L R X F F b z J y T T h s Q 1 N 0 N D h N a G Y x V m Y x Q k s 3 U V R n O T B U M G k 4 Y k d 4 b y 8 3 Z X Y 2 W U 1 X U G l O V F U x N X d G b 3 R H M z d 5 V j d N d D B M M 1 F 2 M W x 6 S m d 4 O G R t e l o 3 Z m 5 0 e W 1 s O W 1 Y b W V Z N 2 p 2 R n J z b k d D L z J L Z W J 2 a k Z q e H N T S E R 4 O C t n W W p Z d G 0 w S F J h N 0 p R S k p J S k N h W n B u b E d O c H U 5 d n J t N S t l M W l m W l J T K 3 p I e m V N Z H h y d W p G a 1 A v U D N u b U h 4 M U Z k L 2 Y 5 N z d z d 1 d T W l p 0 d V l q Q X p 4 Q U J N b l p r Y X p Y M 0 x v U U V R b 0 J R Y k N D b T l 4 W T Z o Q l p D S U 1 B T E N T M F F R Z 2 t 0 a E Y 1 Q 0 N 4 Q j Z E K 1 d s d D R T Z E d h M k 1 z S W t D Q m d 3 d n V O d X l M Y T E y N T U 3 Z k h 6 c 3 J q M W E 3 c T V V Y k 1 1 e m 5 l Z n h Z Z T l 2 Y 3 J Y U H Z Q Z W Q 4 a j J s W j F n V k N p R G R 0 M j M 1 K 0 1 I U H g x N m 1 i Z X A 3 M 2 F W d G I y O E p j d W I 5 Z U h l d T Z i a H N H V 0 R m R 1 l y R X R o U k F M W E 5 m O X o y Q 3 V Y U W l s M U J R a W V p T 1 J T S 3 d W Q T d p V W N s c 0 E y e X h m d n Z 6 Y W 1 U T m 5 k c T Z O Y T M 3 Y n F C a D V L b F N v V U t I Q 3 R 4 b 2 1 6 R U Q y V U w 0 b T Z M a T N U a 0 l t U X J G V F l G c W 5 B N k Z x R k h 3 a V J n U l V O e E h t a V B G O W p U L 2 Z G R j U z M 2 9 H R U w r b T J E c 0 x B L 0 t w Z j R Y T 2 M 5 a z N Q c E 1 J Z 2 9 O c m E y b n V K Y U 5 y W X N X T l B u V D E 3 O X Z W c j R p S l Z W V l d 2 Q V Z n R T V B N G F C N G Z X K 3 B k R W R M a 1 F n Z 0 Z j d V R y b X h N e H Z t c V l a Q l J B R G t N b X Z q O G Z q W T R y M S 9 m c n J y N W N W T z d B W k 4 y N W N s V 2 1 h c j B v c H Y z W W M 1 e W N B d U t 1 c m E z U T B H c j J k a U 4 0 S D h O T k J 6 U E Y 4 S X R v N 0 Z v c z F K N V B K N m Z u M W h t R W N U M F J u U m F Q U n Z R R T h W d T Y 0 e F J n M m J O Z 3 d a c j Z D b W E 4 S D h J b 1 E 0 b m N B a m x W S 1 h a Z k p a T T V M S n B Q O U R M a V R K M D l l T H h R S 0 h U d l l h e k h 6 V j Y 3 c j N s Y W 9 M a G F M T l p t b T J T Y W w z T T l 4 b k l k e j V m R j R 2 T H F y c T J 2 Q U g 4 a X F x a X E 5 S m p m Y 2 p Z M k 5 3 N G N Q S C 8 0 M G d L d H Q y K z d 6 d X N m a j h Z b k 1 m S W N R N G 4 0 Q W g 1 U T d a a n d l c j J i b X V 3 Q j h Z Z H Y y c j N Q b C 9 n R l J n V l B p d 2 5 p Z T k r N W d E N H h X T j V a b F d V U j A 4 Z 0 R O W m p t T z g 0 Z T F N c U h 2 T U 5 v U V l 3 e m d l S U I 4 U 1 Y 0 Y T B t d T g 5 T m V 6 Q W E w T E c w W U F w U D d i O T J k U W R 5 L 1 B H b m J N R U F D Q X d o R k F y S 1 V u Y U p n Z 0 V U V H l a S U I w e j R x N U x a N F B 2 W F F 4 a k 5 I c k Z l e W V X V F F Q Z X V s U W x X d n I 5 e m t a R F J n V l N k N 0 J N U 1 R Y V j d G W W J F d k R N Q z d 4 U E 8 v Z 1 p E S T V a O E t F Q 2 J Y V j F k V l R p c l g z b l Z Q Y 3 Z M S l J S Q l J Q c D l O V k F D Q 2 w z Q n p B e F p s T T V 1 R G d 3 W H N 4 U m 8 4 Z U h X S G 0 4 N W 4 1 W n N 1 e T V o U F J Y N G 5 v Y 0 5 1 M m s w W G 1 z T n J X U W x M S 2 8 0 R l Z V N 0 J n N X M 5 Y z E 3 M C 9 X R 1 p a M W h G R W R Q R 3 d Z Y 0 8 y b W o 1 O S t 1 Z E E 3 M z M 5 R 2 l J a X k 3 S m l y d X Y y K 2 N K T E t j O E d j S z V T N m l E Y n R w O H U 4 L 0 k w Y X R T b 3 Z 3 S F l u N W 5 u e E 9 Q e H p S S 0 p 4 Q n E x R k J 1 R 3 N T R 0 F B d 3 p E Z U J o Q V F T T V B N K z h P W U Y 4 Q U F 4 c D V H a G 9 h V E N I R X V j e D h G W U E r U m g 3 Z k 1 Q c G 5 B T T h I M T M 4 N W F t c H F 0 Z 2 J 3 b k J E a U 1 B R D N C d V o 0 R G 9 D V E x N d X F 5 M y t k Z z B 5 W U 1 L S F d O T T J I b U h r O X k 3 S W 1 1 c T V i V E g 5 O V F D e k w y Z z N B M D U 3 b l h R T G d 2 S l V k W n p B d z g w N U N p S E 1 q a 2 N o Z E F D c E d u c F d n W X V T c F V L R k N o U X J m Y X R M Q T B o R F F 5 c 0 J X U T N u a l B 5 Q W l E S 0 5 4 Z n h o T l I v V T M 4 R 1 M 2 c 3 R J a 0 l y d 2 l U N D Z v M 0 9 K W E 4 4 U j R n V 2 l J d X d s W D Z J T 1 U 4 a 2 9 p b W d a Z 0 9 o S D l S e W s x d F Z B N 3 J m V 0 1 V a H N o S 2 V X K 1 J C U X R W c y 9 N S X d D R W x G S 0 h s c G p P N G t J Z W 5 i R l l y S j Z J Z n N m T U t R R E x M Y 3 M 2 c H N R W X Z j e W J O K y s r V X A 2 e n p I d z F F Z D F 0 V 2 R Z U m h Z d 0 5 6 R H k z V 0 4 r e F k 4 Z W V N M 3 Y y N 0 1 z S z F k W F g x M T h J W U Z Q Z l V N S U E w T j d l L 3 B W b F d U Y 0 p J W D Z 0 b E p w a T I v W S 9 C N X A v Y z N O e k h S S H R D d U N W U W 9 j Y V B u c 0 R t T i 9 k M 2 Y z T V F P T 1 Z n K 2 Q 1 W F N K N 2 F H a 0 N n T 0 0 0 S j B z c E Z 6 R H p X Y V p w N 2 g 2 T H h X T D V o a D d U T k 5 j b m 9 v d V p 1 U W R B d X N 4 T F Z S R l J H N E N D U n A 1 a W F L M C 9 q a 2 F q a F U 5 T S s 3 Y j d G R U F E Q U R R M U 5 R M E x o O E 5 u R C t Z N m h T Q 2 l U c 2 R 4 L 2 d R Q U 5 U V T F 0 Y 3 c 4 R 3 N B a m x t V 2 Q 2 N 3 J 1 S D N Q d F B N O D d U Z 2 d C S W h y V W d W N G l r V m l 1 b E t v R 2 N K c V U 4 a z N I Y 1 I 0 Q k F H Y S t w O V I z e T I 5 R F J G b X Z C Y 0 1 3 R G d M d 3 d D Q 2 Z Y d G 0 w d E x S S U l j U W J o Z X F Z Z V h z L z Z x d U J p S T R H c 0 J 3 R l B o U E 1 Y R X R F R G 9 D S 2 t X Y 0 5 F e l o 3 e G d L U j d J R m 1 6 c U Z r a U V x M U F j Q 1 N w K z h H R 1 N i Q 0 R S U D d s T E 9 Y U W F x a k R a M H Y 5 e j N 6 N D U 0 V T l Q S 2 x F T V B y c 2 d X R 0 N X U E V h S G d M N X F 6 W m l S b 2 1 3 a H V O N 3 p V d W d S b m M z U V V P R 0 h u U 1 g z e U N C Z m Y 5 R 2 J V N z d 0 Y 3 Z P c 2 x i T k E 5 T F g z M G N t V G x m c k 5 s N X J p b 0 J h V D h p M 3 Z T c m 5 k Z X I r Z D R M W D F l a X R j d G d x S z Z 2 a E J C a k F H e G p t d W J i V X N v Z G h C Q l Z 6 R n p V Z U V k R U 5 3 Q T R X V X A 1 S 2 9 B U m h T S T F t S G 1 5 R U d L c W F a b 3 Z 4 T 1 B 4 S F F j e U 9 p e G V 2 S m l I R H g 4 T 0 l 2 S 0 l h Q T R 6 a n d U d 2 p t V l p o N 2 l 1 K z N p d z d S c F l D L z J h a U N h V j B h N F V y d 0 h v W S t R U l F y d 0 h Z R V E 0 S E g 0 a U h v L y 9 K S k Z J T E U 4 a 0 V z d W x s R W N S M F V 2 K z Y 5 a n I r Q 0 d s M 0 F Y W l h L Y i 9 S M F F G a l Z 1 R m t G S m V n S 3 l C N X l V a T J w Y V p I N D N I N D F N V G l V V E o 5 W m Z 2 T U Z J M E p 4 c 3 p Q M S 9 L T 0 x L M k d E W n N t Q 0 N p b l F I c 0 Y 0 L 0 h u W l d K R k N 0 R m R Y W D F U U U E y Q W 5 C V j d u c 2 5 w W H d Q U U 1 0 Q W Z Z b m 9 B O X U y Z X h Q R 3 V h N z d y S l R 5 W D B L S T M 4 U m l z W n R 5 R G p a U 3 l 2 U G d y M E V I Z 3 B s Z m N W M z N 2 d n h 5 e T d K M k k 2 S z l B S n p q T 0 U 3 U i 9 V a U Z 3 V k 0 1 Q W F w U W 9 V S 0 Z D d D l x Y X V l a G M v b G 9 2 R W l F T 0 l D a G 5 a Q z N C R l E z R W F F d G Z n K 3 E y U U M 5 Q m g 2 d k c v c k x O K 0 Y 5 K 1 h w V 0 w z M T B N N H h O O S 8 x R z U v b H R o W U h G M E h q d 2 0 1 N U h o Z k t S V W w 1 R V J L Z j d E e W N E Z U s 1 R T h 6 T l J P b 0 x t U 2 1 Z d U d 2 a 0 N v Q W 9 B b V B t b V l n M k l h Q 2 F B Z m t Z Z X d 6 Q n V B e k N H a U h L S E R X W G h S M X I w R 2 5 t V V V x Z H B y W U 5 y Z T R P W m x 3 b 2 h m b W h a V m 0 5 U 0 J 5 T H F j U n p u T 2 4 r K 3 J 4 T l J y M W N v T S 8 r U W l B N W k 1 b 0 x H S T h 1 e X R n T n d P a k 8 v N z d y d V g 0 S j F X d X Z M a U 9 o W U F E Z F B u R G d 4 U G 1 Q R 2 p Q b U Z 4 b 2 p I N D l X Z T U 0 V 0 o 2 R W d B V V d h K 0 t 6 Z y 8 x M 1 U 3 Q V h o U 3 l o O F Q w W G h t L 2 5 z N E h O N 0 F z c X g r W T d t d S t 5 a 0 d v Y y 9 V M D l P e l B C c U 5 B b 0 N 2 S D R t T T R 6 a i 9 J N l g 4 c D l a N m Z L R k l u a H p N Z k s 3 c n V t V k Z X V W t w a X g z V U R B Z 3 p 2 d 1 B n d W 1 M M V J I U W F n T j R z N T Z a c F Z 2 d G x 1 Z m 9 h W n R Z S W Z E Y k t n W W k r Q n Z B b k F H a H R i Z j F p N H N T S l A 2 M n F x b n B P Q 0 h H c F V t c G o y N 1 o v T 1 d u U 3 B C S C t l N 3 l j b W Z l V l V w Y T g 0 Z m l i K z k 1 R H F V d 2 1 j N V J w b W g 4 Q X V D M G V q L z g 3 a 1 V o O D V q a k 9 N Q U J v Y V d t W l J F U k 5 y d X M r R F A 4 O W J X c H F D a 2 V q M F d P S j Z E e G 1 q Z 0 s 0 S 3 B W S 2 x l c 0 5 2 R k l J S V F 6 L 0 5 Y d 0 t R R T Z P Y m p N a W 1 r W k V m Y 0 l 2 d E 5 i O U R 1 e U F W W H Y v S 3 d 3 U 0 5 s Y 1 l S W W V 3 Y 1 N l S H Q z Q U 9 G d H g x R 1 V S M V h 6 b G Q x a H J j M D V X T j h n b V d a M 3 J B c V M 0 Q V d T T V B t U 0 Z F R 3 B 2 U j g 4 b U h h M 1 N l d W V 1 c 2 1 I Z 0 c 2 U y 8 3 b j l O M 0 p W N U Z k O X U 3 b 0 p 3 e H l F Z j N k R 2 N q a 0 l Z N m Z U N H p K S m F G Y X l x U 3 Z H V X d s T m R Y c n V z K 2 8 1 V G F G O E N q U l B T N j F 2 b 0 V J Z 0 l 6 W H d U Z 2 p i e C t m d z g 4 L 0 N t e T k 5 W i t S a D d Y Z G U 5 U 1 N 0 V V Q w W i s w M W s 4 M k 5 E U k 1 5 W m N 0 Q z F K Z F h k M H J w M l h i Z H N m a 3 l a T z N D W V Z D T H d r a H R n R H d P T E R H M T B K d m R u Z D M 3 M U p z Z n F X S V J D T C 9 L b F J 1 M i 9 h S G x t W D l V Z 2 h 4 c j l i N l J n Q y 9 B Q U R I Y 1 Y 2 V 1 V 0 N E Q 0 R k F w N W R X T z Q 3 e H Z X V l l E Z 1 B 1 S n F E T 2 R U d S 9 T M X R i M l d U b l h s b E t l U W t T L 1 o r Y m 5 o Q k I 3 Y U s y U E p x S W J t Z m x P Q U V l Z 1 F G U j Z n R n V K Y U h T e F N t Y V d B T n h p O V l W U V N q M 0 d 6 R H N C Q U d W e n Z w b F N 5 c k x s O G 9 q b 1 Z D b m x D Z j d E Q n h 6 S E 9 j W j E z V V d X W l I x T 1 J D O E Q r R W R q W S t P U E 9 6 b z Z V b 0 9 a V n p F c 3 l 6 c U R p Q T V t N X J k V H F k V C 9 C S 2 9 l S T Z K e V p J b S 9 6 S H Z N U k h R K 0 0 x O X B H T W I z Q U 9 T a X F I Y 0 J F Q W N B Z j E x a 0 F r a j d h O D h j U k V S a E l 1 b 0 U w T S 9 J U T B U U 2 Q 1 Y T V E R U E v S T Q 5 c G 1 x Z E t L W m N V b X F U b m V W Z V h X c T k v M T Z r W W V W Y U N D U k 1 t M U p h a k R 6 a H g 0 c 1 R S e F R h N F F l T H g r Q m p Q O D d h Y 0 4 y L 2 U v e G J 5 e U 1 6 c G 5 L Z F N x V m Z h M j l 1 L 0 d t a T h X Q 3 h X Y j V y b U p r U 1 V M Q 1 h s M E 5 6 Y z N H e W E 1 a V R Q O D U 1 Y W x T K 0 p s T E l K d 0 Z q S G N W N G J i R i t s M U 0 w Q W x n Z G x H d 0 x q Y m d E Z 0 J T S z Z 5 Y m J 0 d n l p b G p 0 T m F 6 M 1 p k O T l t V m 5 l d k s w d E x T S W 9 s b 0 h 5 T D Z x K 0 0 0 K 1 Q 5 K y 9 W Q k t I Y y 9 N d 2 5 H Y 0 d 3 Z D d y V m d z c G d 6 R D J F d 0 k 4 Z H p L a E t i R z Q v R V J 6 R H l 0 c D Z m b n h l b l R w M z g 5 M l A 1 Q k x N d m F W U W h 4 S 2 p N Z j d 6 a k 9 w N n N 5 V m 9 V S z N 4 U j B B W G 9 X L 1 J Y W G h q U z J J b U N u Y j N v K 0 s 0 d l I 4 S F B R e V B F c k N u U U d t U S 9 2 U l B x O T g 0 R n V m M j F F S n N T R 3 R 5 T 3 k 2 K 0 9 B c 2 M 3 Y X M 0 W W l h U U E z Z k 5 t Q l F l a 3 F W L 2 p H R U Z M S 3 E 0 b m 9 W R 1 o r Q z h C S m 5 1 Z j E w N j h X U W d 3 b m 9 r Y 0 J S S V F R S m I w a k h j Y 3 A 2 Y k h t S C t v d T h 1 W E x 5 c 2 F 5 c k h O O F Q 5 a E 9 a a z R E b U N L R U t P a n h t a z Z u a F d t Y V Z 3 R T R s S m 1 m Y j I 5 d j c 3 T X B Z d V l 6 a E J E N T N y Q X B B S H V M b 0 9 R T z g x T D R S Z 1 F p Y 2 1 6 Y n Z p Y n d Q R j V p N W x S U F Q w O C 9 n M l l z R m h 0 S F J B O H l j e m V 5 b S 9 z K 3 I y a 3 l t W n d q c F R 5 U m l P N n V x c X A 2 R U 1 D V S 9 E W U F v T F c r V 3 d p e F Q r N H h F Z j J O Q W d k d F N x a 2 Y y N 2 I 5 T G 9 D a i 9 m c U R p T 2 l n U X E 5 S l k y T m p O T G M 1 V m t y O W 5 K b k x p d k F n b 2 w 5 S U t R L 0 1 L N E 9 V O G h v Q V R 6 b U 9 V L 0 I 2 c T B J O E h 0 O U l h N z B W Q U R E e k 9 Q K 2 F X M H N w V F F E d 1 B P O U 5 2 K 3 d 6 M j d h T F B n L 2 Z z T k p y N U V r b W s z T U F E U E 9 2 V W E y M V h r c E V U O W k y d m Z l c X p I Z k d q Q m 5 6 S j B 5 W X N F T k 5 U Y z B 6 Q U t v Q m N E Z 2 N Q b 0 9 J a G p I e k 1 n Q W 5 G T 3 R M M l R l M E d r Q V B n T j d 2 V m p L W m 5 O U F M w b k t T W V J n U G F x M X Z B N 0 J 6 c m s 0 S T h Y T U F G M G 9 w e n d k d 0 N U T k g v T U 9 G c 1 F D d X k y U X l W N V F q a z d N Y X V U c 2 5 w Z U s v N X R Q V z R y V X J s Q W t i M 2 d 3 Q l l 4 a 0 R O Z X R D S k U 4 T 3 Z i d z h G U n E 5 Z E R F e W M 3 K 0 V N W F l E Q U F D R n d v Z z J i W U h P R n g 5 Y W s 5 T k Q 2 S H N i S W J 6 U l p y M l A y Y 3 N n O W Q r M m d t M j V w e H Z j V S 9 T O G U y Z 1 R q T 1 J o b n I v S j B 4 O S 8 v Z z N Q Y U t p e l R x e X Z i T n Q r U 2 l s M U p J R F R r S l Y 2 Q T R B M n g z R m V 5 a H M 3 U l d Y K 1 h 0 a T J m Y m 1 V Y 2 p N a U 9 y c X V y b T c v a 1 N O S G R n R F l y R W p 6 b k 5 Y e k I 1 W m x I Z U g v Z l l Q V 2 V v b V V j b H Z I Y 1 Y 1 Y l U y c 2 h B R 0 J t Y j J W e j k w Z 3 B p K 2 E v Y 1 Y z M 1 B x W F V l Q 0 s 2 T j F p Z V R x Z l B E S V Z D M X p t T z h 6 N E F H S W J 4 a G R i N l V X Y S t 1 N j J 0 c m Z B U F J 4 N U t x W E 1 C L 0 l H W j N 4 W k M 3 T 3 R I N 3 R 3 a 3 B a e E V S Q 2 N y c G N Z d V d i S m t 2 N D Z P a m 9 J S C 9 3 Q 0 9 M Q k x K Y 3 h n U j d T N k V X S m 5 Y N D B r Q U 0 v M i 9 k d 0 1 3 Q W N C Z m l q Z l A 0 a H M r e m 1 C b U I 4 Q X J m c G 1 U c T N k Z D k x V X A 1 Y z B B Z m x s Y l c z c z F n Q k 9 W V X V j R E d N d k 1 H L 2 x H e W N P V l V q O E t E U H R U Q U J C Q 1 h L N l U 2 Z 0 d B W m N 1 V 2 5 a T T d s N V p T S G d Y Z 2 N t Y i s x U E 8 4 d m R y Y j I z d k R M a D N I S 1 J p W l h 3 e W w x R G J N d k J z Q U 1 E T 0 k 2 T m 1 j W T Q v b m V m Y z Z q c k 4 x b 0 8 y W k F D N z N Q T y 9 u c m E y d E w r V E t m V 2 5 m R C 8 w O X c 4 c H d l c k h 2 c H R i N l Z s U 0 0 4 V V d w R 0 h r R 2 l a U n l j e U o 2 W G t w N W 9 l T T R S V 1 V L T E 1 2 Y V R n a n h u S l R 5 M G 9 H U 2 M y b X R E e E p D W E Z k Z l g z L 3 k 3 T m 1 6 K z N s d 0 1 2 T U 9 S S F I v S k J L N U R z Q 3 Z C c H F q W V J o N 0 E 3 a l I 4 N 3 l T M W 1 y R E 1 B N G d v b k 9 G R U J 0 a k Z i N G t S U F I 3 W l B V c F R h R F h 3 T E U x T T U 4 N l V F Z 2 t N M D h p b 2 9 J L 3 V P b D A y Z 3 V I d z V Q O G p i Q U I 0 S G d p a 2 x M S 2 l 4 M 0 h 1 U U J y T W J N b U V i W D R 1 c H F Q b z c r R n V 4 Q k h F c E V K W U 5 C R 0 h 0 T T B q d 0 p 3 V W p x Z G J n W X d h Q 0 1 Q T X g 4 R j R N K 2 1 h W j R F N E s r R D d S K 0 V p R F l D T U 1 Y e n Z F T F o y M F Z q W S t P d z J 0 c m F Z W j d u M V F v a F J o U F J C Z 0 J 5 L z l Z S H N I N W 5 a K 2 U w M W V X Z F V L S E N 5 a k x 5 U k N 4 Y 2 R q M k 9 B U E F v Q 0 Z 0 Z 1 h V c 0 t J M E l R W S 9 w R 1 d m T 2 l q N U J w d T N H R m d R Y 0 F P Q V A 5 M l F 2 S X R G N E R z L 2 t r S U R S c 0 x V K z B B R 1 p W M z l 4 Q U 9 n U G 9 u d U x 0 a H g 0 Z U F m Z F Z M Y 1 h s N D Y 5 S D V i Z H N p T l B V M U R R c 0 V v b j h q W W o y W n V i W F U 2 b l V i a 1 U y d W 9 h V T h t a 0 F k Y 3 c 4 e F h H Y 0 F k M m l M Y 3 Z h U X d o U j Z I N D R v S n l J b j V T M m o 2 Z X J a V m t I R T l F b H p Q d 1 V F W j F P U k 8 4 e T g v M W E 2 N j N 6 c F F 2 O E p M V D N B Z G l i b W Q 5 S 3 B W T D d J Y y t B N G p q T 0 9 L V l V J e k 9 m b W t x b H p n a H U 4 R 0 t 4 M k R q V E 5 H O E N j T D d q T 0 l s Q 2 M 0 e k Z Z b 3 F J Z G 1 E b W 0 v T 2 R p b n d I a 3 N j Q j F E U H p 3 W T d q d E J j Y X c z R 2 N l N l N V T y 9 o R 2 x M d F R x Z F N S d 1 h r R X l E R H p o Y 0 V D S X R v U 3 d N K 0 J i Q j R j S W p x R W 1 m O U 5 S S G N Y N k g 4 U 2 d J a 2 R I U j I 5 W T J 1 d F R T R k V E V E 0 v V D B S R j V T K 1 k r U m d p K 2 9 L S U N u b 2 V h N j F i Q z V V V G t S c E F M a V o 0 a l J F Q S t q a D Z h Y T I z Z 0 M v Z k p s W l k z V T R B Y 0 t 4 Z l Z 0 Y l l B M X k z a 1 l p S W 1 X Z X M 2 b G d B T U h Q b X p N N X g 0 O F p O b V Q x N 2 R q b 1 d p M z B m d 0 9 r Q V h u R W M 1 M m V s K 3 J X M H R F d 3 l E R 0 0 2 R W Z W N z c x d G J X e C t T V W l y U D g r N E Z z c z V z O C t m U E 5 4 W X V Y S G p 0 N k 5 H a k g 5 W m F u K z B m Z G 9 V Q U p K b D V 1 N F V M R j M 0 T j l D W j l 6 c U M w T j I r R j d 4 Q X A 3 b G x h U m V G V 0 F G d U J L S H R v S H p p N F g 5 Z l J u W X V R b W p V R G t Z a 3 l t O G R I R 0 F o d E 5 C N 2 1 l d U 9 R K 1 h y T n B L Y W l h R F h x R H Y z T k N x a z J B S m w 1 c H g y W F d n Q U F J Q U J K U k V G V V h 5 S D k 2 V W N s Z X E y T G N C L 2 x Z d 1 p l b 0 x W N H Z y Q 3 V z U z Z 0 c n d E Q X R 1 M T d B V H d R a j h j Y k 9 a Q W J W R X J w R X R G T T I 3 W V B H R 2 h l K 2 F S U 3 F S T W p r Y 2 h 6 a n V N O E l x V z h 6 W T l F S 0 1 Y M l F v a n R j d y 8 4 U S t z S G t a V k R B O W J B V 2 l o S F B C N F B l W j Y z Z F l F K 0 J T R W k 3 V G p P N i 9 u b F N x a 0 R t U G 4 y M 0 d Q L 3 R U e E R T d G x 2 a k Z 5 W l h o R 1 J l R U J l d T E v a 3 B G c H o r T 3 Z i Y X d B Y 3 o 4 d 3 Z w V k t w d m R y Y j I z c 2 Q x U j N I T 1 Z W S z J V T k V w O W Z X M X I 0 d H B U e k V j W n g r N n p U Y n R w K 0 t 4 K 0 9 o Z k Z r M 3 B k V E J 6 T n p U M m R u N W V i R W 9 u R n l V T G h I Z E k 2 V z h D M E M 3 N H p n L 3 R H M z d 6 c 0 J 6 K 3 g 2 Q W p S M 0 h H V k F l d D Z H a E l U c H E x S 2 d 6 Q U x 4 U n J M M F E 0 a H h t M 2 x S c m Z a Z G Z 0 Q 0 1 6 Y i t 4 S E R B S E E 1 c 3 p j R k 9 n e T B q Z i s 3 Q W I v Z D Z x N n V 2 c E N B S j F L c V p P W i t W b 2 k r a 3 B y d l p Q d m R M V j V 6 d W c y V 1 B 5 b 3 A 1 T U R q M E Z F W V F B a H d 6 R G V C e k E 5 V U J j b E l o a U c w U 2 R Z U V d z Z D h S V U t W b X J 2 b k 1 s a 0 d y N 3 A v S X Z y S 2 h V a n p 5 R H A 2 d X I 2 c E t x c T Z u T W l 1 a z R w T m R x M j d R d n k y N H d i T j Y 2 S 2 l H N W w 1 Z 2 d 6 R D Z n L 1 N V U 0 h B R m p T M 2 Q z O X R 5 S k 4 5 Z 1 l B e i 9 P S z F R O D F O a V d p d 3 d C c 2 I x b l d B Y T d y d n I w e W c z U j N k M 2 V G d z J F d 2 N 4 a U E x O T N k d l c w M E d u M E F 3 T y t s b E E y T z Q v e G l 0 Y z c 2 M j R F Q W N C S X p 6 M W 0 w Y U 5 F Z H E z d H d Q N 3 J L S n F K Y V p E M D B B U U N t V 2 Z p b m h K b F R 3 N G N Q M 3 l R Z W o v Y 3 d j d 2 N B R U Z I a l F O c W p T c W t a Q U N Z d 2 M 1 K 0 V 4 Q l V x c k F v M X A r R E w x U F U 0 S X N P N G 5 n Z z d Z R W l u N X M w a l B C e F V W U j h v W U 9 q N W J l Q k Z N d 3 M w M X N o O G V B Z k V H Q X R p b z Z K N V J p d V V o O G Z B b l Z Y Q T J Y V D I 0 S T N 1 R m R Z d U x T M H R t e G 1 H O F F T Q W l R Q W V G M E l j R X R 3 b 0 J s R k s z U X B n S 2 9 E R E h N Z D V 0 W n p 4 a F J B W E 1 m T 2 1 S Y X B M e W 9 r U W t Z M k F u S W x s V 1 V j S U l X N E Q w T F p z M m J K R F p z N m M y Z G 5 T M H J L Z l l S a i 9 a T 2 J Y b E Z J S D V o T D B L c V h p e k h 3 N 0 V i V X c 4 M U 5 D a U F P T F B T O C 8 2 d U d r U 0 N T e U Z F Q 3 Z W S U 5 o R 0 9 j e D h 5 N m U 1 e F Y x U E R K T j g 3 Z k 0 z Q 0 9 F d U R S W V B t S E N o R n B t Z m g 1 Q W 5 K b X Z j a H p u N z B X R 0 F B Q U l J V T d V V 2 p j U T B j S F J h S F R E U 1 p N b T d m b k J C e D h z e U p 1 b m w 1 K 1 V Y a W w x T X Z 5 R G p Y Q T Q v Q n R r N V V 0 K 1 c r a j l r V k x 1 U 1 V T Y m 9 2 Q 0 I z T z I y Y l J k Z E 8 w Z 3 A 5 M l R t a n h 6 S E 9 i b F l t M E w 0 S H J S b F J m a j R H L 0 U r U m g 3 L 1 l P T V J v U G Y 5 d j V P W k R 3 d X V j N l N V U m V W b 3 l v R 1 p O L 0 1 Q a 2 F p b H B h V X N y M m R t L 2 l L W l R I N F N L R E t s b E 9 j S U l h N U x K Q k t M Y 3 l v R G h t S D h s Y k o 1 Y 1 U 0 Q 3 N 2 d W R z V 1 B I L 2 9 H S S 9 w Y W Z U R n F J M 3 F S d 0 J m V 2 F n b 2 N l e k h 6 b n F G R 2 p E d k g v e m g y Q z V Z Z 1 I w Y X h S b z B i M U Z v d 2 F O Z X J D U X Z 1 d m J 3 T G Z X R m Z a V D M r R D Z K b G Z k U E p t b T c w S V F o d 3 J E c 2 U r T l h D N k I 2 a 1 p D Z k I y Z T R L c X M 0 N D d v U T A y U n B Y Y U Z w M y 9 m Q U R R L 1 l J b 1 Z n M G h V T D M 1 O W 9 n M m J i N m l U R 3 V r U G 5 L U W 5 q d k U 4 K 3 V z R X J 3 W T B C V k o z a U t z U S t z c l E w c D V u T 0 0 0 d H l M c k R G R E l J Y 0 J r W n F O Q S t Z R D R U a X V Q Q U V B b W t 6 b V R p S X J l a T B 6 V C 9 J U 1 p u L 1 E 4 c j Q r V H R 1 Z D V 2 Y S 9 i R 2 w 0 T G p S Q k N 2 R k x 1 Y y t O c 1 h z a E N 1 W k Z D U k Z R R D R D R m 1 Y d G x J d H d Z a T J v Z V o r K 2 c 2 d H J T M G J D Y U V l S k N J T E F E L 1 N L V l N o e F p 3 R E d M S G N Y N G p w W n d M N E J J a W V s O U t l Z V h j d V h N d k N x b 2 d T U 2 t Q W X V Z L 3 h P U H h M U k 9 K e E x 4 Q S 9 5 W U E 3 U j B k S F d r c F p j R W 9 h V 1 p 1 O E o y Y z N n S X d D M E R C S H p z a W 9 s Z 3 N O b T Z n S n h z S 2 h T S k J 3 M k l o Z k 1 X Z T N v M j Z i Z H Z i K 0 0 5 a k Z 6 O X k 1 c F J n T G h 1 b D F G K 1 F Q Z W V i R k h T a 3 R 5 e H J Q d 0 R Y Q S 9 p Q 2 l I W j B Y Z m M v b G 1 V Z F F r V D N L c V h P c z I z N 2 t v S G 1 t N D h 2 N m R 3 c k c 5 e l U x Q l N P U k N J M n N r N 2 N m Z F N i Y U V V K 3 J U N i 9 C M X J y a U d F W T B G c F h I Q 1 R Y T X B W R j Z T Q 1 p N V 1 B H L 0 V t V E p 1 M F F p V V J l Q l h D K 1 V n c j V H N D J 4 W T h k Z V J r U 0 5 6 U H d I M T N X Z k t E U k 9 V M U 5 U T 0 J 3 T 1 Z 6 U H p a Z 0 M y Q k h C c k 9 C d z J j e n F j U z V j d T d l c m 8 2 R W l O R 3 p l d W l w b j N B L 0 N K R U d L Q n I y L 1 p o M 2 5 6 N W 4 x Z E t 2 R X V B R W d w e D Z a U 3 F U N D N N e U Z F T G t Q a T J L Y W 1 w a j V o Z E 9 G d 3 V I d G x F N V B a d H Y x Y k t l V j d S S F F u R W I w c X B k d z F Q e l M y S E R v N k 9 w W X B w U 0 N F a U F C Q W U z d j c w b m c 4 d m h j e j M 4 Z k 1 M d 3 p V Z j F X U l V w N E 8 0 Q 0 w v b 1 F r Q V J Q U j Z x U k R X S E 1 4 Y z V Z K 1 I 4 e G I 0 d 2 5 H Y 0 N X d G t v Z 0 V z e X p v S 3 d L W U F l T l N v V V V 1 R G 0 r S l N N U E 1 G K 1 F 1 T V F q a U 8 4 M z l L c V d j N W 0 z e D R L U k V 0 O V d W Q n B o S F J U d 0 h z c n J Y K 3 l 2 T z g r V j F k W G Z P Q z R i U k t x W G N C L 0 l p W k R 3 Q n d h Y k Z y e E d J e G h h e U J a M U Z u W j J l L z N B V V Z L c X d L a 1 Z N d 2 8 v c 3 Z P R W x u d m F q N m l 4 b 1 B V Y 2 l v Q W 9 6 Q X V w c 1 o z T E 8 0 Y U V R T U w v b 1 A w c T N Y S X Z M L 3 R 1 M 2 J y O E p n M E 1 T N H I 4 c k F i K 2 x F c k U y S m 9 B b 3 J p V 2 1 h Q z d U V 0 t j c m 0 3 M U F B b G l t b E J 1 c D J q M U x x b m 1 C Q k 1 R Y 0 Q y N 2 F M S m k w Z G p K e E l Q Q j R Q T W Z P d i 9 X a U x I W E 5 T Q z Y y d H J h O U l L W G N p b 2 t l W S t W O U t x W E 9 R a l l 6 O U 5 S R X h n U E 1 j e D d r V U p U e U 5 I Y 2 Q 1 U j B y N V Z 5 T D Z i U 3 d X Z X l L W l R M N G 5 w V 3 d p b 3 F P W i t a c G t N d m x l b 1 g 1 S 3 F S L z Q 2 O D B i R W 9 s R X I z Y T Y 3 O X p 4 T 0 l B d G 1 Q a 0 9 4 M 0 h P S E 9 q N U p S S 0 o 1 Z V B H a m R 1 b H Z y N y t N U U J U d 3 V G d 1 V r c D U 1 a 0 R H b 1 J 6 K 1 p 2 c 1 V B S y s 0 c m x 2 c 2 d N a n d E e V J X a G l V Q W h 1 Z V Z r Z i t 2 M 3 h x U G 1 k U E 0 v R F Z u T m N u d n l x O H Z C R E 0 v Q m h T U C 9 C T k M 3 R k d p K z k 1 S 3 F W S n I 4 R 3 B t T G h o V l R r U 2 I r Z i t m Y l J q R 2 d O N m 0 v b H d 2 Q n Z E N z N H T S 9 H Z T V G V 3 V z a m x W T D c y Y m F k a 0 Z J Z V R r U l R t Z m 1 5 b k Z m M m 1 E R m p q c V J z V G 9 a T 0 F Q b E 9 i Y m 1 E b k R T U V R T e H R H R W J 3 K z d Q S W R k M m c y c 0 R I O E k x S E F L Q z E v b 2 t R N G x 5 d D l S R k N p S 0 Q w O E p Q b F B L Z T F 5 Q 0 1 s Z m 1 N S 1 J z e F Z X T D F N Y W t m U H B 4 d D N Y N n Z E a 2 E w Q T J p a 2 J 3 Z k 1 0 Q 3 N a Z 1 J z K 2 5 I O E h y W E F q V E 4 v S l F L S X p h N 2 Z a Q z E v d X Z J c k 9 h R F M v b W V o d G g r T l N E U W V F V m E w Z E 9 w O U Q 1 M H N Q Z z V T d W w v a l N F N l R V b 3 A 1 b H h n O W Z k V V p I a 0 x j S z Z z c j Z T V X U 1 R l J I O V Z T d T F K U l B 1 d m p Q U j l n V E Z Q S W F M Z X c z a X Q 5 U j l k M T M z T G x 3 O H R 1 a j l R U 2 k w S G 9 G Y z J H b U Z W M T B L S l J H S 1 J V d X J I N V Y 1 U G E x M 3 l q R X R y Z l d P S m V a U k V L V F V W U U s 4 M G 5 X O D A r R F d B M 3 h G U l Z H d D l T V m R Y M T U 4 T X d 3 Z z N O V F d G Q z Q y U l N x W C t F Z z Z I M j R q b 0 5 p S T Z l K 3 p Z c 1 l l U E h U d j J P a U h F V G Y 3 N z N B N W d R M m E r Q m I 2 V G Z F T k R R e F J a Q i 9 S Y k F H a k h j W T R w T k x Z d n l i b 0 R n S n N H Y 0 R D d U 5 r M X p R R U 5 Y Q 1 F N U E l h d F E x T n N V Q l d T T k I 0 U G 5 l U z h S M F Z 2 c G R Q c W c 2 Z E 9 u Z j k 3 Y z N G e E h S S D h H M E p u S l p P N W Z s Y k Z 6 U k t Q U i 9 3 R X d T V 3 Q 5 c E 9 1 N m Z a U U d 0 T l p W U W d o a 0 1 w a y t O N G l j Z k x R U V l o M 1 Y 4 b H g z c V J o N X l p U W V q N G U 2 d X J v a U F P Q W Z j T y 9 O e l B j V D B m T k 5 U V T I 5 Z W p p a F V H Z 3 J B S 2 N 3 O D B 2 T G x 5 K y 9 Q R m d I b 0 N k b m 1 Z N U d v O G N o Y T N I T m N h d 1 E 0 d G p j Z z l y Y T J u T U F Y R l p m W D c 4 U G d K S E l o d W N G d m V 4 N n F h K 3 Z u d 3 J n O W Z y N i t o M z h v b V l B S U t K d G x G T G p Q T S 8 3 Q k 1 B e j B X a j A r N F g 2 Q 3 l I K z V T Z W h E Z k l N Z k E r Q 2 x j R n h u R W Z p O G Z n S H p I e E N 2 d G R C T E J h Y l l C a E d M a H g z R 0 R N T E t l W G 1 B T U R N S F F I a m t 1 Z m Z 0 S H E 5 c 2 h L S l J M c X h z Z k d Z b X B x Y U R h V 1 V 1 L 2 p 0 L z d P e T h 4 e U F C R l p v Y m p Z R D J K V 1 p I d 0 l 3 W U Y 0 a 1 p M V S 9 C V F A v R F F D W U 9 i a k F N Q n N h R 2 9 w K z k 1 a l o 4 T D B Z d y 8 2 T n F T R D V 5 Z j V p c 1 Z p T j d 3 W H p C U k h k V n N Z Y 3 d j e W p p T 2 d V S X V w e l U 1 Z F N u d W Z M e l c w T 0 F J W m h u S 2 l V b X F P M W Z 0 V z I 3 Y V B 5 e D F G S 0 5 R R D Q 2 W U l G Q z E 0 c 2 t Z V H d Q Z 0 E v Q W 5 B Z 1 N o a D V E T U 0 0 R 0 F D S T Z C O F Z t Y m N L Y T R M b 3 l m a W 8 r d 2 J z c H h u M 0 F 1 d U d k Q n Q z e n d k M 0 I 1 e V N T R U R V V F F D c T F 3 Z V c v M S t o S H R D Z l B Z Z j A r N W N p R k Q 4 Y k 1 L c 0 x 0 S 2 x R Q W 8 r Q S t 6 T W 1 6 c V J m V m d 3 O D Z 3 c S s 1 O T d t Q U R K U 3 l v Y 0 J a T F R X N T V U Y l h 3 Z 3 h D Z G 5 F c m 4 z d 3 Z R T n J D b l F K V W d j Z 1 l s b F d 3 U T F r N E J v T E V v b k V v M D F O V F Z O T T A 5 V E p a T E x Q W n N s e G 5 O Z G F X b H A y T W d 6 a k x R Q i 9 C Z 0 J t W H F T M W 5 0 T G E y b G 9 3 R 1 M 2 U W x X T X p E R 0 1 p Q U d p d D N 6 Q U 1 v O F U w e l E y a 2 x E c 1 M w V G 1 j M W N S K 1 R V c T V J d 0 I 0 b n R m b l V K N l p m N T l W K 2 V K Z T N X N W Z v d m d w Q U 4 5 a j V y c 2 R 4 e m t X W l o 2 Z X p w N D l 1 M n Y 0 O E 9 H N 1 I 2 U F I 2 N G 5 v T 0 F E M 1 N 5 a 1 B k e H h u M T R I N m F x M j F F T 0 p 4 Q U p m R l l y R U p 5 V 1 N 5 V U 1 o a U N O b D h M L z B n b 2 1 q Z S t o c 0 E 0 S H N k Y X l K Y X p N e D F 3 V G 9 w N W Q 0 Q U x 0 V m F u O U R h M n R y S D g 3 V z F 0 Z l V E Q k h M Z 2 x N a z J 4 U 2 9 t V H B 3 N G 1 w b D M 4 Z G Q 2 c H B S e W c 3 e D h q M j B B N 2 l 6 Y 0 c y R G 1 v N U h M d 3 Q 2 Z l h P S z I z Y l h X S l p O K y t B b W d M e W V p U G x G V 3 J 1 c y t J Y V U 4 a U l q d U J Q Q 2 1 a V m t u c E Z L c H Y w Y 2 l r U T J F R U R u U F R r R k V 2 M m J t U m N 4 O F R m N 1 k v a G 9 T O E k w O H B t b k d p Z W p G d 0 h O N E R j Q j J n Y 2 V k a n V Q M E h y Q k t L W F B 2 M z J 1 M m J j O E t s R 3 R h U 3 p K Y 1 J M U y 9 V b X F 5 L 3 p B b 2 1 R S W h S R z R T a n p O e n Y r a D B J d X I z T z F K a H p m S D l a e j V i K 0 5 u d U d 4 N l J F Z E Z I U 2 R B V 2 Z U V m k x M z B 5 W D M r T 3 p o Y 2 V 4 T W d E V H M 0 Y V g 0 Z 1 E y b W c 4 Y X J i N U 9 a W T h m U m U 0 W i 9 W c 2 w w U j F M W V p Q U F J q a F R T Y 0 R 2 c U l r O T N S a j B j T T N J Z l h S b 1 B L V n J 6 T V E y R 1 B n U H U 3 T V h E N y t w W W 9 r Y n p I V 2 x m V 1 Z i Z H N Q K z d s Z E x 0 R m F 2 e D J M e F Z i N l B D d E F O V E 9 Q O U p W T V l r U l V y c l B I V W d B R F B i Z W l y T 3 B h Q 0 V E R 3 o r b X o y c E J T a m 1 Y b X N 0 V j B p R 2 l o N H p p M 0 I 4 c 3 N 5 O X B L Q 0 h F M 2 d F M l o r U X N B a H h Q U n N 6 V T F O Z W V X T X l Z e m 5 3 Z 2 d q b X g 2 a E 1 1 M D F y O E F N T m x 4 b k Z Z c D V V V k V k T E d V O G 1 q S G N X N G Z P W E x r R k F D b T U z b X Z B Y 0 N r U 1 p O R 2 h V S 2 h v M X p Y d l F v c j V 3 M 1 F 6 Y 3 l I b G R F d V J F V D l E Q 3 k r b k h H Z n R a R G p P T n N G M n p B e i t l d W N z d W J u R 3 h 1 M 3 l i V V B o V U s z Q T Z n S G N G U X l t Z n p F a n d B c U d 6 K z Z y R G Y 2 V E V x N U x Z R H p B R H p 1 d X U 1 Z G x t V 2 R J W V R v d E c z N 0 Z n Q X N o S 2 d E Q U 1 N d 0 9 2 U E d p Z m h S N 2 Q y Q n N X W V M w V 2 o v W V M 1 Q z c x O U t x Z U J a W k x V L 1 h q S 3 Z Q S j h 2 Y m R 1 T 0 R l Y T V m V m V v R 0 h u S 3 h Q T z h Y M F d q M F N 1 Q 1 p m N l g 3 N T B D Q m h J Q T J M R 2 1 w c V p Q V W p C b S 9 o T 0 F z L 1 B L Y m d Z U X R P N 1 g r e G I 3 S E t j e j h 5 S W k r b D M r Q l p o N V p 5 S 2 E 1 b m x l e j V n e F k 5 W U Q w Q 2 Z x Z 1 l p d U F 3 R E R N R z R B Y 0 p i V 3 V v L 0 9 x U k J p V H d D N 0 1 m U F o r W k l T e l B 3 W m t F M W l x N 1 V P S n Z 6 c U J 6 T T N B e E N X W m Z X S k J Q R n o 4 Q z I x T E 9 z Q y 8 z c G R 0 b T F m W W h q R 3 p V U z B i Z D R 3 L y 9 i b n Z J K 1 V N c U c x M 3 B D S U 5 p S W l 6 Y 3 p i U 2 l t Z k F Q Q j l B Q n N S V V h C a i t 6 c 0 F B M G F n c k F 5 T z Q 3 d 0 d Q e H p S c 3 F 3 a m l H a F h B S D h w U j l 0 U 0 t i V W R B T E 9 R Q n F k U z Z o b 0 V 2 Q l d M W V p w b W 9 s U W t 6 d k R o d 3 p j T W V v Y V l w d m t u Q U 9 z V D B U N j J i V D g 2 M F B q K 1 h I N E E 0 Q l R r a F R J V D B S S E 1 I Q V Z R N D M v T z k y Y m 1 E Q k V 0 Q W J C U 0 h o e E U 5 Q U F 6 W H c y Z 1 d T b j F B O X U y Q y t u e k V v Q 2 N Q d T Q 5 Q m V v c l Z G Z 3 R S R T l D U i t w N k h K S E J P a U x k N W 5 X R E Y z d 0 F O S 3 p Z c T R n e E V z W k d P O F A 3 N k g 1 Q U Y x V E V R U 1 p 4 S 2 N U d 2 p X R k 1 P Q l F R b 1 l K d E t 1 V E I w R X k r U k 5 z d i s r Y l V x T E J P M E h z L 1 k y Y l B k Z D B y O H h 0 S U t j O E N B T W R 4 L 2 h R c 3 R 5 e H J U e U Z F d j B N S U l q c U h z a m 5 u Q m l K Q 1 J B T W x O L z B R d 0 t Q N U 9 X K 1 F Q Z X p m R H N C Q l J I U W d n Q 3 B t L 2 d E Q V d D S 3 F G M E k 4 T D Z W O E J N Q S 9 o U k N 2 N W t s U n d E V E 5 Q Z U U 3 R H h s R 3 I 1 U G d O c m t E Y 2 Y v L z N 1 a H l 3 e k Q y e T d 2 K 0 I z N m s 3 W T B O R F E w S H p K b z F x O X Z 6 d k s 4 T X c 4 Z 0 F P S i t a U D V O U y 9 y Y U 0 x e U R J W E 5 1 M m o 1 Z F N Q Z z d n R m l L N k J t V n N X Z z N E K 0 1 5 M j d Z T X N 5 e n J H T U l 5 Y m x W S j c y c m F k S D l r Y n l 0 Z j V E d V M 1 d W F m U T J y e W x w V 1 h M M X R i V 2 Z 6 S H o x O G d t e i s y R m l N N W c 1 d k Y 1 V V N P N X o 4 U m p B e i 9 W d 2 p C e n l u R 2 N Q c E 9 w c X F v N k F r R E 9 V L 1 Z p Q U p n O G V m S l B w a y t m b n J 2 M m Y y e m J M c m 9 w O X o 4 b m 1 4 Z X E 4 K 1 h h R m h k N H Z m c W h s R n J Q N z d N Z 3 Y 4 N X h u Q W N z e S 9 w Y 0 N Q R U V F V T F 0 Y j I v L 0 c 0 Q 2 d B W E F 2 S W 1 v R W N L N 2 p P S X N z e X h v W l Z B Q m c 1 c k Q v b W V z Q m d N N 0 9 6 a m V x c T Z z M 0 J B R F R O U H R G O X h O U m s 1 U X l 1 Q i t x Q W d B a H h E d F N T a S 9 R Y m 0 z S 2 N V M W o 1 b D M 5 N i t a T C s r V G V 2 O X N k e D N r N n Y 2 T 1 V j d X J h T W t a V n l M T F J r N T k v K 2 N r K 0 R V Y 3 d o N j h u N W g z e W R m L 1 d a V G p k Z z J W d l B Z Z n F I K z J N U 0 d N e l F B U U t S e k I 4 e W 9 I U X k 1 Z W c 4 L 2 1 5 Z 2 l S T F F 1 R U l o d T k r S k l a d H V 6 c 2 8 3 S C 9 O d k F 4 U 0 1 4 d 3 N m Z T B K b 0 x T V C 9 6 b 0 t l N X B 4 W n h q a T d I R X Z m V n l S N U I y W W R X S j l a Z H Y y c F V x c D V V U j B w V 2 1 h R X R r S W o 1 W E d m e T U v V W t y O U N N Q T d 1 Z k t X b H B i O U R j T m 9 L d F R I O D d 4 b m l X Z 0 J N N D l j M m V 1 d T d G b 2 9 I O H V 5 e G d z a F N 1 c D N N L 0 9 E K 2 J r Z 2 M 2 V F Q 2 V 2 N N d z V B O V B U M G Q 0 W E M 0 V V F o e F J h R j J S Z m d 2 Z 0 5 1 W E x W d j J W b F Z W b F F R d 2 k 0 a X F B Z F F 3 O D Q y Z G 5 a M W 5 k M 1 I w T E x F c z Z 6 e V V l V F p O U k s v Y X R u M W p j M 1 B 6 d G F a c F h x N j F 2 a H A r R k x i a k 9 I K 1 V V a z R E Y 0 U w O E h u O V Z h N z A z T S 9 j c 1 c 3 Y n N l U U N J U k N L S E E 3 a E N L Z F Z s M j N h L 1 h P Z 0 Q 0 U n R B Q m t 3 b D R P Z m s 2 V m V l e V d R K 0 R v V k N G L 3 B q b l Z p b 3 J 4 Q W l s e D l v T U V Z b 0 J n R E x z b j R G W U M 4 Q W o r W H l D V E Z 6 V W F j V F g y c k 5 Z T 1 p s Z 2 J J T S 9 E e n d 2 b 3 J V Z z h 6 Y z N k U F R j N 1 N V c 2 9 X S U x t W G 1 s d 0 R j N 0 k 5 Z l I w U V F R d l N K U U 0 5 R j h o Q l I w Q U g 4 Z 1 V K R z N X S 1 J U d 0 5 J M 3 E y V T Z 0 U j N n W X F S c D N 6 Z T B W b 1 g x V E 1 V U X B 3 T j R F d X R k Y U d F Y U F B Q V p 1 N l h 5 S X l J N 2 d w Y T J H T 3 g y R 1 R U T k U 4 Q k F N d X l k Z 1 V n a W V q Q 1 F w c z l L Z V Z J Q U 5 P S U t P V z Y 3 d W V 4 V 0 d 4 R E F E Q U 0 0 M U F p K 3 F Q b m V W T 1 l 1 V j B J c 2 J T U T l K c G x X U T F D a U 4 y W S t V S F h k V 2 Z s M S 9 0 T U Z V S U 1 h S k R 3 b j h 0 Q T F 2 Z k Z B Q z d 4 U E 8 5 S V p J M E g x W V p o d k 1 Y T T c z b W V k d 0 l B a E V L a E p R Q S t E U n h R Q U 1 D R 1 J O V E p 6 S j h D Z U F Q Q T U 4 e j h P V E 4 v W m h o R 0 l Z K 0 d O U V l 6 M T V l a n c 0 b n M 1 b S t n M W Z B V n p M d 2 t 2 N U N J Z m c 1 Z 1 M y Y S t I c 0 N j W X Z Y Q n N w Y V d s c D M 5 R z h X e m p 1 T 1 V a Z U F C Z 0 h R N m J Z W k N J V E J 6 S H l P U G J k d U 5 B Q 0 N s U E F I Q W p a N 2 4 3 W m h N S n F k Y m x 0 V m d X V l l o a W F z e E F E Q m l 4 S W l Z W l Z s O X Z F a z h 6 L 1 B h M n R y Y U V v b k V Q Q 2 5 s Q z c 2 e D d B Q U E v V F J z c F p U Y k V O R T R a d j d F Y 1 p 3 M 0 F V Q X B k U n F B c X d G Y 2 E 5 d j J h Z m w 5 b E Z J Z H l J Y m g v a U N S U 1 B S S k 5 P d 3 Z h c z V u N X A y U W p Z a W J C Z U M r a F F z W F h s N G k 0 c W p D Z D R S M V M 3 c U 4 0 W D N 5 S k 1 4 S n h 3 T V J m N z h R c m 9 Y N W d 5 T 2 h 2 M 2 d k M 0 Z r d z B C T m d E M m 4 z Y X R D W U d N V F k r T n F i Y m g v V 3 F Y T V d U Y 0 F E V l Q w N G k w N U h 2 N F B Q Q 3 Q 4 Y W N s N T R m e X J a e W 1 j T m V Z c V p z V m h z b 2 1 F W T J 4 R F J k c 3 k 4 S X h H T k F w Q m 0 1 d W U w M W p l M H R y Y S s 0 Q 2 V r U F p L S W p n R n d E S U J q b U J u K 2 d m a D B B S j h D b U p Y S l p L N U h W b G F 0 T E J Z c 1 d E Q y 9 2 b j V G b m k v S G N m N m d s S m 9 E N E 9 h N n V y c n J a O D J h Z F d 3 e W 1 a d 2 R q O G N u S n h L S n h V c X A 5 N U g x b k J 3 T U N X U V B 3 W i t M e C t P Y k J K U G h F c E d a N 3 h 5 R V B N T k Z P c D E r T k J L S i 9 B N 0 F m U z B 0 T F Q v M k k y c H k v V V A 1 R W l Y T V B N d y 8 x N z J M b V l Q c n c y M k l h R m R t W H U 3 M 2 5 R M m d M a D Z Q V n l j U 2 l l V k t x V z J R a l R S K z F I R 2 N Z b 2 R C Z H d I b 2 w r a T N G U D d H Z W 1 L d 3 J M R 3 h N W U t z L 0 4 0 T E F L W V E w W D B B V G c r R l F 2 K z B M R 3 U 3 U X V N T U J p T G F q S m 5 M a W 5 E W F d v O F d R a U E v a 2 l l S D Y 3 c H Z 4 V 0 t 4 T F R L W l R M N G V s R U Z F N X d Q N G l v a X V r V k p l Q k 9 E W F V z b 0 p n W W l r a 0 g r T k h n R H d J N 0 5 u Q T R D V X N s K 0 9 C R 2 F l R X p 6 Q V k y W U x 3 T k h N Z k d Q Z S 9 L N H U 1 N 2 1 0 R G p p U U w w b E t 1 U z h S L 1 N O W H A 3 V 0 9 D a U h n Z V Y 0 e E Q r b 0 s z d 0 F i U H p K c n h u L z M y d V F r d 0 h 5 U W h 2 e T Z i b k J r N W 4 2 Q n p 1 Z n Z S K 1 N Y R n d O b T F t b k h H U D A 5 M U I x e U 9 r a V l X U E x D Q T B D b X N N U F B n Q W d E d z Z j Z G l S R j d I Z 1 B 5 e H d Z e k 1 2 T y t 3 d U x I Y j R N M 3 Z 4 d 1 J p M 1 V O M W 1 E Y 1 o v U j A v M 2 J j T T U 5 V k l y W l h I M E 5 o Z l F Y Y n R x O X B h V 2 w 1 d H J X M T l h T j R Q R D R 4 c n p y c 0 g y U 3 Z F b 1 p o V E d Q b X Z Z R H N Z V G t 6 R T R C Y 0 R y c 3 Z m U 2 Z x O V V 1 T n N T Y l d R Z 1 d 1 R V V k Z k J h R k N 2 Q X V n b 0 p F b l Q 1 W X U y Z F R V V k Z 1 b 0 h R Q j R u a 2 R W V l Z W S E N T R X V C Q k J o N W x z Q n d K Y 2 x 6 b 1 V E T G 1 w c W F o c m Y z d D d l S y s 5 V n l H Q T R F R z F 0 Y l c w Q W R z b W Z n a E R p R j h 6 c 0 1 Q T z l B Q 1 l R M F F 1 N U Z B S z J i Z j l G U 2 5 r T W d N d m k 4 Z m h U U V h u a U 1 n b F p s b l h H U U k w Q z B j e j V j L z R Z L 2 h t W U x 4 R U h B R k J L M 2 N u T U d 3 T U F N N C 9 4 M T d L L 2 s x S W V u M n Z E e k 9 P S k N F V D B k R 0 F k T m R k e G 5 Q M z g 4 W F l u b 3 F 2 O H R n L 2 w r a m 1 P M H k r e V B Z Z V U 4 a V V p M n F G U W 0 2 Y W 1 w d T h S M F l 0 R X R C N H o 5 M F F p a 1 Q y U V Z h e G F r R T Z u a n d 3 M E h R d W d L N U Z J N U 9 m a 2 l R b 2 g r a 1 R 5 T 0 k 1 e m Z 2 N T F 4 b z B i V n h W T V B h S 1 V 1 b 2 V a Z D N J Y 1 o 3 Q V I 5 Q l Y 4 S 2 t h Z U 1 u R m Q 5 e T B B Y n h X c m w x S 2 V T V V N 6 W E 5 j O W I z V m N 6 L 2 N Z d T V 5 W k Z 4 U 1 N R U W k w Z 1 J B a U J j R E x S W F Z J S 1 J m N T l Y T m F X M X R Y U 2 d N M G g y M 2 J K d 0 1 v b X B o V 1 N 2 a 2 F a W E 9 4 Z 0 p r W E N T S E c 1 M 3 V Y N X B O T D d x c V U y a H V B U 1 V S T G s 4 b m s 5 T U N Z K 3 d L W W 0 4 b G t a b 2 R D b 1 l l U k R U W D k 0 Y W 8 4 a j l X R k V P S 1 p G W T Z p Q T F K U 2 l 6 d V R 5 V n h Y U 0 t O V k t m V T l B R n Q 2 b m 5 k T D h I W E p y O D g 5 d G l 5 c m d Z a n U 4 Y U 9 l c G l x b F N p N W F i T n V P d 0 5 m K 3 p D W E d K Y U t 5 T n F s R W R D V V I 3 V k 9 z M 2 p D T W Z s c i 9 S T F F N U U 8 3 R 2 N T K 0 F v a 1 l l Q U F j S D J x M l N v T F p s V 2 R z U j B k U E l o a 2 w v a U 9 6 a F R K e U l M c X l y c T l 0 b T F x e F p V N 0 d L R 3 F n V j F u M m l K K 0 9 q N 3 I v a V F L M 3 h B S U F X R E d H T G h K N 2 Z o a 3 p I U X p C L 2 N C U W d U Q U F F c 2 Q 2 U F l H d z h E W m 5 r O V N q M m x l R k Z N K 0 h O d k J l a X J x Q 3 o y U n F I a k V o Z j V S V D J n S 0 Y 1 T H F a W j R 5 a 2 1 u R m t 4 O E Z R b 2 h K V H l J Q U N E O F d E c 2 h Z a U 9 0 b T M 3 b i 8 0 N F p 3 T z R J Q k N W M E F Y Z 1 Z X W i t z c X V y N n g 4 e l p z e m 9 q U 0 N i T l d 0 V z k 2 e F p z M j R F Y 0 d N c 0 Z w d G d t d W J 1 e U 9 x R 2 I w M U V V d 0 d B b V M 5 S 0 p w U E x B Q 3 p E S U F n Y W V R R E F 0 d T F i b E Z J d F J I U 2 l s U E l P e D N I Z X l l b l p 6 N W t 6 W j V 2 a H c 0 Z j N l d U J F b z l H U E F I e l c z Z D I 5 W T Z H e G 8 5 R m 9 1 e T l W Q W l B c n Q 1 d l h 4 Q 0 N p U G 8 0 Y n p C d 0 t P d D k v O E 1 F S E M 1 U l N C d 0 I 0 W F F q e D J J U U p F K 0 s 1 L 0 V X K 0 R F U W Z a d z F m U 2 d W Y T Y x d G Q x M z A 3 V j Y 2 V U 1 w Q m R l e X p 6 N j J m N U c 4 O U d a S 1 h S T G d X U T h U e n Z m N H E 5 V n N 6 O F R M N z N w b E p x Q 2 p N L 0 F 1 Q V l 4 M 0 g 2 S m Z P V l V 2 N E V l V W F l N G N P S G 4 4 a k 0 2 e l B 6 a V V R M G h a b W 5 N L 0 9 C U W 9 n b k F R d z J V c W 9 Q Z m w 3 U E 1 R Q m V I S 2 d 0 Q U 9 R a 0 0 v S 2 o r W V B r M X V 4 N T F 6 a 2 V R T F B X K 2 x q W G R a Z G J s d l d H R U 9 K M 3 l L N 3 J q d l B I e m 9 X T 2 x 2 d G p Q e S 9 v M E 9 i d k J Z N z J a U U t E Y 2 0 x W E R v V U F E U 0 l h N C 8 5 W j h T U W R Z b X o 2 M k 1 j Z m R l e S s 2 W D Z H Y W Z p U 3 Z O O G U 2 Y l p s N z c 2 S T B F Y m p N W H p L U W F C b 0 5 V Q U V V V j J M a 1 F l Z E N u T z l j V m o 4 e E 8 z d 0 Z 2 V H p E e X l O R 1 V M T m o 2 Z G t 4 d 3 l 0 U 0 l X a G x 5 M 0 J r d W Z 1 U m Z l S E F 3 c F l y S E 1 R M k F O d 2 Z 3 Y m V t U n R Y R E R 4 R G d 0 V z F 2 Z 3 J T M n R y N l V a R X V O Y 0 d E N T V Y R n R 1 M W U y U z c v c 0 h 5 W W J k c y 9 D c F J 0 V D B S e W d H R l c r M X F v R 0 1 5 O E Z U U G 5 L N m 5 z S m 9 T N H Q 1 e i t Q a n B v b k F r U 2 k 4 V z J q R V F p M X h Q U k Z n Q 2 V 6 b V F 5 c H h a Y V F 3 R F p Y T n V E d U 9 h Z 1 N D U V N N N l N V N X h M U l Z m N 3 J l R X V n T 3 N Q T U p 3 c 2 h Y d E Z h W H d V Z 1 A 2 c T l K R V F V T G l P a W J O Q X d j e X J 3 U H V h a X Z 4 Z m t 2 Y m U 1 T T c 3 d W d K R 3 l H d 0 F z e T l x S m l C N U E z M 3 c v S z A w O E h w K 2 9 0 W D R X d 1 A 4 R D h G O G k y a F R B S F g 3 M X Z v S E l j e U F y d T l j d l R 4 R V I 1 Z V R Z a X V h T 3 R 5 e n J G M E t J a S t 2 c T Z u Y n p q W G E 1 M 0 9 Z R k R W U H h l T H c 2 b l U 2 V H Y r Z X B V S V N L a 1 d j M X d n U E V r d z F 5 c k F n e l B 5 N k U r T n p m U 0 N 4 Q l h t U 0 k x a m 9 r a E V B N m 5 S N X d B N l d V M m 9 1 W j E 4 c 3 Z C Z 0 F o e E N G U 3 l 1 Q U c 3 L z F 5 S k 1 t a 2 x J Y 2 g 2 L 2 4 0 S G 9 E T m l l a S 9 X d X V M Q W Z 4 e W 9 M N E F 3 T X k v O E g 5 N G Z 5 Q 2 x m S E h o d 2 9 Y V F p z M m E x Z T A 0 e m l P Q m E v U 1 Q x Q W p T M U 5 R V X p 1 V T V X a 3 V j e G N 3 Z m w 5 S H U w c l d 4 Q 1 c x c 2 J C e n V H e k x H T X Z N W n Z 2 W C t H V 2 J 1 S n g w Q j R B Q W k y Z z Z C U T J 6 R E 1 D S U F v T F V 1 U z R P W W l Q N k l y R G R y U G l j Q T J B M 1 p K S G Z w d k Q 2 O V J p Y 2 h 4 Q k 5 h N j Z W R U 5 G R k s y Z U k 0 V H R B c j F p U 2 l m Z j M 1 R E d h e D B R O H A 1 V m p m N D d K R 2 E z M m M 2 N 3 E z Q X R u R X Y 2 R l E 2 R m t p M n R H e X J L T n k 1 U l c r M j B S U H h N e X U 2 N 0 c z Q m 0 0 W j B 0 S n Q 2 V T V r a 2 4 r Q n N m N V d v R k d U Q U J C Z 1 J H Q 3 F z K 0 I 5 O F J w N G Z o R W 5 j O T J E e k 1 4 N 0 l P b z N C M V h W R j I 2 e l J p b j B j Z z Z 4 c E 1 n T V R j Q X R W Y 0 R 2 N l p U Q 2 5 t d 1 Z 2 b D B R M G F D T i 9 N e G N J N F Q 0 Z j h n Y U J R b 2 x 3 e X J V W n p 3 U m 5 h c T F y c 3 F W Y W E z d k V V T D h G T U I 3 V 3 V z d m l H a E R a Q T A 5 S T Z 1 c X F v N l Z z d m l a Z 0 w v V W Z C W E E v W j d u d l N 1 R W F P N 3 M 3 T 3 k 5 N T B z c H Y w S 1 J 6 U k V B R U 5 I W H R t M X Z X c U w r Z k s z M U N R Q U 9 S M E N X S k 9 o b D E 5 a l l H S W x H b y 9 V Q V h p K z J V W m R T U m 9 t b z Z D Y m V s e k h y T T A r b D F N b k k 4 e m E x Y m Z 0 Z H B k U 2 x S S F I r Z F h Y M X p W a m h E Q k l P e W t 2 N F k 5 W l J W d j g 3 M z l r b 3 A r K z k x R y t Y Q k F D d D l X U X A 1 V l l B Z m d M Z 2 1 p S j Y 5 N l d v S W F J Y X o v U E s w a k d T V W 0 2 Q X J D S G t H Y y 9 6 U G p i T j d E Y k 1 k Z D F u c F p S N 2 Q z W j I v c k 8 y d H Z Z b 1 p 0 N m t W T z R C S W 1 v b 3 R P V 2 d y S H d h Q U d S Y V d s b 0 d U R k F O U D g r T T U z b k Z q T n B D S 2 Z V d 2 d I d H p N c 0 N X W l k z M D h 6 K z J 1 c T U 3 a H o v L 0 Y 1 V l N y d 0 E 0 U 2 l s M X R X M 2 J I K 2 J r M m d h U 2 t R a 3 d Y Q 2 5 W c T B m S 3 p I S C 9 P Z j N N a n p E c m 5 W T 1 o 0 N j F S L 0 8 4 c 0 R N U D R v N V N 5 W C s 0 a k l 0 b 0 l R T E V E e G d w c m 1 N W W 4 v O X Z 4 Y l p S d T Q r N W x X U E x r W F J E a E t H c D M y c j g z b 2 t k V T E 2 S j J w L z F o a k J p R n V k Z W R E Z W p 5 Y j I v a G p U Y k R p R D J P Z 2 x F M 3 R y Z k 1 X e l F Y a X g r N 0 Z a M H Z Q N 0 x h O H Y w T U h W a m 5 K T m 9 h S H Z 1 b 0 l z b T d C d m d t M T F m Q m F m a F J w a m N H Q y t Q e G V J a V o x O U 5 h c j N G b k x p T D Z I T U R 3 Z U R 3 K 0 l 1 Y 3 d r O C t h V 0 F z V n c v T z h 6 b V F 5 M m N j e H d i S 3 M x W E p Z N 3 A 4 T C 9 v M n l P Y 1 N u M m J a Z D Z D e X F G e j l h W T Y v V m N l M U 1 K a F B 6 S T J S N m 1 U d D M 3 b z F q e D Q 2 O W l J a H F t T G 5 Q N T h s M T N W Z W x s R T h S M G I 0 d E x T M 2 I 1 K 2 R o T E F V e k x 5 c 1 Z H W l B E b D J z c m F 0 e k l 4 M 0 d j R T N K L 1 N 5 a 2 Z J Y U x 2 Q 3 l G M k R r Y k g r T G w x V G 1 M b W Z S M 0 g 2 W D B m T G N 2 Y W s 0 Z 2 V a T 2 F G e k h 5 O U V H S 1 Z I S V l B Z 0 p s L 1 M w V G Z B N 0 E 3 Z 0 1 P W W V S Z 3 o v M U V J Y 1 N X Q X E x c G F X a j V 2 Y l c z O W w r O X N 2 a D R 6 O X d 1 R 3 l C b D V o Q k F G W H d j c D V U N U V k R H V B T D B y d E Y z S 0 1 H e m V 1 a X B t Z k 5 n e k R h R 3 B x M m 0 x T k d n c l h k U 3 B H b n R V R U V S b k 1 2 R H J G Y X B l N 3 J u d F p j M 0 5 6 Y 3 l n V V N p c W x i c k J 0 K z h 5 O E 5 p R 2 d O N U t u R U 5 W U 3 l u M l F s V W s 3 Q m N C V 3 Z 0 Z m 8 4 c H h C e X I 4 c G 5 K T j d E Z 0 N p e k h 3 K 2 d K S k d u b m c 4 U G t K c m Z R V 3 l X b 3 o x e U l h V m 5 r Z E V U e m M z T i 8 4 M V o 0 a 3 R S a X d X M n h q Q X o 1 R T F D Q 3 d o b 2 g v b T V F S H l t c z R s b 3 U y V V V s T 1 p 1 W U d a T n h a Q 0 5 Q a m h q Q T N J a H B W T 0 t u V 3 Q x U W t 6 L z I r W k 9 Y b k 9 3 T n I 3 Z m x W V E 5 t Z l R r d 0 N 1 U X R a S W Q x T 0 J P V T F H S U 1 r d H N F S X p 2 W n h O Z U R 3 Z U Q y b X R Q M 0 1 j c D E r R W t s S n F L Z 0 F z V 0 x E Z 3 V W S X l h S W x F W X J t V T h q R m t R N 2 t Q U U V E N n h M S 3 N L U U J H Q T N p d m h P Z E 5 1 W n d N W U F 3 e j N 4 R T A 1 T F M x d F M y V V V w N U Z S S z h K S V E 0 S F V E S H l W Q U F B V k o y Q 1 Q 5 W U Y 2 V F p l M k k 3 T X p I c 1 I y d U o 4 d 0 1 6 d W F h a G 1 B N F M z d m d L c D U v Y m p 3 M k J i Q U F B Z 0 F F b E V R V l F H M G t Y V 0 8 5 M 3 o w Z l B H Y V F p c H M 5 Y m l i T m N a T k F F U E x H Z W N W W F V x K 2 t s b 1 Z 2 a F d N Z 0 o 5 O H l F T 2 l r d 2 0 4 L 2 Y 4 U 0 Z 1 b D F E M E F s d G k y M 1 V m a T F v O H F Q V F Z Z M X R y Y S t n V 3 l r U 1 d R V X U 1 S V J J T y t G e k h 6 V z Y y d H J Y Z W o v M E h 5 T U F D S m 9 M U l V v T S 9 C e k x 4 S n F Y R j l h Z F V P N U V X Z z l M b k F z R 0 Z 4 W k w w R m t 5 V 0 d x Z 2 F 3 V 2 p a Z 1 J I U 0 o x b n B Q Q U J z M E 5 U V U 4 4 e m Q y V l V T V W I 4 e j V B U U N Z c H Z s M V h 2 b E l B R W l s V W 9 z Q l F B a m g r U C 9 2 Q j J C N 1 p w N 2 x l Z D Z n S S 9 H M T F y V y s z R m 0 1 a H l T S E k 1 d H I 1 b X p r R 1 N z Y 3 g z a 1 N B S 1 N V O E Q x L 0 M w Y n g r M F J S N F B P Y m s 2 c 2 p v c 0 1 N d 3 l n b k 1 U Q U F 3 R E N N Z 2 9 k Z C 9 y c H h M M l F q b 0 I 0 R k F D S E U x Y 3 c 4 a X B u M 3 d B c m 5 N d 1 B B N V F D M k I z Q S t n Q U 4 5 N y t L e W p U e E V 0 R E V D d V V W c F J T N n A y N H Y x K 1 l a c F J u W V B r N m F z c G 4 w Z m V F W G k 1 Q X J m R U 4 5 V z Z U W n Y w V n d z d V B z S 2 N D Y U 4 y c W t I O T B i Z l V L U U t O V n Z 2 a X Z s M 1 h B c T l w T X p n R k R P R V l k d n V n Z k Q z S n d L K 1 V n V 2 5 1 c k Q 0 M F Z 1 e D V M b j d C b V V z V 2 p k Z 0 R m Q U R J Y l B y c k h I L 2 1 G M k o y R j R 6 Z k t Q c n E w Q m R D e E d k e D h 4 a k V i a W Z a a k t a e V l a a E d F U l V M R l h C W U R D U m w 5 Y z R q d z R B M E Z x U H h 3 Q m 5 h K 1 V 3 a U x Y U W F x T 3 h z V E V 5 Y k 5 p d 1 V 3 W n V p Z T J K a U p q N W F X Y W V h R m x X M F R X a z Y 3 c F h h Y T F m R m t M M E 0 3 T D Z a M V B I K 1 g v Z l d z N G F J a H d P O T l 1 N z F k Z l h u N D V z e E J Z R H V L d W h v V 0 h 6 N E J r V k V a M E Z v Q z J k V H Y r N 2 p P Z T I x c G d 3 W V V J d E V l M E F J S k V 2 Z j F Z T U l q S 0 k 2 R 3 V 0 O V E 1 Q 2 l D M E g 3 a k V 3 e k h 3 Z m d M c 2 N 4 M 2 x k S 1 h V W U F M a X V l N j F T c W 8 y S U h o S k N Y Q T F n Y X l G R V R x N 3 d 6 U U p q N U h K N z k z c 2 V s b V h 0 Q 2 V C K 1 p w N 3 R l Z D c y e F N L K 2 N z U m l z W H J U T k I 5 Q j F p b n I y W j Z l b n B Y V U p 2 M X V V R E h 5 b E l G U z Z q a G 1 I a 2 d 1 e k F D d 2 1 a V H l 0 Z 0 h h d F R 1 T z g r Z k E 0 K 0 1 0 e S t y M V h C T k N q Q T A y Y m 1 0 c m 0 2 N l V l a G 5 B R 1 Z M S 0 5 z Z H h n a m w v K 2 h s N W Z P U E p G b j c 1 N i 8 2 O H p y T n Q r M m V X W l c x R l J H L z U 4 Z 3 I z N T A v T X N x d y 9 D Q 0 h P Q m Z E c 0 F N O E J X d X Z i Q U 5 S N G 5 2 Y 0 g w e l N 2 Q X d E Y n R w O V h T c j B k Q 2 9 W d W p j Z m o y e F N R N X V q R k 5 N M k x B S H p p Y T N B d k F m Q m 5 J c n J E c 3 F 4 b m l P a G 5 S Q 1 Q 5 Z z R q M W t Y V U R m O D c v a 1 Z n R T R H T U F I e l B 6 S z F q R l J I c U R o W W d P T F Z N e m Z Y M F U w V F Z k b l h S M G R D e H B i b T d l c 2 E y d D d X T 2 x W T 1 B B U G Z x U l M z e F c 2 S U R D O E M z N E 1 B e m p E b W F l Q k 9 B a W x L b X h X d 3 p L N n M 4 Z l J r U U h B T 2 l W U m h G Q 0 h B U U F w Z k p h R G V J Y X U v b i 8 5 N H M 2 R W t L O H o 4 d z V 2 Z m N L R l h w W k o 2 V G I y S V B Y O F E 4 W U R U K 0 h X S C t G b z d a W S 9 5 Y 3 d O d D R E M 2 4 4 Z U J M a k l m c U 4 3 S H R M M j V V Q z Z F d U V j b 0 Z l a W J Y V E Z 3 U E 9 k S U I 2 U G o y R G 0 5 W k U x a m d n T W 5 E K 3 Z M U H g x W X N m S z l 2 Y z g 3 N E R X M X R h e W N 1 c E p L Z D F T O V V U V V Z p U 1 h v d 1 d n c E p I S D d 4 O E Z V S F J q b m R 2 V S t l d X d R a G k r O S t S c U 1 m S W t F b 2 w w V T F Q V D F Q Y j I 5 a m x Z O F g 3 V n d O Z S t E e k F K d 0 1 j R l B H W k h B K 2 p L U l g 0 N 2 p q T l h L V 1 V E M k J O Q W h v a W 0 1 Y V F m W X J G W W Z U S 1 p u S T h 5 N U Z 5 S m F L T C 9 m O G 5 O Y V E 0 a H h E O D h 6 N n R 6 W G J j O U Z v d E 5 M d E g w R W N k e E R p e F d L Y V Y 4 R 0 h t Y S 9 R Q m d H S W F U e V d T M k t X Y 3 V m d n N y Q V d 6 c E 9 F N 0 J F M k d 0 O V U 5 O F d i d F g v Z X V l Q m V B S U F E M U V k S W R T Y W p p Q T R m Q W p w U U N B b W Z k c m F X b T V X Q W d S O F I r W E t 5 U F Q 2 a m h P N z N O c W F X b l o y e k N N Q j R t b 0 1 a R k l m S m 9 y b D F J d V h Z d k d r M m w r M G 1 F Z 2 E 5 U U J B R F E x T l E x a j V x M E J 2 T 0 0 0 e n R S Q 0 h h V 1 U v Z V N X S z Z 4 O U 5 u M 3 M 0 N D g r M 2 4 z a k E 5 a 0 l Q V U J B e T d v V z B V U G h L T U t i T k N H M H d j Y n d G c 3 h C O T B j T 2 V Q b F N j R T g z R n Q 1 L 0 R U S U x 2 c 2 J 3 c V l m Q X F C c 0 R N S 1 B M Z m c x N m V m a y 9 1 N k s 2 R n R W Y m J O O X I 0 S U g y M E d X L 2 h t V n Z Q O S 9 I d 0 N O R 2 p F W j B z e F p B R 0 V q U D d r R D Y v e j R G O U 9 y M G J W M G J z R 2 J H V T Z i W G Z l Y U d q M V l N U E d 1 Q 2 9 i U y t F a 0 p z N S 9 k O U h s a 0 g 1 O W N B e k J W Q 1 R B T U F y Y l h 0 T j M x S G E x M V d I c n N n Z m x U c k x i W n Q 3 M S t z a m V k N T d Y N m U 2 U m h X Z z V G b k V H d W h n a G l H Y 2 F o U 3 F r K 0 N M V 1 p 1 T H R Z Z U F J W U 5 H M V l s a E N o Y l J v K 0 l U a T N q W i 9 Z Y T E z V U x L Y 0 5 B U 3 Z s W F p N O H Z U M 2 N j N S t w Q S t W a k h j Z W F q a k 0 r V V V p b 0 c 0 R H d B Y n d K N G 5 J a X V I R G x 5 N U t V Q V R z K z F z V z M 3 U X d B b D g 0 b k g 0 L 0 d O d E 5 h O V o 0 M i t z N 3 d w c F N 6 N 1 I 1 Y U l U d l Z 6 W E F N Q V B N L 2 J K S m x N R n R Y V X J L b X B P U l h B Q 0 s x M T J R N H V q d U 0 4 S G 9 2 R j N r c 2 1 r N 0 9 W V X F 2 R n l P T T R 6 c 3 V G e W 0 z Y i 9 0 O V l M T F p G S 0 J U c U J t Q X c 4 d 2 x F a E V 3 b V V 5 Z 2 5 h T z Z j c 1 k r U l J 5 b D F N a k 5 m U z B T Z m F L M T N U Q 2 F U S l E y d W Z 0 N 0 0 r d 0 J z Q 0 9 D a F Z D c D F X R W R I e D V E V W Z S O H F W S X c 4 W m N E T V d 3 S F l 0 M W k 5 S H d F R E l 0 c U F t W X R 1 e X Z 3 M n J 3 Q U l H b m t P S U t M Z 2 o x V y t E Q U d u V X F s Z l J D S V J C O E F 0 b G 1 V b F h k Z D F B U 0 M z Z 1 V x b j A 5 M H R M U z A v R V V M Y 1 F V V G p B M z F 2 e m 1 R e W R 5 Z V R 5 W D h C Z 0 9 1 N m J 5 d W x Q a F p D S E F P Z 2 o 1 S E h 0 e G 9 m Q i t E T m d T S l Z s R k t u Q W R o W G E z M W F N c G 1 j b z V U c X J k T m E v M F l J O F k 2 d m N W b l F z M E p L K 1 d O b V B v U 0 l U Z 0 Z 3 R U F E W X R u M m 5 s S E s 4 W V J p M j F u c F A v M k R n U 2 N y c W h l L 0 h 6 T D l r N W d k Y z E x M l V t K y 9 N b V R P W F k r M 2 5 W R G 0 1 e k p 3 O E J n W X c 4 c G l t Z W F x V X N 0 Q 2 g 0 d V l B W U J q R 2 N W T E t R a m V C U G h 2 N y 9 Q Q l V a b F p G W k Q 0 S 0 p l U 2 9 B Z E R I Q z F W S 3 V R R V I z U W 5 n e H d C c S 9 m c H h 6 U H c 0 Z 0 p k a n N k Z z Q w e l R I N V Y x e l B T S k N Y V j N k R D B l T k d 0 W D d v N n U x L 3 N w M T N U N C 8 z T F p 0 d i t R d k 1 E Y X h M R 3 N M M T N Y L z d Z Z G Y 3 a 0 Z F N m U 3 d T d n Y 0 x 6 S E 5 R T V B N b S 9 n T G o 5 Z U R u M D Y r R C 8 1 e U d 4 Z V B 4 V U N s a l p J W H Z I d X V D Z E J z d i t R U 1 o x b X N S W G 0 5 T F F Q a H B E O H d x b U p z Z E R Q M S 9 i N E U 3 U z Z 5 V n V p d E t a T D F V S k 5 x K 2 t 6 R H p Z Y 2 p l b z M 4 b X B X e G o 1 Z 3 R j M T M w W U F B c 2 h 1 c G o 1 Q z J Z d X k z c 3 V n T 2 5 m S n d 0 d W l z c E J D S 0 Z S M m l O M G p X R l p s d F h k M 2 Y x N V R V M U 5 s K 2 Q 1 K 3 d Q W U N O b W 9 4 b j V N b k R o e E 5 J Q m p B W H p z T 0 0 2 N 1 J k c U 0 5 U D l j Y l J i b D l 2 Y j J Q Z 2 N U U k R R T W d Z M m p M O U 0 2 b V p u N 1 J U Q W h h L 3 o 1 T X Z l Z 3 F h a 3 B 6 T X h M L 0 h Y Q 0 5 i W n R 2 N U d y T T A z e m Z D b m x Q c W x V Y X F N Q j V J Q k 5 J d H J Q b j h z b F V z b 2 I v R T F 4 V V M z S 1 J D T H h Y d 1 N j V z F Z M 3 Z u R 3 J u e m R s T V p S U 2 p L d 2 N k T U h Q S F J I O U J B Q X l t V X p P b U p k R U 5 v Z l J M Q U J 6 a 0 U z R X Z C R E F Z c T M x S W l G R U R Z R H J E T V A 0 a W R a Y U N 5 R 2 d 0 U j V N M 2 9 P Z 3 Z L O E d B T S 9 6 U k Z O V G s y a H Z i K y t 4 T E d z O E V V V z A x c 1 h 5 Q V V 3 M k R P U G 5 B T j U y S E 9 m M V F W e T N J R V I w Z U t I R H F r Z 2 t j a n d S U l p q N X l W V z l S b 1 U x e n l a U G Z q S n o x c l R 2 N z Y x R G t W d l d K Z W s y V V Y y T D J s M F B S Z T M y Z T h F W X R S N z A 4 a V Z Z O U 9 C Z j B Q b m l R d 0 F 6 d U t j Y l M 1 N j l G N m 4 v S k J I W m R E S 2 d O W m E v L z c 5 Q X B 2 e H R U Z m o 3 b T h F Y 3 N 5 S X Z 2 T z V h a G 1 W d l B 3 O X Y 0 W X J 0 c D Z p d V J k M k J w N k R t U n p z R F F p R H o x Z W R Z K 1 B m c j B P V y t V V 2 p J S V F w c k 1 O L 2 l t Z n o 3 V F I 3 N 3 Z M T G V X M E 1 N c G Z V V k 0 y O U h S T 2 1 1 c n E 2 W C 9 m d z E y e l U z T j l l W n B 2 a 1 F B Q W d o a m 1 s c W F u S n p T Z X N C Z 0 l p N n l w e m Z D Q 0 w 2 S n p P W F R I Y k t 6 Q T R B a j R o K 0 J E K 2 Z p U z h o R j N Z Y z U r e k J Q S j h j Q T Y y R l N 1 R k h y K 1 N Y b G V 6 a n V 1 N m l o b 2 F H U W 5 K N G Z h a X J x e n V E a U M 3 V 1 d t K z l h T k V p Z T R E b U J k Y 2 N T c W x E a 1 U z N 2 N L Z H Q y N z B H b m 9 r V E o 0 N G 1 v d m V W V X U 5 M m Q z Y 2 Z W b X B 0 N W h z Y U h 3 U 2 d p Z W d J M j d Z L z h X W E J U b X R w Y V h s c U 1 O S n N u d W N 0 U V N B S 0 x D a V R L N F N J R k V w M z R E d E o 5 V E N 6 T G l T c m 0 4 b G t p c j V Y d n N 6 d S t R Q S t u a m R 2 M 2 1 C U 0 Y z a U Y 4 b n l 2 S 1 F M N T F Z O E R z Q m t 6 d j F R b 0 V v Z j h Q S m w 1 N T R 5 S E E 3 a W V p Q k t a V E d i W F V n Y X Z l R H c r U m 1 2 O U I y W S t q c k l T a 0 w r M W J Y d W w 4 b l o 5 M T Z n W W V j c k F j W n d q a 1 B W Y 0 s 0 a F M 2 a E t z M k x U O U l w a F R w Z 3 g r R n R 3 a 3 g y S 3 h 5 Y V p w O X B F N i s r Q 0 R E e G E w d E x R Y 0 l Z U j R t W W d l Y k d w c W l y Z T N 0 e S 9 O U 1 c y W n B w a 2 l J Z 0 Z n R G p Q Z n h N e W p o Q k R u Y X E x d l R T Y V Q r Z D Z l V n d P N D N y S 3 M 3 V n p Y Z l R W W F d G M W R m V D Z 5 O G x a N 2 x K c X N i M G 0 5 S E 1 E L 3 V x N T d Y W D Y 5 N j d y L 2 x s T C t r W W p P a z F L K 1 h T Q V J y V U J X c j N N M k V k M 0 p 6 Q W Z s S 2 h 6 S H l i M k d 2 Y T k x U z B 1 T E 5 B e G p Q e U l h b n R P Z W p N Z m p t M n F 0 b j F K S 3 Z X Z m I 5 c E d s N X J 1 N l l l W W Z s U 2 5 Y O W k 0 R y 9 u N m R X Z X J H N m h 2 Q k J n M F J U U 0 9 p Y W V X M F p l Y V J n U W d w Q U l E b m V S S E R N T F l D O E F x e U 4 4 Z z l N c G 5 N e n J u U W F h W F V C Y 2 p l Z 0 l M W H p Q M y 9 X c k J j Q 0 h F R H N 0 S n B R V H h r R D Q 5 K z V V Z n o v T H U r d m 4 1 M 0 F N T 1 k r W W x n d 3 V t O H V S W j d z Z n F W K z k 4 S E 1 Q T n p L T E h 3 V 1 V m M m V S W F d N a 0 5 m d W 8 z a H p Y b 0 c z b j h l Z 0 x I W n d V R F d 6 d 0 J p Z z U v Q 2 F K a U d U T n Y x Q S 9 S Z n k v V D d u Z z J K Z k R 3 V m l i W n Z P W T d q N 0 k r O C s 0 T 2 Z 1 U F p 5 Q V B N Q l h F N U V a e E x S U T F M S 1 Z t Y S t 3 T G J 0 e H d H T U t 6 Q W N B R U F J T V o r W l c w T 2 h V Q i t 2 U 1 N u b G Z z a E d N e H d r c F J 6 R 3 p J L 0 9 t e m Z 2 b j d O b n o r N W k 1 c 1 h N L 0 Z Z a F d Z c W h n a E R p e G V y c T Z q S E 1 E R D l 5 W X c 2 Q U d 3 b z B O Y X F x c X U 1 R j F z d n d O Q l Q 1 T W x k W F Z 6 Y 0 E y Z n c v Y T J L K 2 x t V 0 5 S S G F O M W J 0 e F p P Y j l m S 2 V y R i 8 z S T l j T 0 p h R D Z B U m d D V D R T Z m V i V 3 h z S E I 2 S l J C N m x i S T V D Q U 5 p c n F h b n B 3 c H k y d D M 5 b z B 4 V T R S S m p G e k x m b l J l d V F V d W 9 L Q U p z a W 0 1 Z H l l e U x h V T B y W l F V U z N N U E 5 k a n V Q T T F W b y 9 K S V R J W D R j U E d m M G p a a D Z O N 0 h l a E V P U y 9 S c C 9 u b k l r Y 3 g z a 0 9 3 S E 9 s e G 1 4 d W J 2 N U h X M X Z i U X N 1 e X p n R U F 3 e k Q 2 L 0 w 1 S 0 t Y O E 0 0 U H U r Z z F z N W 5 0 N 2 p v O U h v U j B x c G J z N 2 1 L M l V p Z X J W U V E 5 T T B E d 2 R 3 S m 9 C Z E J o a X p Y Q T d y N 3 U 3 d T Q 1 M X F t d V p Z M H p S L 3 o 4 d 0 x s a T l m Z m t 1 e G p o V 0 d G Z z F Q Z m Z y S n V p V G R S c E V x M U 8 1 e U N F Y n V j e n d v R k F H S V l J V E h v c X B s Y T N T K y 9 B a m c r V 2 V r b V R S U 0 h 5 Y V F t d U d m c V p h Y k h 0 Z 0 1 R Z m p 5 Y m p C V 2 J G Z j E w c 1 Z J L 2 Z l R H Z r M 1 g v e j Z x N V U 4 a G F 1 c 0 F J b 1 E z S F l F e E o x e U l 1 Z G V k a G U 3 M k l h V j B W S V N z U k Z 1 b W 0 4 O G E v M X h I W m I y M 0 d o a n E 2 N n V H a G 9 Z b 0 V m M k 1 t Z C 9 4 R F R 3 Q V l K a W 1 l U 2 N S M V R Q e k U w U z B Y e l F h M 1 V a S 2 V h a m p P T z h B Z 0 c z Y k p X V k 9 Q Y z h 6 L 2 N p Y 2 E 0 a W 9 5 d k 8 4 Z z R z M E 5 a V l M 0 O V B w O U Z j Q T N t Z m 1 u U U 4 x U D Z D c 0 p P d E t H W G 1 D R k Z v T G x V S n I v Y 0 9 l b n A 0 U E M 5 V z F 0 N 2 N Y U F M 4 c E p j V 2 Z v N j Z 1 T G d N Q V J O U l R U d n Q 4 c E p R N 0 1 Q T n R B R j V L c F Z J b k J P d G 1 6 S m d 4 W D B w N V B 4 R 2 R I W T F H U j h a a X N i M X o w Z G R C Z k F l Z V I 1 R 1 Z H e j d G Z D Z 3 Q k V S M 0 5 6 S T V o R 0 h m R l l y R 2 1 R b j B M N F R 1 W D U w d j V D c 3 V 5 R G d M d 1 J 3 Q y 9 j M T M z Y j h G S 3 B k U 2 R B S D R H N E 5 a V U t u V m J 2 b E V 1 a H g 4 b F Z F O S t M a H F s M U 0 4 Q V B N M 0 0 3 S G 5 l d 2 N F O G 1 F T 1 J l R H k r S 1 R O Z k R n R E 1 m R W 1 o T m p r b m N L M T E 3 L 2 R 6 N 3 R 5 N S 9 4 Z 3 p a c 3 l r b n A 2 Z W k 0 d m w x U E U 4 N 3 d M R E 1 K W n B y V C 9 4 a l p q d k F U a k 9 0 d T F T R X R F V k F s U 0 1 Q S 3 Z J a E F r V G F w b j V H Q U N 6 a W F n S H d C V V R K a 3 g 0 S V h C R F d T M j B 0 c m E r S X F X O E N j Q 3 V w b W s y Q U p o T 2 Z q S 3 J w V X V Y Z G 5 W M G R M e U 9 y R V l o Z 2 l H Q i t T e F l z T 0 M y d X J x N j N 4 R F J 6 Z k Y 0 W E N Z U 2 l l V k t x U 2 5 N L 0 d z a X V z M j I 3 W G V L O V p W U 2 J n N 2 d h U U R M Z T N w N m p r Q 1 J 6 Y j J m a 0 h W W E F I Z E p L W m Z u Z E 1 a O X R L O F o r V W Z Y Z F p l W F N p N E 1 B S 1 p w V H R k Y U x 3 T 3 d J N E R M c F p U N 0 1 2 T k 5 5 S H F K c k h M R X h 6 Z U o 1 M 2 t U M H V u M G w v b m w w V 2 o w S 2 d E S E Z i c 1 I 1 K 3 B M R E g y a G J k c 1 h s R G 1 O O G Y 1 Y 1 B z O F Z K S l B K e j V x Y W 1 r Y T N 0 N 2 Y z K 0 o r b F l v Y S 9 x Y 2 p t Z X l v S U 0 3 O V d 6 S W p D e l B j U z B h L 2 8 v N 0 4 z M 3 V G e F Z G Y 2 J m O C t k V 2 E w a 1 M r N H l 6 W U F B R 1 l N c 3 J l Y k 9 F b W 9 v Q 1 J D c T Z i M j N o R 1 l E W H l n e E x Y U k N D U W t C V E F v a G t F Q U k z Y 0 h V Q U F G T U F r a 2 d P e k 5 h M l F L R G N R S F R Y T E Z s V z l y Z G 1 Y d S t Q M l p X c k Z h N z B r c V d z U n p t O X p 4 K 1 l H K 2 J P N n Z k b l h 2 d k 9 l Y z l S T W N B d U p T W m p 3 L 2 F Q b F N n Y l l w O F h m Z F J C W V l p K 0 5 K N C t Y d 0 I v e E R x N X V i b T V w S z l X a 0 5 D c 2 d 4 N j Z U Y X Z I V z d 6 W F J B Y j d R Z 2 F 2 a T B B Q W l K V j B C d k 9 n V G Q z R 2 5 q M U 4 r Y l E w e n V p R E t D Y 0 N F a F d n R n F 2 Q V h T a F J O d T N n K 3 p o c 1 R B T T R 3 Q W l 1 a F R B b n V 3 b k p q M 1 V j W n k z N n V y c W Z s T m R Y W D E 1 O E R 5 Y U p x V j h 5 L 0 8 4 Q z V M S l p F R X Z S T X V 5 c G d H W W x u M G R q O G N y b W Z s c 0 F E Z k J q M 0 p 3 Q U J 3 c 2 h E a T V w c V p t Z F U x T n p Z c 0 F u d k k 4 Y j c 5 U 0 4 1 V U R B V E 5 2 R z N o R T V w Z H Z V N l Q 5 T G Z E b H F J a U l a b W N 5 b V l k b X p w e j V T V z Z i K 3 Z y N n F t Z z A r Z 2 d S N 1 E 5 Z 1 d q R 3 B q W U N U Q V V B c F Z W U l d q b 2 l p K 1 p J W H p C d 3 B 4 Z m 1 D a U E 0 S T J t Y 0 5 M e m 9 S b l E r Z 0 x a V k t Q Y T V w M m x h U l N P V H N v S T B p b 3 R k Z D E 3 M D Z G b 3 V a b X F Z O V R F V G J B N 2 l k b V Q 4 a G 9 y d k t 5 O H V u e C t Q e F k 5 c m I y e n N B R 0 V U M F N 2 W m F R Z l I 4 W j N T M G x M S W V m d j d E L 1 F F a 2 x 5 M W J 0 d G Z R b 1 V P M U l B Z k 9 K U G l I W E R k S 0 t S O V Z T d D F w M i 9 i a n Z k N V F I c 3 h j R V l 2 R m l o N k d 3 Y y 9 y M D B s V F U 1 U E U x N 0 l Z Z l d F M G d D V 0 I 5 e W d B U U 5 P M H B a W m x 2 V 2 Y 2 W W R D Y k 1 I T z N k V m x Q d E x T M E x B Y 0 E 4 a l h s U V V T N V V t c 0 h F T k d U Q U Z Z d z h 3 V F R O U D l J U k p N O H o z c 0 N R Q m Z E a m V 1 N m Y 5 Z D E v V H R M b G l 5 W l Z W T l R j d z M 4 U E V R Z W d G Z U t P V n N 4 O D I 1 R X R M S 2 p v K 0 8 x d n N 3 N U h 5 S E V w M H F w c T R V U S 8 4 M D l o S 2 l 2 c j Y v U 0 5 P M X B B R U 9 a K 1 V l O T d Q V 3 F 1 T V J r M k N I Z k R C d U t k Q n V W U l R I M G 9 K T X g 3 T 0 J U U U d W Q n V p Z G 1 j U H R x Z E x 6 M z M 4 S j V j b m 9 3 N 2 x E N U V J Z 2 g x Z E J I a m 9 H K z h a Y U l i T F l W b 2 x 2 W E l 6 b 3 U 1 a H R 1 Y 3 Z C V 0 x J V z N v c X Z k M T F 1 K 0 N P b U Z I N k Z p M U 1 h K z B 3 N F J 0 S n B O T W V x Y z Y 3 S D B 2 d X Z R T W V 1 Z F F T e m Q 5 c l Z F M j F Z d m Z o S 3 U 5 d 2 F P U W I y K 0 d q N T g r U D R B c W d P c H R 1 e j Y 1 W T l F Z E N p Q T E y e m J Q c k t 4 c 2 J G Z T E v V 2 5 p Z W h O d 3 p C K z Z q a k 9 M Y 2 c 1 M j h w R 0 l l a T Y z d m 1 G R T B K a 1 p W W X J s V k l u T S 9 Q e m h t R V l 6 T H d 0 Z 0 0 y W m V Z e V U w b 2 F m S H p B Y V J M V S t J N F M 0 V 1 V x N X A y M 2 J N K 0 E v V i t m b F h H Y 2 c x M E l G V 2 J 4 N D h U T W p S N D d j U E p s T W Z v S G V J O G F K a U l Z Q z Z L d V R U b G 5 R d W M r Z W Z J W m g 3 R V p F M D V n N W 1 V c W x E c y t M M U t I e D Q 4 Z F h B Y m l i b W N j U j B a R 2 F w c j F j W D E r L 1 g r N 3 p l Z X p Z c 1 J Y U m F Q U X B B T j l u N X Z 0 d D I r N T B W Q X J X T k p j d z g 1 S m l h M 0 V p e X Y 1 d H Z 5 c F V Y M T l m W H h h T l J v O E Z j S G 1 3 a H Z 4 Y 2 R K Z j N J V 1 o r b i 9 6 V U V 6 Z V V s N W Y v V k V y N U Z E U G Y 3 V G p P M n p u M y t 4 M W 1 u a z V F S X d E c 0 p L W D g r W m 8 x Y T M 1 V 1 d W b j V F a l B m b F V 3 b S 8 x T m 9 E c 3 l j Q X J C Y T A 3 U 0 I 4 c F l r K 0 J K b 2 Z Y S S t D a U p z c G h Q U k 1 B Q 1 A 1 d 1 l P W k l u R l l r U G d H N 3 Z h Y k 5 2 d W p K N W N 1 S E J o K z h L R k M 3 d E Z s S T B m U D c 2 N n N y T H l C M F I w R X Z 5 O D d U b 3 p 0 e k x 6 a m J a d F A 0 W U J r b j c 4 d G h B Y W V k Y V N J V U 9 H M 0 F K Z 0 R I e U 5 4 O C t J N k 5 F a F E 0 Y j h I c 0 J 4 R 0 d C M z V W U X F k V m s 2 b l o 0 e V o w N m 5 G O G 9 R W n V Z N W M r Y V V s T l F V O E M z e H c 0 W U 5 P M X N J O F p K U z Z r K 0 d Z Z n d D d 0 9 O R U 5 H d l J v a 1 V Y R n V z b n B X d 0 M 4 R E t B Q 2 1 Z K 0 1 I L 3 p u M H N p a 2 N n M E 5 q W W V y Z X Y 2 M j B U M H B H R V l K e n F P M H l t Z n d j d 2 5 P W T Z 6 b 0 Z q L y 9 M R 2 t s T T h T M F Z G U 3 l y O F M w Y U h N L 0 Y 4 a U 9 s N H B 0 Y V N o b 1 d I e m 5 1 Y X l O a 2 d w W n d I W U 1 u a X B B d 0 F S d l N t b D d Q V k h o c G t y Z 2 p G e U g 5 c l p L S y 9 m S 2 F W Z V h i R m l 4 Y 2 V G U E I x T T A 4 d 0 F n R k t x d l p D R j J 6 V E 5 x V X F w R j F l d V h O b W 5 K S H V O a l k w a m l H a U 0 2 N 2 9 y b E Z L W m l v b 0 t B O E J a e k x 5 d 3 V i b j V V O E 1 3 V G h S Q 1 Z L M W N 1 Z k x C M X R i V 1 h q O V R S S l J J S k J K R j V 5 Q 2 x M U H I 1 d D I z N 3 Y 2 W n B 6 Z 1 l 3 M 2 p D T W Z R Q W N 3 T X p M M j l y Y W 5 z d H Z 5 O H l m R X h H W T J j e X Z h M n B x M m d 0 N W h 4 M U J u N 2 V J Y U h 5 U U 5 5 Q T A 4 b 1 Q w a T h F d T N h Y V d 0 c 0 Q 3 O E R I b 3 h z V k F 4 R C 9 m b 3 h I Y m 9 X e n Y r N U d h Z m d B R 3 p Y c U l C T H E 4 Z G N 5 b G U 1 c 0 9 O S 0 Z F M j d l Q 3 V y c T Z v V l Z W V m Q 4 V l F o e k V 6 S W N R M F Z n Q V l P Y W 5 o U k Q v b D B n a 1 B n Y j h 2 S F l B T G 8 v R l l s T T F U Y n V k a U k 3 V E 5 P M W R L Z V V E b n V k Z G t T T W p J Q m 9 i R z R j U j B X Y T Z y d G V 5 b j Z O d U Y 2 W F V Q a 1 E w Q k w 3 M z N S b k J S a 2 F Y V X U 0 R m Z 4 M T R C Q k V k c G V 2 N k d 0 T T B u M U 5 L L 1 N X Z F R y O V F S R 3 J p c 1 V B K 3 F 4 U T B a b j Z y V 0 N V U j d R d G c z d 0 x s W U 9 a d U c z Z m J 0 d S 9 v N l Z x b W F S N E Y 0 S G I 0 b T h I b m x 5 M W I x d W 0 5 Y X B y b U g r Q j c y Y T V n N W p U O H c 0 M j l B Y n l 2 Y W R v c m h R W U 0 4 Q U I w a 2 F N Z 2 9 n a 0 l I S m F 5 R 0 l a e E l 4 R n R S R V F w W n Z Z Q T F B Q T R J b W o v U E F C S U t j O G x v b m 9 B Z H d i c n B w Y T Z 1 c n J 5 c X F x c W l x K y s r c X B q L 3 Z 6 N U h W T E t V N G p v O X d E Y W x W S W 5 P W T d 6 N T J E K 1 d 3 T z R p S m t Y b E p l W H J 3 Q X d I T U N y d V h P S X h X S m J D U 0 V P S U t M R E F P e E Q v d W 5 M R T B U M H c 1 e D E z R z h B L 0 1 Z d 2 p I M k o 2 Q 0 l B S j J 1 Y W R v c V U 4 a z B p d X R P e X J H Z F E 0 b z h 5 R V I y a T Y v b 2 h Q Y l Z o N X M 1 M X R C R G l v Z U M 5 N n c 4 a k 5 F M 3 I x R j F p N W 1 j Q U h N Y k 1 C d 1 d I V E F X a l p y S U V h Z 1 k 3 T V B O U y t K S F R a U U J N S X B y Q X p H O W F s c l V F N k R 6 R W V R Y k E 1 M F M w T 3 p N Z k J 1 Q V h 6 S H l v R U 9 K V k F C O U p L Y T h H a 0 d G b U 4 v a H Z a d l R v M F R 1 U 2 4 3 d X p n N W 1 q Q V B Z M V R m T m d a b T Z 6 Y m Z 1 R z d E e n E 2 d X F p Q U 9 M T S 9 I U X Z N b n U 5 a 2 t n a 1 B n Z H d Z M j V a W F Y z Z D B Q T H k 4 d W Z o U j R F O D V q a k 9 m V G 5 2 d 2 Z l W i t k e k F J e m Z O d m 1 U d 2 x z e j h O a 0 l H R l J 1 Q 2 R G d m x k L 2 J H c 0 V Q U G h L Z 2 E 1 a G N 3 U T Y x Z W d i Y S 9 Q N F h W L z N 5 a H B Q V V R s V m V p Y l B N N l J E W W Z o K 2 c y R X h E W n R C Y m F x R T J n R F I w Q l V W b l Z K W H F u R X p l R F Z X O D h B K z d v N n R E d k x W d U U 1 W S 9 j Q 1 l x V W 9 i e m g 2 M 1 F Q a 1 U y M n h Q Q 2 p 6 c 1 d T T H o 2 Q n U v a l R 0 Y n J u Z F V N b z B i W X U y Q k R X V n h S S X F T c W w v a W F s M 0 p P S W Z n d G d Q S U M v d W E 1 N 0 p B Q 3 Z w Y V d s S l I 2 U D c 4 R E 1 q d 2 t o Y m p a T m N 6 Y j d 1 W C t H Q l p H b W h 3 U E l k S F I w Z E o 0 e k V k R 0 p 3 Y j J l N F R q T 0 k x T E t E N m h y c W 9 S M i t P Z C 9 U d 0 I 0 a j R n K 1 N L V l N I N V d Y b D E 4 T l A 2 L 3 g 5 d 0 h V Q m M 0 T 1 d R W n N M V l N N N E d D O W 9 Q Z W Z Z U m d I a 3 E 4 Z X N 4 c C t 2 c j N O N F J 1 c 3 V w M 0 o 1 U F c 3 a 0 l o M k o 2 S T J B R 2 t B U n p B e l p 6 S 1 p Q b m t a R 2 9 i e E N 5 S E V a U G p P T 3 V Y b D V l V n Z T Q 2 1 y Q X l O Y k Z U T l h V Z D d 2 T k J I d E d v M U d u N C 9 I N H d j a 0 V v a z F B R E I 2 O U 9 p Z E F x U F h Z N 1 p 0 L 3 d o N T U 3 R D V l U 3 F s b E g r R 0 g x V z h H d j c 1 N W 0 0 Q V Z 1 Z E h Y e H V H V V V 0 R X A 1 T 2 Y x b U p q Q U V 1 V V V w Y 3 V X Y k p r Y W 9 G b 0 c 3 W n Q r M V l B U D V k U 0 h n W m d N a E V k U j B U S F N T b m Z J Y U p i W G R m O V R B a n h H d n k x d 2 g 0 Q W p p S 2 l p e X N y S z A 5 b D V w Z U Z F U H R L S 1 h l R y 8 3 Z E l B O G d B U 0 N 1 b E 5 D S 2 F D K 0 J x c G R T N V V z b 3 k 4 b V Z q e W J i d H E x R E M r d E l 3 a k w y R U V E O W 4 1 b F Z F d E l x W m E 0 b G 9 X M l l 1 T 2 N k N V E w U E Q 1 c 3 o 4 Z k x E b S 9 q a V R 5 W n d E Q U t a c D d o O D R q Q z B I M E J G O G h z Y 0 N 1 T G Z R T 1 B G N G Z M V H J 1 c W F t Y W J z R T c v M m V S R l F H M 3 d q N W 5 G T H F Q c 2 R 4 W G l y b H Z r S z Z F e H A 1 M W d M R E 1 N N E R j Q j R 6 T n d z a D d r a 2 t F a G 5 U T k k 4 R W N J e H B t b D l a b G 5 V Z U J s Q 1 d J Z i 9 B b j V s T D F 1 R E 1 w Y m 0 1 K 1 d V c D V i V k V k Q j J B d z V u N U l 3 R D d G d 3 N M b E Z M d U R Y O H p P N E t a V D d G d C s 5 V k M 3 W E p w Y V d t W k c 0 d k Z E d F I x L 1 E w a H h G O E 1 3 M m p T T k 8 y N l J D S 1 J z V z I 3 S k F N U E F K a W 1 1 V D M 4 d k R B N m d Q M l p l W X B 0 M n o 4 S D R C b U d j V m d r R W 5 u S 0 1 J d 2 p I T W Q 1 S n R 1 b n J x N X V h S F Y x O V h s R X R O Q 3 l y T D d v V 2 V i e k I y Y n V k S E h p W U Z F d G h D Q U F F Y V Z V d D A y a 0 V H S k l F S G 5 V R G M v e l B n Q 0 F J T l N 3 M y t H R y 9 l M n Y 2 L 3 A y U l B T M n J u Z j U y b n N B e m d N Q U l 0 b 1 B 3 T W t W R l J X U G 8 0 Z U V 5 d 0 1 G T S 8 r W m l L N G 5 v a X V J c U l 5 W k h 5 a G t z R l J L d l M y R T h J a G 9 l O U 0 w e j d j c 2 F 5 c m d I N 3 B v b W 5 a d j R L W G J 4 W k 9 D a U 8 1 b D V 0 T 0 k 2 Q U x U T k d k Y W x 2 V k F 0 c T Y y d H J a O D V N a V J a N 3 F 1 T 3 l N c l F a Z U x s U E l j S W h w c V d k W W R H R V N 5 S 2 l I c m g w R X Q z Y V p T Y 0 Q v N E M 3 V G F n M E U x Z 1 E y V U J N U m 1 l M E h i N W d o N G M 2 Y 0 J I S D Z F Y 3 d n b D J 2 N 0 h p Y 1 Z p U T N S Z G 4 4 S E 1 N d n R j S U t J b H p Q e H I x M 1 Y v M 2 R M U z B s S 2 9 Y N k J s Z l h 4 V F U 5 T U R R b 2 l w U k h T b X J 1 c y 9 x S 3 V y R z l m U j B T R n F h b X J l S T Z L c z A w Z l d X R E l Q d 0 o 4 O H o z d X d 1 Y m 4 1 b l p 6 a D N H Q 2 Q 5 R 2 8 4 S G o r W G 1 T Y 0 N P Q j N B a 1 V S M F Z F V k Z 4 U V F B N 3 h l W X h z T k t x W U x 6 e T B j S W N Y R X Z U Z T V U U 2 w y V 1 g w a E V k d 0 g 0 U V l I M l J a R l N Q Z 2 8 v T D J V N 2 Z E M 3 N P N U N 6 N l d M b W N n Q 0 h B U 2 d M T n V J c k F U e W Z 5 V 1 F 1 Y U d s c E t S c X l 4 O H l 1 Y m R 0 Z E l z O U 4 w N X l F d k l N T k l V U X R n Q k 9 E K 1 d m N 0 x t Y m 1 h M n p i L 2 d j Q X V L N z d o c T d y c m F s V T Z 1 c H N 2 M k E 5 M G J t b W F H O X Z m N z Z 5 c 3 Z L K 2 R E c D l T N j V 6 a 0 d W W i 8 y Y 1 l 4 d H Z C Z T d v T k 1 6 K 3 p l U E h p a D R J Y 1 B 3 O E h u N l d h b 0 h t R 2 1 a O V Z T d D J h N j V X W m k r T T R y d 0 I 0 c G F t c G F Z S V E 0 b E l p T 2 d I Q U h s T E t O M n p i L 2 w 2 e D l 5 U H Z 2 W m x C U k x m M D B P U k s r Q V k z Q U l C U z Z s Z 2 h S S y t h K 2 F V Z 2 h G Z 2 U v R z h N O E 4 v Y l h y c X N n Q z l Y R j h r c m V 3 T E F S Z G t D e i 9 O Y W l l Z 3 p J Y 1 Q r d 1 N I Z 1 h h W n B 2 c 1 h N N X h I U m J 2 Q U 5 n M V Z F S k l x Z H U r Z V Y v e W I z U l Z W V j F R N 2 s 1 K 3 V a a G 5 W Q V p X V m x P V E 5 Y Q T N p e H J h M 3 Q x T n c 2 c F Z S Y j R G U 2 t a W X N B M k o 3 b l h i Y 3 U 1 a E t 5 Z G d 4 M j Z i Y n l o a D I v T n Z B Q T R G U T c y d j c y S 0 w 1 N i t u Z m R E R E M 1 V U h r b H l t c T N R O V h 1 Q j Z N e X Z o Z k U w Q k V n V F F l R T l y V n N i c U h 2 R m p Q W X p X R G x N L 2 V q N 1 p Y Q 0 l o b n B 1 Y k 9 3 W k 9 v V n F K b D h L N k w x U V d w W U l S R F p w Q m J h O E Z H R D B N Z 1 R T c l F O T k J 2 U y t v c U l Q Z 0 R 3 a 2 V 1 N k 0 z V m R U d 0 R Z Z 3 B r d n Q y M z d O d V N z W D R J O G R n Z V p w b m 1 J W l Z u V H B K V E h F O U Z S Z 0 w v T 0 F I Q k I z d m 5 i K 1 F B T 3 p r c D B F Z E d 2 N E V m R U p n R z B X S l k x R n d V T 3 B R M 0 R 1 Q 0 d J N W 1 r b G 9 v M l l 1 V E 5 T W X l E W F F 2 M U J D U E V s Z 0 5 y Q V F U b k N 6 Q m t B V D J Z e W 1 S N m Z Y M E V P d m l O e m l w W U F 1 S F R t e k p s O W p R R E t 3 S S 9 h V 0 F i L 3 Z L K 0 5 p R D V u N X V V Q W x o U F J z c H o v W D Y 2 V V d r W k V a e F B S S 2 N 6 O E l J Q m p B T U J 4 b k R k T T B 6 e U R p Q j V H Y V l h Q m R n Q z d 3 d m R D e k 1 B M 3 l r M 0 p k V 0 N 1 c j Y r d k l x S U V F W T B F O E p G U z Z x S j B P b j E v T V p t e E h M e k F z Z n V w U U Q 3 N G F 2 S 2 o 0 R z l y Y T J 2 Y m J j U 0 l F U 3 V Z K 1 l o Q U p 2 Q m Z V c 3 J w U k h R V 2 d K M E J U Q V F 3 S l A 5 c 0 t 6 Z G 9 L S G N 0 U k V U U G x Y a S 9 Z T 2 J Q Q U 1 U c D Z 6 U U x I a k 8 z S 3 F Y T 0 x x V S 9 B R V F p a 1 Z z Q U 5 E T H p j c V h V Z 1 R u U j I v T 1 p l V H Q 4 d l J k W X d z e C 9 X T E 5 t V F J k W n d z Q X g 3 Q k J t S G h W S U h 5 T D R l e i t 0 b E h v d W s 4 b T h P R 3 Z X c k d X b H p p Z W t N S 0 d S c D M 4 S T B 6 U 3 Z C b k F 0 Z 0 M 4 O H p 6 d m N 0 d T B N Q U x p d W U 3 c W 1 h V n N S M F k 5 T T A 5 e X l v N l B q d E d K Y W p B T k F E Z n F S M U x h e H N Y R U V n c z B o R V F u M k U 4 e l Z J Q 2 N w Y l J i V E 5 N K 0 h u M 0 J N Q i 9 C a j I 3 W k x s b T F J S n B P V 2 F a c U h B Z m h y a 0 N Q b 0 l O T T B q N 1 l z Y T A 1 d j g 5 T j F m V D h p K 2 l G O G p 3 Z V h t U m V S S H p y N k l y N C t l T i t C a U l R U W 9 z d E J m V l Z W M V h l S j Z H Z k 1 m R 3 V w Y 3 k x R U l j O V d L Z V V 1 e k h 3 S E V j M T J I S 2 R M U G l E R E 1 F N k Z u M G p z W V N M N n p X R F R q V n k 4 Z U x G V F U x T n p m W E F n R X l H a V J V V D B R c z Q 4 R 3 d G O G 5 2 M n h Y d G U 0 c n Z 2 b l N D U n l Q U V c 2 K 0 Z 4 R U V p U 1 p U Q z Z T V X Y 2 Y W l D W U J 1 R W R L Z V N G O E w 0 R W 1 a b j Q 2 T 0 Z q b 0 l r R m p X V m J D T U l 5 c m l P a G 1 B S D h J a 2 h 5 K 2 o 4 R E R G U D V C d 2 s 1 N W w 4 T D Q 4 Z U 9 y a W V n Z U F Q K 0 Z M N 2 t T R W p L b 3 B k d D Q 1 V W R 3 W i 9 v T F l q O E F B Q 0 F B U 1 V S Q l Z Q M E 9 r Y j F 5 e n J 0 R U d i U n R U N F J h b E F D M z l S a k I v M j B p b E d q N 0 Z w Q k 1 K b G R M S 2 F j R G F H U G 1 m e E x S e T R F T W J X L 3 l G Q U I 4 S j V q Y T J 0 c k d F U 0 5 H W E F I Z 3 Z h e m p R V T F O e l p u d 0 p T Q V d B d m p R O D d 4 a 1 Q 4 b E N z e V F T a V F 5 Q X B 3 R T h I W S 9 I d H d D d 1 J 5 S 1 J L R 1 R n Q V l C b m d 3 V E Z 2 U 0 t s T E p v b k V z Q 2 5 6 U H h s b 0 N X Z T M r O H p B S D J L Z m h a Q 1 h L Q 1 V h d l U 4 Y j J x a G U 3 W n R 1 e k 9 x S n g 2 U F I 0 S j c 3 c E Z V S 2 p W S j A 3 U n V S c W p B M C 9 L Z X Z M S 1 Q 0 d k g 0 N l N 0 V 3 J L a W 9 y S 3 d z O X p 6 U H p k O E F 0 c l M w d E 1 S a X N S M W J X M X V M c m 9 t R G Z I L 2 5 G N m 9 M b 3 M y Z n l D M W J 1 S E J o d T J t Y X k 0 b m 9 F M l o r b X B u Z j F E V H R l Y 3 V 5 a X N y V T V 0 T G M z R H d M d 0 d s U 3 l t c 0 F U T 0 Z B T m l h T H J 1 c 2 V N N j h P b 2 x h N l F F U m Z X S m I x V W 4 1 N U Z p b m x X Y 2 d 4 O G d U W E d s Q n M y e j d L T U l 4 e D J Y d z h 4 Y k F z N n p i N D Z 5 V 3 F y Y T J O N n J w Z V V H R W d 5 T k 5 q S k J L S n I z T D Z K Z 0 N j b W R k V T F O Y l d s d W 0 2 W H F i c m V n U U F O R T F q S V F S c m 1 z Y X J W c T F T b X F i e D d O b X p 1 e m l t Q 1 N G M l k r W l V P c D N 1 T V d k U W Y w a 2 1 r N H Z p O G Z p Z U s x Y X M 2 T W k v U D h k e D N v V y 9 U e E w x O W Z W N m E y d X J R b 2 0 v T 1 N I c m g 4 R X M z Y l p x e G 5 S R X g w d m 9 v e m F D V 3 Q y R 1 Z h O V B 3 O G 9 Y S H U 3 U n d C U G R 0 Z 2 t q V H I 0 R T V k c 2 F n Q j R w M m c 2 Q W I 5 U k p k M E N 0 V 2 d s M z J a Z k l M U H d J Y X h J e j B K N T R v M G Z a T l h m U n A x a H k z L 1 V Z Y 2 R 4 a 1 J P c 2 F 3 W j Z I T m U r O G l z e m 5 I L 2 Y z V n R j U m 9 V V G J 1 b U J E V 2 w 5 W m x u V W R m S m s z T n g 2 U E h 3 W W d Z M W x X c 1 E r c U Y w a k Z 3 Y m J 0 b y t I d j h R U U t P S H J t T z l w b U h V O T d 3 M 0 d j V z Z T V W x V U j B J V F B Q V 0 x 4 N D h a U E F 3 S y t G c 3 R p M j N W Q 2 9 2 Q k R C Y z N q N 1 V 0 d m 4 5 T H N a d 0 0 z d z N 5 d W d u e E V Y c T F h d H V t b k l r Q 0 g z T n p j M 2 Y 5 Q 0 h i d S t Z c H B r a W 9 s L 2 t 6 Z W 1 C W W g z e X N X M z d M T 1 J J O F J h a X R i V j F s V 0 V Z a z R t b 3 p i S 3 M 1 O U d Q Z X d 3 Y 2 d n N E k w b D R N b V R k d j N w Z k R o d y t Q N V V x W U J U S i t N L 0 s 2 b H J R V z B q U 3 R a T W Z z N E Q z T 3 l t d F F j R D k 5 a 3 R Z U V F s e k N 6 R E d s M U N t N W E 4 L 2 d 1 M W V l Y l l Z a T c 1 V l M 2 d T l D a U R K b S 9 v Q 1 o z e U 9 p Z C 9 v U 0 F C Q l N H b 0 5 t U W J P a F l K c m 0 5 c 3 o 4 Y X l M Y W s 1 b m 5 l N T Y z Z n p L W m 5 K M 2 J K a D Z Q R D F O S y 9 a V 0 k 5 b U x t W l V S M H c 4 c V Z L M y t k d X l r S U x Q U j N B M m h u N X M 0 d l F X Q z F y U W k 4 R F l w N j h j W G o 4 U z J Z Z V E 0 Q X k 3 S 3 N u W F B y c E p R L 0 p x S T d t T m 1 3 Y m J z N V c y N F l 4 b k F o e E h u T W Z B b D h h W T J i a U d n Z U 0 v K 0 t p S V l 4 O D h O S 3 F k d X p Y O W g 0 U E Q 2 T W 1 k O E h N R m 9 w Z F Z a K 1 l y R 2 N l M 2 t V d 0 Z H V 1 p S V T B H Z 2 J l a k 0 4 Q 1 F E c W Q z a U g z Z 1 N T b C 9 D Y 1 J y Y k l z Y T M 4 c D V U N E F y a V d p b m V G N 3 d 5 M W w 1 d n M 4 e j V z S 1 l J a W 1 h U W t B a T V S U y t 6 Y z N O M z h R Y U o 1 V z J i Y W R H e W F i b F k 2 N H d u W G R u W X R w V 3 Z h V n B x Y W 0 3 M m 1 h T m d X K 0 I y d z d N O T l y M i 9 Z V T V D e H N E T U 0 0 a k l n d U o 2 S W R n N k o v Z U o 1 M 1 Q z T n o 4 M V B v U T B T S W F a c j N B R G p m Z G Q z R 1 F w R W 1 4 U W k 4 V G h j Q m V N e X l y T 0 5 L N 1 F j Q X N W a H N 2 S z d y c z V q N U 9 k d T J E O H N a O D h k R W R J Z m 5 l U T N a e j R W c G 1 0 Y 0 N 1 S W F J Y W 5 x U m E r c 2 d Q O C 9 U c E I 3 Y X Z F M U V 1 d 0 N Z Y T F s V 3 d W d 0 J B W n B w b W x j R j B U b W J C W j R J Z j d S d C t 3 Y l R O T j h I c 0 E w U m J a O S 9 l R 1 l Z e G t I a 3 k 2 Y n N R R V J W e k x 5 V W l O N V Z T d D N 2 T 0 0 1 Z j h 5 O W l H T W E r U W 9 p W G c 0 a X h 0 V E l T a H Z 6 d j B Y N D N 0 Z 0 p 3 T n h N T 3 h H Q j Z m b 2 9 v e X Z a L 0 R O c F d P Z W 1 6 M G l 1 U S 9 1 Z k Y 4 T j Y 3 Z i 8 z T k t 5 Q 3 k 2 K z N R N V N X Z H I z b X h q Z F J 6 Q j R Q W G R Q T X J X R m Q 0 e E x p d m 5 Q R l R 1 a U N V Y U F z S k N R a 0 p D U W t C N W s v Y 2 N p d G Z 1 Z z J E U j d x T k N H V z E y e U 9 5 M l Z i d 2 x p O U d h d T R z Y 0 h 2 U F B w M U R E e j R G S T A r K 3 R F Y 0 R E N m Z h a 2 Z s O E F W S 3 p i V 1 E r W H d D d 2 d s W T l B b U x J V U t o M E I 5 Y j g 1 M V d r W n R 1 O V R r O E 1 H N F h v V n Z W Z 0 4 0 M z B n d G x R Y l F W V F d L d 2 5 m S W s y V i t l Z m p u d G l U c m p l Q 3 d r S k N S b D R p a H B 4 U W d Z S F l T U l B p Y 1 R q O G U y W S t U S U F K e E 9 S R G 1 C Y U 9 w M C t x N U F G U F F q O T N G Z E t l U 0 1 S W F F M Z 2 w 5 W F Y x W m R M S 2 U r S H J 4 U F p u T l A 4 S l F D N T N n b 2 p F S V F k W m p G T j h 5 U m 0 v a D R S Z F F R Z W Y 1 V k t x W W x F R k 1 u c V p Z N G R P N 1 p p e k p n e G p 3 U l J P Z n N B U U N x V i t o S 0 F r R k x 1 V G t R b k 1 2 T U o 4 T V A v W G x O S 2 5 l T T R 6 b 2 Z C d m Y x Z E t m V m J J a n B W M D d S V F R k U D h E e k 0 v a 1 V n a 2 Z t R V l 4 d k V B S 2 g z S G V h R y 8 3 M T F 6 Y y 9 N c 0 t l V k 9 B R 3 A 2 Q 3 I v T F p E S X R a V 1 Z s R 3 d P N F h 5 b j F 6 S 3 B W c S 8 2 Z W F 4 Z 0 x 0 Q z M v R 3 V p N V d r U m t B T 2 d X U 2 h y b 0 9 u N l d U Q 2 J m e W E v c k M 0 R 3 g 3 b m d p T 2 h k Q W p K b l R S S F F 2 R W Q x b 1 d k Y m 4 r Z T B E b z h G Z l k 3 S F l U c n F 1 V H d a d 2 p L W n B 1 N X V t K 1 R H Q V g 3 c X V l O S s 2 V E x 4 c z I v Y m l 3 T 0 J 4 c k p S e U d C R j l W R 0 x Y M G Z B V E N H d k 0 v Q U F B T W s z e m w 4 d 3 N B Q n p K e k t 6 c m V y Z l F X N l h V Z k N s b D B V R 0 p L R n J D b k h j d G N Z N W U 0 S l h U N 2 U 5 d F d W W m R z V T Z P N H p 3 U G 9 F Z W Q y b H l F R U x z Q n d M c V M r d 2 p a c 0 t t W W p I b n R k M k 1 5 Z 0 0 w d 2 1 D U S t W Q X F a Z j F 3 R U 1 W c U N x a m N I U U V E W k 1 P a m J u U X B 2 L 3 J O Q W U 2 O E 9 j Z D g 0 U E x B c D Y z c E N z Y 0 l E N 1 F n b D J r S k N R a 0 p D U W t L K 1 p s Q k t 0 e k V q U G E 4 V j Z Y a 2 x w M G 1 B d D J J N V Z L b 2 R J b X Z r V V F x Y 1 N V R 3 R i a 0 4 2 d 1 d 5 M F c y K 2 k 0 d 0 1 I V 3 R V d 1 Z N V D N 4 T k Q 5 a m 9 N M n Z B W V V L U U 9 F N z l o Z H R k d U J X R G h w U D N D b T U 1 U l d h c 1 Z T d E R 2 O V Z v Z G F o N F F T Y l N F a E l T S G Z B S 0 d C W j V B V E d u b E t R R X I 1 Q k R N Z k Z i e W N y W l N h V W l n S 0 l B L 1 h 0 d T B w V F U x T m p 3 a 2 h i a U 9 p Z l F C Y 0 R s O V c 2 d m l j Z H J m W n R 2 M 3 Y 3 S X R Z T E 5 h Z z Y z b 1 h J N D l T c W x 3 S W N R Y l F S W U 9 4 Z z V s L 2 5 V c W x i Z 0 4 4 V 1 l r e F k 4 Y n N U a 1 N q Q U t 4 V V N 0 M 1 U y d H I 2 e G Z q e D Q 2 c 0 I v S T Z a e H d G N D B m T z h u e m M z T j c r Z U 8 z N l F Z U F F R S 2 V V d V J I U W x n S U 1 B U E E 2 Q U h j Z n B U W X U 3 S k l L U X h C N D l h Z 0 l O e j Z J S D l y W n R 2 M n F h N W 5 m Z 2 g 0 Y n V 4 Y 3 d 6 V X F u V X o z U G J 4 T 1 B 4 U 0 p B M D d 3 S D B N Z n d 3 S D Z Y V U U w U z B M e k 1 2 S j Z L Z l p 6 S 1 p 1 M 0 o x M 0 l z U l J B L z l K N U F M b X d M Z 2 R D S z Z Y U W p 4 U E l B U D E y W k 9 2 W k h K W k k 3 U m R m M H U r R H F 1 K z V m W X J S M 0 F I Q U M v e k 9 Z M l l 1 W k R p Y W l X b V Z j Q n V L W k l 4 T T R 2 M E h O T 3 F C d D Z x Q n V V Q k F i Q z F q N k d E S W Q 4 a T Z p W W p I b U R V Y n F O V n k y R U 4 v c 2 g 2 R T B Y Q X B F c U F J R F l a R m V V N 1 h 3 V D B t O U 9 C c n l P W G t a W V Z 3 a E F k R j F x T U h 1 Q S t r Y V V i S H l K T m 9 X c l J s M F V H b m h D U W t K Q 1 F r S k N 1 a k t Z c G R 0 S 3 B h U G x Y M W o 1 N 0 l P S W J o O E h N b W 0 0 U z c r Q T k 5 V V N j R G 9 G Y l V R T k t 1 U j N N Z l N R M D Z D U E d G T T A y a 2 N i d l F r c W p P O W l 6 Y n V 2 Z m N P e k h 3 a E N p Y m F R a 0 p D U W t C Q W d O U E t V a E Z M c V h r M 1 R 4 a X F s N 2 5 Z Y z V 6 S D B R W H F y d W J u W k J y Q n Z F T j F 4 U 0 V k S H g z V U F G Q k U 5 e E 1 3 d n J W e T V z b 3 Z S S U p E b j Z y S z R k Q n p u O X d E K 0 V J d k Z L a U t S U 0 V V b W t 4 S E p a S E l 4 O G 9 3 W W x t V 0 5 E d n A y b H M r Z V B i c 3 R I b z h m c X B R U 3 R t M z M 2 Q k l V S l A 4 N j J E V E 5 P d H U y Z T h 5 Y k 0 x Q 2 t V c W 1 q a E J B b E c y T X N 5 M 2 9 Q d 0 9 I R j Z s M 1 h s W n F t V l R E e l d r Z G l N U E 9 W Q U t a N W 5 2 Z W 4 v a 1 R n T 0 k 0 e k g 4 Q T V z V m p z U m s z V H Z w d U 5 u R n F Y Q k V r U F M w c n M y e E 5 D a U F u d D d l M G k w T G N 2 K 1 B j U l F 0 e l Z p M X p i d F J 2 W V B r a 0 R z R E 1 6 L z J w O V R 5 U m t j R k 4 r S G 1 a M z N J T m p Q Y 1 p V S X V 5 T n d X R G 9 Z U m Z 1 M 0 t l a G J Y a 2 d x Q 2 F J c 0 N N T j J 2 a V R v U z E 0 R W Q 3 Y 3 A 5 Z l B 2 S W l B c n J r a j R m K 2 t y R 0 1 u S U l Z a T R H S D J N S 1 h x L z l E W E p L Q W h J U 0 V o S V N F a D N 4 S z J u a j V 2 O X Z 5 S l d 4 N m h J d E c 3 a W Z u Q U R j M 1 E 0 N j F j a G p X S k d R Q X p 5 d W 9 h V W J i R n R 0 Q m l 1 M E p V R F l P b 0 d B S m 9 1 c j h l N j R I T U o z T 1 F t b H Q 2 O U 5 E Z 2 d U M H c z K 2 Z w L 0 5 P d H A z M F N T c l N G a E l T R W h I e X I y Y U F X T U N F a E l Z T U N F Z n d M a z h x R 2 Z L d H B 2 e H R i T V R B T m h L Y j F Q U m N m Q W Q z N E 1 T S z c z Z 0 t R M W x t c V B 2 N G I w c S t k Q 1 Y 3 O T Z U Y y 9 K Z E l S K 2 U 0 d m 9 N Y 2 1 m e j J m U m U 4 a T l l d 0 J R T W Z T Z F h W V n h R c C 8 2 Q U F 1 S G h W S 3 R J V 0 V o S V N F a E l T V X d Q e U p X M j Z s O U 9 q V G d T V D R C a 0 8 w Z m d l T U 9 t M E t J b U 8 z Q V V X a V h 4 d D B p a G w y b U 1 H W k 5 O U 2 F s Z k J X T E V P N y 9 R K z B 2 Z m 9 F M 0 0 4 M 3 R Q e l h y S m p 4 Q j Y 5 R F h S e E t 0 S V d F a E l T R W h J U 1 J Q Q 0 V o S V g x S E l k V G l E Q W x C e F d U T W E 3 c 0 h K d 3 J H W D R q U W d Q W H V P S 0 h n d n Y 5 S G F G d n N D N 0 g 1 R H p w T H h a Z 2 R J R G J m Q j k 3 N 2 Y 4 S m F x b G o y S G I w Q 0 Z C M 1 J 0 Y 3 h M Q T Z y a 2 d O a S t F a 3 E w a F l T R W h J U 0 V o U F N a M m 1 j W H p O c 1 F w Z H Z L d H p W U V Z y d W R I N 0 d U R H p Q W X p V Q 3 R Y Z 0 Z 2 e F R L N F g z e U N 6 S 2 R 6 a 2 Y 3 a 1 E 2 U V h 6 S W I 3 e F N m Z 1 Z Q c z N Q K 2 0 x e H B k b 2 c 1 Z T V h d H l M O D h M M V h r a E l T R W h J Q 0 V J a l Q w a E l T R W h J U 0 w r c G 5 v U l p i V k 5 4 c k 1 h W U N t Q X Z y R z l E V D h k a X B O O D R G O U V q L 2 d F Y X N x b G Z W a j R T Z X Y w U D R T M T R D V 2 o v W n B Y T H F H c H p p T k d 4 T G 1 Y Y 3 Z n a H d l M H J u M V U 5 Q 2 l i Y V F r S k N R a 0 p D U X R X R H I 2 Z k 5 t Z j N U N D F z Z U M 5 S 2 5 F d l B l R 1 l P a n h W a T R I c H p w Q W x W V m Z G N 2 9 a W k w 3 O E J C M n Q v L 1 d O T 1 o 4 d l F P Y k x o V k J 0 W D B G M X J B Y m N 6 U H F i O E Z y R E N z R E R n b E p U Y X F j d k N O Z D d J U 0 V o S V N F a E F Z T i s w U k l T R W h J U 0 V q T F k 2 Y m d M M j N p R W F V U m 9 Y T j l 6 Q V l E S W J u Z E F q M D B D U k p s Z n d B c H F z W V g w a T B l Q T J 4 Y 0 R h a D J y T F p J R 0 d y S X h k S E 1 L O U 8 x U E I 3 U m 9 V T U h J L 0 9 0 e X V O Y n R H T 0 N B d 0 Z D a U x T U W t K Q 1 F r S k d S Q W 1 E O X h 5 N j F Z a j A 0 R D B T Q 1 I 1 Q z J P R 0 R Z S 3 d 5 Y W V o b 3 J Z T H Z C V 0 x v Z T c r R E 4 0 W H k x Q m F r N E x V b k 5 h b 0 Z Z R T h y a W F E b j M w S n F o b z J n M W d o Z F g v Z W h s c T F W Z n J k L 0 o 5 S n B S b 0 N 3 a 0 p D U W t K S 1 V a b z V B a 0 p D U W t K Q 1 J r Q T J 1 N 0 J o T U V p M 1 V Z M U p z c j I v R F h F U m p 0 M k t l Z G x z N k F X d l F 0 d V h 4 S T R R c T R q e W 9 a Q 2 p H c j B y e T h p M m F 1 R G w 4 O U c 2 c V Z q d 0 1 0 Y U J 2 S n F X W W 0 y c z Z z d U N p T j R R a 0 p D U W t K Q 1 F 0 Y W V E e W Z X V G R B M D R h L 3 J C b n R F R H h H b 1 l n a W l X M C 9 B e U Z N d V J W b n R k b U N s M F A 3 Z j E 5 Q S s 2 M T J v M V N z U j N Y b 0 N L c H A y U l d U c 0 5 n Q 0 F s U z g 5 Z 2 1 Y M z M 3 U 2 V K O T R Y T 2 l Y Y X p 0 N T Y r c n h 3 d l J j U 0 V o S V N F c E x I N E Y 2 c 2 h J U 0 V o S V N F Y k V D M F R j W D J n M E s 2 V F p S Q j M v N T B S U G E 0 N i t 0 b 2 5 r N T R Y Z W J F O F N F U k p Q e k 5 l U X N 5 Y m N p O G N 5 M 2 M 1 T j J B R 2 l D W m t F Q 2 l U Y m 1 Z T X V U L z h Q b k F E Q m 9 T R W h J U 0 V o S V N B b n h 3 M E p i Y l I 4 c W k v c n B 1 c 0 J 0 N k F J d z g v U W 9 N U G Z B a 1 F B a S 9 R Q 2 1 3 b X d H V U M 0 c E V B Y U V G N n p Q Q V c v b 0 Z G b D V 3 S U x o a k h V a m 9 E a m k r U k J z a E 5 h W D I 2 U V h o Z W k 4 a 0 p D U W t K S 1 F B W W 4 x U E l D U W t K Q 1 F r N U g r R j Z 2 U H h u b E Q 0 S V R O b X J 0 Z U p x R F R j O X g 1 Q T V 0 M G J n Z m J G Z V p V R U N I M 2 Q v a U 9 C T G d h Z T l F c T Q 3 e j B B O T c w S E J z N 0 F B e W h t L 0 d F T l k z S m 8 0 Q W 5 w S z R a a E h H a W E 1 d W x Z e i 9 r c H B a U 1 R U Z E 4 4 c k t j M m h t S H N L c V Y w R 2 h v Y U 5 2 K 2 0 1 b F V J M H p S a n B t b n V q Q 0 w 3 a D F n c 3 R w V 1 U 4 b 0 Q 2 K 3 Z x c V F 2 V 0 R p W W F H a G 8 z a T h m Z 2 1 h e k 5 H U E I 3 Z n d q Q 0 1 R d 2 R x V G 9 P W n h z Y k d S c 0 1 3 R G 9 6 S D Q 1 V n J P N W F V Y 2 t w d m 4 v b T F J U j Z Q Y n l P b D N L R l l m V 0 5 q W T J N c 0 Z 0 d H B Y V j A v N U g r T G J a O W Y 4 S j d H Y X Y y d j Y w c W s 0 L z B F M U 9 v Y 0 Z U T W h R R 1 Z S V V B r U V F O T T d E V H h R Q 2 g y e k h Y Q 3 F m Z j F N d E U v N E V t M X V 1 N W 9 j R 2 5 n M m J F e l Q v T D V w b X Y r T n g r U G I 5 S 2 Q v Y l c x d H V X b W E x N X F t T 1 h H Z z U v W n R J Q j Z Q Y n l H b G 5 M d 3 V 4 a D Q v Z m 5 5 M V l S a V h O R F U x Z l E 4 Q W 1 w c W F O a k 1 N N H p 2 c j R s b 2 J B c k Z Z Y k N m V E 5 C L 3 R h Y j F o b X V Z U l V z c X J T e H h T T n d 6 a l J 0 T T A 5 K y 9 y W E l L L 2 p k S F k y R G d p d H p 6 N E d 4 a 0 F 0 T j d H a U 1 W a U 9 4 b U d N Y T Z 2 M S s 2 S l l G O X h l Q S 9 Y S E N 1 b D N D Y 2 V q M G V L d F F u c H p u c m Q y S W F F a E l T R W h Q e X Z V W D R C U G 1 x N 0 I 4 Z X Z k K 2 s y b F l i N z N 4 d k F i Z k 9 o T j A 2 Q 0 d M N H R F Q j M r R F U 2 Q W d j e H E 4 T X E 1 d m 9 I b i 9 U O E N x Z V V E T m J n Q z R 6 R l d 1 R 3 J V U l d F T 2 5 w Q y t F W S 9 I a H p I e k h 3 S D h C O E F E N j N r N k V 3 R H M z V k 1 E W m w 1 Q 1 J J M l J T T 1 J L Q U 9 k O E 0 5 T X F P S T l y a U 9 p S V d D e l d t R X d t d X g x N G F w c D J O a E g 5 c E x 5 O C 9 B Z 0 E w M 2 9 h S 3 g 2 U G I 2 S 1 V 1 c U t 0 c m U y U 0 9 Y U G 1 w S E x y R E 1 Q W W w 0 a m l 4 Z m 9 T a 1 c x W j F 0 O X l 5 M k t 4 M k J C Z D E z K 2 p s T H J E Y 1 J 5 b n Q z c 3 B L e X V i d 2 N 5 a k F Z e n V y V z B S T k t Y V T M 0 b G 9 p M W d z R m t z b W s 3 U D c w b G x L d V F 1 Q V Y 0 a m 9 L T X V 5 W H V x a D N T T k V 0 S 0 5 s V 1 h Y O W 5 P Z U F v T 3 Y 2 a l F B b X V x N 2 J D R 0 R X M m 9 4 R l J B Y U t m K 2 I x e H N i R 2 F t Y X V p a 1 F p M W N 3 O E J z Q 2 0 y W D l D a U U w Q k x M V X M 2 L 3 h p L 1 p u N V p R R F Z z V m h z c D J R e U 9 T K 3 Z Y d W k 2 Z m o 4 U l N k T T B Z N V p s d m R m Z j I y a H N i Q n h l V m x h M m t l Z D V H d 3 N o T m 1 M b X p R Q n N H Z n h 6 Y m R z K 0 d n R D N j L 3 l R U W N R V 2 Y 1 M 3 o w W W N U N j Q 3 W E 1 Q a W w y O W 9 U T T d E M D l 6 Z G c 2 U D R u b 0 d 6 T D h h R E t I S n M 3 T S t D N X l I e T V F T z N X R E t 4 O D R T R y 9 i R k R U S 2 R G M j F i Z 1 g 1 N F h y d m Z W S U x C Y m J T Z E 8 w b X p 6 U E 9 5 R 1 p U Q z R h U D M 1 O G R X V m w 1 W D d G M m p Q e m 5 Q e m 5 N V E 9 Q S k t K N E p w T 3 B B S U R B S U g r R D Y 3 b 2 5 0 T F M w O U x w S k d E V n F W S l N a c j J I b T N 4 c U d z W l N J N 2 l X a V V 5 e k x T c T c x R G Z Z V D B 6 U m p u d W N O T G J X O U V H S z J i Z H V k S G 5 p R 1 l S e E d S T n Y x N T l w Q 2 l O O G 5 F b 2 t s c G J a W F N 0 M U Z S S W R L S 1 p P M m J j L 2 9 6 e l d M V V Z W V l Z j W E 1 0 e l B 6 M 1 F C Z U Y w S m N E Z U N I c G 1 u Z T V i c n V W Y 2 x r Y 2 5 V Z m g r e l R j N 2 F w c V d r e k l o b 1 F J M F E 2 b l g 2 L 3 R i W D F p N 1 V a U T l P M H p R R W N x M m 5 h a y 9 E M 0 c 5 M W c 1 a 0 1 B S E F Y Z 2 h 0 N 0 d x N j J 0 M V l V U V Z 6 T H p I U U M 2 c k J 2 c j Z 1 c U d W b G R Y L 3 d M Q V M 3 W n R Q N W 5 m Z D h p U U l i c 0 J l R k V J Y 1 R L Q W g z U G 1 l R G 1 B O H c z R E d P R T R U d E V F Y m V Q S G o 2 L 1 d k Z j F 4 W n Q 3 S U 1 J e n R I T W V a M z l 0 O F M r U U l a a j R M U m Z Z T W 1 x W k 5 J c U t M Q V d 3 Q m h B N m R w U k l h Z V V K Q 1 F r S k N R Z 2 F Z N m t t W T F U W V Z 4 d z R H N l R a d j l z T l F D M S t I M k h R U G F H T y 9 E N n J j R 0 5 B c j F 1 a z E y V j B E c E p a R G Z m a 0 9 2 S G 5 U d 2 F z V 0 F o a W d I R U N C U k p 2 b j R i S X d C M D l J U G x M S 0 M 0 a W 9 Z S 1 N K N T N r d k 5 E Y z N m O E R N T n d F W X p j e G Z T a W 1 u R k d o M 2 Q r N W 0 x R F R O a D V p N X F L Z F p x U k R S c n l 6 T H V y S 2 5 O c k Z Z Y k l 5 b W F i R U N W U W t p T 3 N v d 2 p L Z U l x T X V w b k 9 k N X l X U X l 1 U 2 l Z N j g 0 Q S t 1 e m x s N F d a T z J 6 Y n Z p V y 9 2 T E d 4 Y 1 F R U k h R a m c 5 V U l H b m 9 B a k F D e n Q 2 T 2 g 0 d n J m c m V K N T N q Q k J p M H R D a F E 4 Z k M z K 0 I y Y W t n S 0 l R N E Z V T 3 d R S D h 6 O F d 3 Q m R q R H h D a U N a b V B s b 0 l j W U J w b X Q v L 0 J n N T h Q R 2 E r U W d q e H V L N 3 J k d 0 V v Z X R C V k N L V 1 V w b W 5 h R U F S N 3 N l Q 3 c 3 Q S 9 N L 0 x M a k 9 Q Z m x O Q z F q N X Z M Y 3 Z z R m 1 m Z 1 l S M 1 d W W j F q b z N V a l k y T m 0 0 T j R H Q U F 6 e l k z T j Y r V m d h Y 1 F V c 2 9 q a W V n M 3 p G e E 5 S T k h j d W l K b j Z S K 2 o r T 2 Z E W m V Z e k F M e W 0 2 L 3 F U Z F h W M X U r W W F F Y V d V M X h M U m R 3 R D h w Q 2 N E V H l 3 V 0 1 6 V k 5 1 N E N J S 3 B s N U N J Q k t J a G 9 L W U R n e m p 3 Q X d q S W d F T T B N R X N s a T V j M l h t d E d F W U J 6 c U 8 w K 3 Q z S V d U R F l O e X p j M l o 5 Y 0 5 D V 3 g w Y k t v b F B C U E d p b D J 6 a m R n Z F Z 2 d j R p T 1 d l O G l X d G V B N k x a T j B F Z H Z D a E R n T H Y 0 Y 2 1 T O C t S d X F E W n J o Z m Z n S k 9 k N n p 2 N m Z h Q 0 w 5 R W 1 L R F d s Z H Z x Q 2 N M M j N u a E Z D a k F h d 3 U 2 N 3 J i M H N w O X h a Q 1 Z E R H p F O F h h R T l G V U F K T 2 t s Q m N B R 0 d i Y m R y Z U R i R 1 p 1 R U V M c 3 I r d j Z 5 L 0 Y 0 Z k o 5 R U l y R 2 l w e m 1 z V 0 x H Q 2 h 3 N G R D a U x 5 a U d n U k 1 3 O E g 4 Q y 9 E T U U 1 M E h P Z X Z h M 3 V Q a F R C T n M 0 N l p h d 3 Z W d W E 0 N 0 Y 4 R H Z O R T N y U z N S b 2 w 0 T j J J a n F K a U k 3 c 3 o 5 d 3 l t Y 3 h 6 Q U V v M j h y a X V l N 1 d 1 N j R j Q X V C T E F n Q n A 1 U E 0 5 c k Q 1 N k h P Z 0 R Z d G o x S l N y b U 1 t W C t p N i 9 v a G d V T k 0 1 O X A 2 b 0 o r e m 1 x W W R E d U R 1 Z 2 J p W H N y S 3 k w d 0 U 4 Y U p y b T R j d 2 N M Z G F P b V Y v c X l U a n l U V k Z W V l N X S T Z B Y 0 F q b z d I N D N Z a W t m a G 9 J T W V 2 c k t 6 O E R Y e E R 5 e D F a Q T Q r V T h q O E F t b n J y U z B T e k x N d U t O e l k y Y n E z c m V t d G V 0 V T V F b X B T e X k 4 T 0 l t U 2 M 1 a n Z N Z 0 V a M E s 0 T G x F S W h F Y W V Q c E F h T 1 F K Q 1 F r S k N R b F p C M V N m a i 9 m Y T d z R m t q Z k V n Q 0 V X b F k 5 W T l E R j Y 5 R U 4 2 S G o 4 Q 2 I 4 e G d R c V F h M C 9 E d z l B N H l Y Q n J 3 V T R I V m d n Q j J a R l F F U F p 3 Z y 9 I b m 9 S b G c 3 a 3 d D S C 9 H e E R S O W N 5 c 0 U 1 R U d v Q n h B T 3 p N c k F C Q k N m R 0 t h N W x o b V B v K 0 l Q a W F p M 1 F E c 2 x 1 M 0 x 6 T F Z F R k 5 V M D d Y N E F x M 1 B L N X d M N G J 6 L 2 5 z e m 1 B c l l O e G l t N F V z M m l h d G d j U k Z U M D B F V U s 4 W E t E U D B R Q 3 l u b n M 3 Q T d p b V A z T U Z B Q 0 p h Q W F E V H l C T 1 B 4 e X M 5 e n l z a m 9 0 T U J s R F B 6 Z z R a a G R J W U V P b z d U Q n N D V F V 1 N U N S T 0 9 Z K 1 M 5 b F p X V 2 I r d W 9 Q W F h F Y 1 p 3 R 0 N I d 1 R I Y 1 g 0 b H B k e U d p Q 1 p M S 2 Y 5 Z z I v W n A y V H B t R m d C V U t w V W F s a j l H Z V h s N X d j M j A 0 e m h 2 b T Z a N U Z J Q 2 5 t Z m x W S 2 V W Z X R t M 2 5 i e V l I R k 1 k e G 5 w Q l N 2 a z F F W D h W a X N T S D k 4 R k x 0 W l B i c z J h d W t s R F Z D a U R 1 Y m 1 w c G 1 O R G M z Z j F D c 2 J Y V j E 5 V T F F W k F U d j B 6 b 2 5 F b 2 x j R D B B d z g 4 R 2 1 h Y n A 5 N l B v O X k 3 T C s w V n N q c F Z T T E V P S U Z J b H F s b E Z w R l J L d U l h Q l d B U z V t N U R j Q j V T c W x s d X E 0 d l h i c D A 2 Y U w 1 O C t k b k R 3 T 0 V s U E t Z S X N Q K 0 M 0 Q m V W V l Y x c E p T e T A 4 T 0 F p Q T R G T U p l W l A 1 W l N I c G Z m e W J i d H h 3 Q 3 d w b W x i Q j R j T E x v Q l Y y W D l C V k 4 y S E F M N W k 1 b V h 3 R D l l V 0 F G Z 0 1 Z S k Z T N m 9 0 V U t 2 W E Y r K y s v S H o 2 Z i 9 n Z l o 5 d m t G N z M x O F d O M F B Y W W h w U k d o Y z M v T X B p b E x 3 b G k v Q 2 1 u Z G Z 3 e H J y V F p E d U s 5 M n d t d 0 c 4 d m 5 5 R j F 5 Z S t S S n Z Y b 1 M 0 Z T k r S 0 N N S U p u R U 9 B N H p 2 U F o 1 e X d S d m F t V U 9 v Z U l 3 T X p Y Q S t q e V c w O U V m O G w 1 d V F l Q W p W R W d X c 0 Z 4 b k F k T j B 4 e E R S T G N x c G F i W D F 0 Y n V s L 0 1 i M z Q z S 3 l z c E 9 o e E R M c 3 V Z M E 5 E V H N I b 2 x F W G h W Q 2 Z B Z k F P a k h 5 T V B O W l J Q U 1 R R b l d S U 0 9 R N k l q c E 5 L W l V y V X p 1 T 2 l C N W g 1 c W N C L 0 N 5 L 1 R 6 c W R u b H Z r T 3 J X c F Z L c W t a M G Q 1 Z W Z t d E F N N 0 x M e S 9 W S 1 l t S T l w V l N y d X F w a m V 1 N n U 3 U z B 0 T F N V T W g 4 Q V N L Z l R h O H J M e X d F Z 3 U 4 b D B i Z H U r U W t y N U 4 2 W F V 1 U H c x M G t B L 1 o 1 V l N E M n V h O W 1 w U G M x U k t U U 2 V p T m l J N n N h Z D J t c V p s a l F y M 0 V k R 2 9 Z d T J Z V 1 F M b 0 5 Y b z h G O U 0 w c H p I e n Z n Q V F P T G J v d m Y w d G N p R 2 l D N l N V M m F q K 1 I y M 2 J Q c 3 R 4 b k s 4 T X d 6 a U Z p U D R P N E l t N n V y c G Q 4 c V B r K z R 0 a E d K Y 1 E w U W 5 N L 0 h Z c W x i b 2 l w M m 9 h R W I x Y n d o Q 2 Z B Y 0 R 5 N W N z L 3 I 2 b X B P V G k z Z 3 B s U E l h S U R B Q n l m V i 8 2 Z V l S Z 0 h 3 L y 9 k T 0 1 3 M H p V S 0 h D V k 1 0 e T V y V X Q 3 d j V k a E F h Z V V K Q 1 F r S k N R d F l S M V p N d 3 E r T m V u T 1 I 1 Z U d L O V N y Z G x Z U T l J c j N l S G 8 v N m l 3 S G p N O D N C W m F P Q U p L W V p s V 2 N N Q n d E V E 5 I d 0 c 0 a D R n M n N T e H J C Z U J y T z J 1 Y W x p Q 2 l k N G h v O T B R a T B a a 2 d T a 3 E 1 T j R D W G 1 m b U 9 Y Q m t O Q U x C d H U x O U d F O E 1 3 e m d K d 1 o z Q U l N a 0 1 J O F d z Q W 1 E Q m h 3 c 2 h v T k h w Q z B H d 0 N N N W V i c G p r S k F E e l B l M G Z U d E F P Q 3 V w M V F R T 0 p C S 2 F V Q j J F T U k 4 V G 9 B W k R J W n U 4 R G x U K z d v N k 9 q V G d V Y z B H b j J I a U R i T n U 5 Y W Z o Q k N k S H F a R T l N Z G N U M H J U T k h l e E x P d m Z B T T R N N m 8 4 b m 9 p N m J 0 U 3 g x Z F h Y b H V a d E 8 y N 1 l 2 a 2 x L T 0 E 3 Q i 9 M Q m F y e l p I V z J o T E E 1 N j J 0 c m Q w M n Z h W n B G c D I v W l Z u U E d Z W n h u a E R p U G d B L 0 J k R H R F T D l V Q X Z t V W g z d H J S M F F h T X p k c G 1 2 Y W x s T E t u Z G 1 j U z B i T 1 p U R 1 l r Q U d p Y V Z n T U F T c W x S c 1 Z o c 0 x B Q U l J Y z V o W m t z S T h l Z D R Q T D V y N 3 V j e l M x T l Q w M 2 N C b k 1 m T U w 5 a T J m W D k v N z Y 5 V V R O T 0 1 N L 0 1 K Q U 4 0 a W 9 o N F B U N 0 l 3 c z B s R U U 1 V l N u W W R 4 c 1 Z o c 3 J L N 3 J a d 1 g x R F V S V W F a c m 1 0 U U N n b E h y U X R 1 M V Q 4 O G V S V X A 1 S l J L c 3 N 5 L 3 A 3 b 2 V 2 V T F 0 Y V c 1 U j B r Z G t N S T h l Z E M 1 V D M w Z X h M K 2 d W U D J Y a z Y y Y m Z 2 U m 5 x N F I 4 d T F p U T V K d U F 3 Q j R M b m l E T W V 4 a 1 l R W E d Z N k Z F M i t E R H N x e G 5 n M 3 l H R n d I S W J p a G F i T n Z 1 O G 5 5 U V V x W k s v V 3 B Z b G 5 X Y m x I S m J J a n B 6 e E l n U n h 3 d 2 Z Q b n d P Z 0 c y T E 5 N L 2 0 1 d G p l T U l 6 V G d 2 K 2 Z x c F J h S 2 F Y Y 2 M 2 Q W x 5 Q U J B S 1 h X M 0 V D T H J T S E 1 Y R W R V R 0 1 s c 0 E 4 S m x s V 1 o v b H R q Z E 5 z e E V B b V B r c H g z R k t k a E F T U X F 3 d X R P N H B o R 2 1 h Q l J P Y 0 1 u T U Z F U T B C Y 0 Y x d l k v V H c 5 O W t E d 1 B j M F R l d k 0 w M k t h N X N I T V h O S 3 p r S W h P e l h l a U l D S k l L Z T h F O E t 4 d D I v a 0 g r Z 1 B 5 b k E w a W F u c m M 1 R W 9 w M D h 6 Y 2 J s b l c r e V V P Z T N v U k I 2 M l R p Z W d R S V V U S n h w a 2 N w Z 1 B J U 3 Z 3 Z U J H Q T h n S H Q 2 N n h R N H I x M 0 N 6 R G F B M T R P e X p 2 V y 8 0 e m h 2 U 0 N s L 0 M r R G M 2 d X J x W H d J N H p 6 V E 5 h d 0 R V T V B N V 3 d W N 2 t s Q 0 R p U D h z Z U F D Q 0 V 1 T T A w e l R R Q X J G N j k r d k x a c z J l M 0 F Z Q 1 U 4 Z 3 d B d H p I e k F z L 3 p E b T l 0 Y l U x b k 9 4 Y U s r d S t K a F F z W H R t K z A w V W F P V X F x N 0 Y x a F h G d X U 2 d m t n c G R S T U F N U F B k U k x R c y t Q K 1 J S R F F a d 0 1 O S 3 F S Z j Z j d j F 2 R T Z H U k o 2 U W d V c 3 B U Q U V 3 b G 9 q c 3 N 5 N 3 I y b T c 2 K 1 l S a V h D Q 0 Z 1 R H c 1 Y k x 2 b W 1 y e i 9 B N k k y T m p k d H J t a F l Q T k 9 h M 0 Y w S W N V R 2 p 6 L 2 0 z R k 5 N M l g 0 R X V k V E x R c z Y 3 b j F Q W i t R a 0 l H a y 9 E e k 1 I a X p T Y l J z c 2 9 V U m J T T i 9 a Q j h B L 3 M 5 S W Z R U j Z l N l F E S 1 h k Y z l k Z V h L b F Z w d G J h M E d B Q 0 5 H a k 5 n S X d D T U E z d l E 4 N z V y Y T J 0 c H l B S m c v Z j M 0 S y 9 R a E Z r M U x X Q V B n O U V S M E N Z Q 1 V 6 b j J 2 Y j l t K 3 p Z M m 1 h d G l s e U p D V 0 N q Z m J k U W Q w Q m x t V z l K S 1 h j Z z R p d U J m Q m p 5 N 0 o r b V R m K 0 Z D S z Z q S m 5 u M m J i O W 0 w S n p Z T 2 F P V W c 4 T G N z W X R w c W 5 v T W 5 P W E F 3 T W k y Z 2 0 r a E J j Y U d o b z J J c U l U b W Z s Z E l 2 c F R n Z j d u Q T l o d X p w d z U 2 Y n h 5 S l l R N H p 2 T z h F Y 2 x r T W l 2 L 3 N D a 1 J m W i t a W H k 4 e U Z 5 Y W l v c U d J a n V Q O F h r c T V Y Q W d 4 d l Z p Y k V w b F B S Q T k y W H R R M 1 R P e k p 6 R T h S V V J l Z D l q e j V r S T B E M l p V R W d I O W 5 5 N V Z T Y z R V U V I r a T Y v b E J 1 W H l I R W c x a 1 p r a 3 d t M D Z o c D J 0 V k U 5 S E 9 s M U h V Q W N q M G 1 F W S 9 I a H l t b E h n Y X d O S l Z L b m J t V z k 5 Y 3 I 4 W G c 4 d 3 N 6 M 0 F W Z 2 p o R G d o a 1 V o O F h F b y 9 L Z V c 1 Q U N Z e W M r Z k p N a E h W Q k x y c k l L S 1 J 3 Y U Z K O X Z Y Z k F Q U l o z M z M r L 1 B r Z G x a V 1 Z t L 1 M x W H o 2 N n J 1 d W F w c W x V S 3 F X U V k r Q U p D U 2 5 H a G l M Z H R t S G l T N 1 N 4 b D d s c z Y r b n p 3 d l h l S U 1 T e X J J Y 0 J Q Q n F Q e C t z N E o 2 Z V R s T k l o b 3 R t V 1 p S M 2 I x e k Z U c W R S N T B X a j B S Z H U y b j V K U y 9 w N k l l b n Z H Z l U 4 S T h i M 3 N p K 0 F y K 0 J n R 1 d J S U 1 B S n F i b X o 4 R j h D a 0 F t S 2 E 1 a 3 B u V H R t M T N H b S 9 p O G Z n b X J 1 d H V r M z N O e k F j U k V Z U V F I W U Z q U m l l c F Z P c T l i e U x T Y z I z T z c 2 U 1 V W e E h S O T N M T G x G S z Z F R 0 l J T T c 5 R V J F V 2 x 3 S U t v c D A r S j Z N V k M 5 V X F w N X Y 3 T 3 E x U k 0 w N H d w c F h Z c 1 V q M E N R R F J 3 d 3 V x R z U z b i 9 5 W T F l c 2 l 6 c j J Y Z z h I c 2 s v d H p O T j h 3 U m 1 U c m U x d F g x U 0 x B b 2 5 N T X F B a U I 2 U 1 V q N E l v T l c y N 1 I x e l p Y Y W x s Q n N E M k 1 x M j d X N 1 M w Z m 5 V M X R h V 2 p 4 d z U 4 a E l B L 3 l q V 1 h n a H h P V E 5 2 b z V U S 3 J s L z N Z Z W F 0 Y 3 F S d 2 Q y R G 0 r c H d 1 d 3 d Q a n o w R U k 5 a W l W b F p Y W E F X Z 3 p U W E 1 T T S 8 r S 2 l M N V F T d T J i V E N Z W F N T b D N 5 U D N z O X h W b T N w b U l u b V h t e i t D d j U 0 Y 0 N x Q V R 3 S U 9 D d k R 3 R z g 1 b m 5 l V z B L S T d E d y 9 z e X p y R m d D U V V 2 N l l t V k 5 0 Y l c z b n o 1 a 3 p K M 1 F B S 0 V K b z V C b W t O R F E w Y k I 2 S l J D N G t v d j N n e T N 4 R W 1 Y a 2 x F W D N B e k h l d W E 2 K 3 l R T k 9 4 S 3 Z q Q 2 Y r T k d u Z z B G M H p S a n J 1 d X F Y S D M 2 e H N i R 3 h r Z 2 t j a m F B T 2 1 i Z W h v a H F F W H p Y b V B r c k F N M 3 d O U z M 3 c E p V c H B k d 2 h H e E x K e k 8 v Y X R s M 3 M 0 W l U v e D B j Q k h C d j A r O D d h L 0 R D S G h J V D B q O E V q M 2 J a Q k V r c T B 1 c F M 3 R n d B Q U l B Q k p S R U Z V a G Z T S i t 2 c j Z N b W J l Q j h D T j J U S m 1 m a E J B S T N 3 U H N m Z E h q a H h a c U 9 z W V h k Z F h a Z X V H R G g z Y T J F U C t t W U l Z a G 5 F a U V k M E p Z R F N B N T F 6 W F B U Z V p U Q z d N Y l p O T U p s d n I 2 K 3 V y Q V N B Y W p k N U p S S W Q x Z E h U V U F r Q n J h M n M 3 Q U 5 p M i 9 h Y V U 4 a 2 t p d W s x S 2 1 i Q n Q r M D B B Y U d w c W 1 r Q k U x e k R 6 c T d a d C 8 3 N H Z j K 3 N 2 e k 9 6 W n R u M W p i b G t R Z V h R d 0 F K U 1 Z s V j B N W D h y d E 1 0 d T I z O G p 2 T D Z V O G p J a T J R U U d E V 1 d D R X k w W m F E U U h 3 R i 9 n e W U 4 V 0 1 W O H N B S E N x b H Z B R y t w T j c 4 L 0 R X e G J k d F A 5 Z j B 1 d X h J a 2 k r N l V n V E F N W X p j a S t p Z U F W e T N M S 2 p n M 2 9 E T 0 M 3 R W d B d D F 1 V z l W a H V Y V H d l W D h q T T J T a X Q v U U Z j e U 1 6 W E V O R T d B T 0 M 2 N 3 Z 4 a 0 1 u b W 5 s S E l m S X V w b T l F a W x V a 1 B M e X N v K 1 o r Y n I x e l l o Y 0 N r b 3 B h N G p J c 2 5 N b D V a c T R B b k l y b m s 3 R F N i T n p j M D J n T E d B d n k 0 b G 9 u M H N 5 e G 9 M Q U x G W X J N R W 9 v T z l I U k 9 V Q V Z L R T Z w Z F N L W k R J N W I y M 2 Z o K 0 R R c E I z Q X I x c G J X e T h x T U l m R H B a U j E v U j J m a U 4 2 M U x P d H Z 2 Y m N N M m R E W T l 2 a 0 Y 3 M z A 0 c 1 c 2 e X B v a 0 h L V n p Y R F J D K 2 d h Z U R W L z k 0 K y t t Z m h 1 d T l 3 W V V t c G Z 5 U m J k d j N 3 V G V H R n p L S T Y 4 e X N G U 2 p 2 b F N C Q z R D a 0 F j R j M z M H N E S n B T Q z Z y c z l q N X V t Z T U x M l l X K z U 1 M 3 B y K 1 h I d H R Z Z V l q T l U w c m x B d m 1 x W n h n R 0 F C Q V J V V k Z y c n h 1 R j l M c D l D Y X h X S 3 k 4 V U Y y Q m E x W V Z z a T B U M F R 4 b V h p d E R D a k 4 v Q W F C W k t k V m V v U H A r e T d J S 3 p o L 3 c x M 3 Z N L 0 l G d D J 5 W E x h Q T M w Y z V h W k R 4 U k M v Q X p B R 3 M 2 M V F 2 c F V C S D N 1 e k J 0 R E J I V 1 h B d W c w O G t n c G o y Z m 1 H K 1 B 4 K 0 U 2 S l J D S T M 5 M U U 5 Z 0 5 Z N W M r W m t w S l F G e j J V R E N l a T l t Z m t 0 K 0 k 0 c 2 5 4 Y V p Q M l V q d W 5 z a U V v b E V 1 O T l P V j R J M W R X Z U 9 T T X V 5 Z G c v d T R 3 Q W l l b 0 d a S n p 1 T z B 4 b m h i S n J t U F F E T 1 o r W U p 1 Y m 1 G R E 1 N N E d y N 3 o y Y W R F d E k v a k 9 C O E c r N X V I V G R P O H l y S 3 N t M 3 F i Y j A 5 a 3 I y Z W E 1 c l h N Z k p a d D I 1 M 3 J R M l l l R 1 V T M l A w d E V M a E Z k S 0 t X O F A 1 V k t 0 Y 0 5 m b D c 4 Y 0 d u a D Z K a l R 5 R E V J T X d 6 a U l p Q j R M U W k y e m h v R V V F W T B B c 0 J N U k h R e G d u U n A 1 W E 5 l O V d 0 T z B o W j d u U G I 0 d X I 3 T W h J N l c 4 Q m N C U G R G M m Z E S 0 R 6 R U t p c 3 J H d 0 5 N e D h C M z R q e k Z q T k h B Q 2 h t L 2 4 0 M l V S b F F X d G d y R W I x d V d k Y k V B d V h m a W N W a U 9 5 V 1 R 5 V z R 5 T H J r R U Q 0 e C t K Z k l M Q 1 F r W l d B Y W R k T n V H U V N q U k Z 0 S m 5 5 c 3 J L R G l D a U V a N 2 5 k V W F H S 3 F V d U M 5 W l d w O E U z S 2 1 R M 0 t K d k F s e U s 0 Z z R p e X V 0 b 3 g r Q n U 5 a 2 p F T W 8 1 Y U l m a z F F K 3 p Q e l l t W S s w W E d j U j R v M F Y 5 a 2 9 H e W 1 s Q 3 d E Q m F 4 R 1 B 4 e n V 0 V D U 3 b l h V R k V 5 d k 8 4 T C t Q e C t P a F V L c V Z w b X Z Z S U 0 z O U p S T 2 Z H N C 9 I a F F U d D N m U 1 Y r R F R h e G t 3 R z g 3 a m h P T n d O U G d N Y k 1 L U U J v Y W 1 y Y V V k T z A 2 M 1 B x U H J N c z Y 0 e k F p S E l m R V c z U H p B L 1 p 0 b D B z R X V k R 0 F M Y 1 Q w V l h C O V I 5 d G J H e W N w Z X Y 2 U W J t T m h C Q y 9 U e V F T U z B 6 V D N J L z l C T D c 1 O D Y 0 b W 9 y S k N l V m 1 J S 0 d W W j F y U X V O N k J w N 3 d U N V l y N l B J Z 2 F v Z 0 Q w Q X d I W G R i c E Z J U W V M W X p 3 S E F O T T N U Z 2 1 0 W m x t V z l s T n Z P d H U w R D h 2 c 0 N 3 T X l a T X o 4 Q n N D c 0 d P T k Z a S V l J M T Z r O E F l R U t J V z B 6 V E x D c k x 3 Y 3 o v d E c x N 3 I r e H J J c 3 J 1 T C 9 N a n R 3 c W k 2 L 2 9 i Q U l w c T N n c 2 h 1 c 2 t S Q 2 l H Z V I y Q m t s R k x l Q j Z E Y l d q b V B r M n p i Z n J X K 3 Z u N 2 o 4 d k x 5 Z l R 6 U G V 6 M 3 d 6 d T Z O W T R p b 1 d O N m Z V c G d L S U R U e S 9 J O H k 3 d G s 1 c y t Z Z X N 0 V k p q T W d U R z R S M D I 2 R E d s M m h q T D N O W m F P Q V p m R W d w R H l l a W U w M 1 R Q S X l J a n N s R 1 N h L 2 x t S k 1 E a D J Z Q W d G T H F a N D d q d k 5 Y U z B y S W N 3 U E p p L 1 V 6 V F h B T k E 1 V H Z R R E F L T 1 k r Y U N U c n p N d k t N U V l t c F B u U 0 9 S U 0 h K d E o y Q l o x c V V B W U p w b U h U U D N T N 0 x X Z G Q y c E x T M H Q v W F V p V 2 d s Z 2 F G N F p C Z i t L U l l 1 d n E r Z H N r M j N i Y z N J T H B K U X p B W H h s M j N h W E N D d k R N S X h D Y X c w Q X J R Q T J a K 2 J m Q V R n Q z h K M U R B R 3 h E U k w 4 R G 9 H e m J M a G d W S k t V O E N z R G V B S D V q M j N a U n d 4 a U F T b D N Y U C t t a E h n R F F n N E d I Q U 9 S Y U V 4 b U F W N l J 0 U 1 h p Z T l 5 b 1 J 2 W l h K W k k 2 Z k 9 Y U G 1 K N D J O a l N P S T Z C Y 0 E y b H p Y T G J h M 0 t S a 2 h 4 Q U x U T k p t W n l 3 R 1 V t Y W F a M 2 N O V U V 0 S E x L M W V 1 Y k F T Q X F x c X E 4 V U t J Z D R q b z Z X Z z A r a k V S Y m N Y T V A x e m I 2 L y t 2 R X h w N U J o a 1 R K a 3 d Z S 1 l U N E M 0 Q W h B U D d N e k Z m Y X R y M E F B T W F Q S D E 5 Z F d W b j V B L 0 t U K 0 s 1 V E F s M z B Y c 0 1 H d j g w U V V W V 2 g 4 a 1 F p O F J H Q V R r M T d L Z V d y Q U R i T 0 5 m Q U F Y N G U 5 Q W 5 n T 2 h h T j Z m c 2 p N R m Z t R n d l S E 9 S c H F t W F F D Z 3 Q 2 U n h r K 0 I v e n o r S G Y 1 Q V Z F a E t 5 S G d t b D I v c E F L T k V X M G s r R U V L Y 3 h N M n V h T m o y Y n c w V X B k W W R 0 M i 9 l W n B u a 2 F N M z l w M i 9 i R E F C Q 1 B 4 N 2 R q N X R 1 S T Z J M n N Y S 2 h w b X Z 1 a m o w Y W V 3 S U M w S X p N L 0 l v U z R N T S 9 q c n l R T X c 5 a U N t Y k 4 1 Y V p D V j h k S j E v U m h t U m x s W l d m W m F B U E J o Z H N O S F J N M E F l d E 8 0 W G l j b 3 B a U V E 0 c T h B Y m 9 u R l l 1 T 1 R 5 Z V R z Q X M w a U N B N z h o U k R s e k R 3 V 0 F J a G 9 D d 0 N M Z 3 Z J T 0 F H T 1 o r W j V V S 2 5 W e H N l d l p 0 b j A z Z 0 t u M T l m V 1 Z B S k J P c H p O V l Z W W E h F M U d Y N U 1 h W l R P W T V B R X V Z K 1 Z Z a W F p b z J I a F h P e m J J V V F C Y 2 p U e U t S e U p p b S t U d 3 p I e F N Q e D R j V k 9 1 Q 3 F x N n V M d 2 8 v U V N T U 1 R 5 V V h G c m p s M j d O Z 0 t B R m x E e n F i W j h h U 1 V i O E 0 z T U 9 i T 3 I 1 e V p S U 0 U 1 R U d i K 2 5 1 T T R w U 1 M 5 N 1 J O U 3 l p W m 0 v Z 3 N S T F Z O S y 9 W W U l j Y V Z T N n B k R T l F R 0 I 1 b G N q Y n o v S n p O R k F x c W F r c E w r Z T U 1 M m d h V m 9 o Q 2 I 2 c E F O b 0 J k S k 5 0 V m t y b F B o T k d C S k l m c n h V W V l 6 V D g z R m J s Q U J D T l J o c 0 F Q S 1 J w M m t R V T h h c k 5 o W m x Q U 2 F W U z A z c H I x d 0 1 s R 2 J w Q 0 5 s e T J u a j V 2 Z G l q Z H R y Y U V F b T J E S G R 1 M m 5 6 U k 4 4 M G 9 B T n l t b D N v N 0 Z Z Z 2 Y z M n F s M 0 t w b D V P Q k Z W Q T R q b F N x V D J C R E 9 2 Z 2 4 5 V 0 5 x a H d Y W G R X T n Z w Y l N u a 2 1 n T F J 0 M n c 4 R n I 0 Z V h N T V F a e k 5 4 V 3 l y V U N o N l d E Z W 1 o U 2 g v N m Y 1 V D J D S W t Z M k l p c X Z y N i 9 2 Z G d i V z J 0 c T Z C b 0 F p b 2 h Y N W p q V l N 5 a U 1 B M 0 t 5 V U 9 x Z T V 1 Y m 1 i Q T h 4 Z 2 Z z N 2 F 0 d D B z c G J 5 Z W l H N l F V c D V w M i 9 i O X c 0 Y 1 A z d y t B N 2 5 u Z U R N Q S 9 2 N D F F S W 1 j N G p u T U g r d W V F M D h I T U o 1 Z l F M a 0 p F M 1 F 3 c 1 V z c T l p Z W l W N 0 d 0 b W 5 w S H J l Q k 9 V V W Z C b 0 t t b C t n Y U Y x O T J 6 N 1 N D U n l Q N E F 4 Q U 0 1 S U p w U H p n Z 2 l n a 2 d r V U F T N 0 1 l W D B r Z 0 R P S j Z E a G 1 Y Z 3 p n a 0 t E O E J p S k N U c V R P d T Z a c C 9 n c k F o W U d z M 0 p P M m J S Z k 0 w e G p 5 T m F H U l o 1 Q l J W b G I y Q X d E V m d j N z Z 5 Y 2 o 1 S W d Z S n N O W m F n c U l Y T k t 5 b D V U Z W t i e W l s N 2 5 j Y 3 A x d H k 1 R U x l c F F I d k F 5 Z 2 5 v c V B y N i t z d k x p W l Z F U n d p L 0 p D W n Z 3 U X d q N G h D S T A 5 S X l D Q W d s R z R y a V Z D a U x h U m Z C T j Z M a H h B U k 1 m T 0 R 6 T 3 d L S W E 0 a W 9 x S 1 J B Z 0 5 C V m 5 z N 2 x V c W Q z Z G R j T 0 F F a W V F N T N p M G h n N X A w Q 1 N h K 0 N t e k 1 p V 2 1 1 U D J 2 N m l h Z H J I b G 1 V Z G J 4 a k d X W n F t L 2 R Z M H p j T X N 5 M 2 8 y c j F t R W l G S 0 F M M E 1 I b 0 F F Q X B K U i 9 K Y U l H Q U x B c 0 s y R 2 E 1 b 2 x F T k t 5 O H Z Q e V l y S E d 1 R 0 V x c G 1 Z R 2 t H d U J y Z V Q 4 W W p E a 2 x 6 K 0 J 6 b 0 Z L c W 1 3 R k J D U E Y z W m g 3 Q n p O M H U 1 T H B 1 d 1 h V d 0 0 5 O U x S T W N 5 O H h r Q W Z w b G Z Q M 1 R v M E t N Q m p G S k t Y Z D d U M 0 V l U E h u M E 1 B a z l Y W n I 2 T G 1 V K 3 J y N i 8 v Q V l B L 0 V k S E c r Z T N 6 e j R 6 W n p 3 O T B a U F l 6 T j l B R W t U a E N L W F U w L 0 l N a U F K a G V S S X F 2 a 0 N S T E d R Q m 9 t d G F y a 2 F l d X J t N W 9 K c E 4 1 d T d t N X V k d D N S a 3 A 1 Q 3 h H d E t p V l h J e k 1 2 c 2 0 y N z I 2 R m p J S D M z U 3 F F K 3 Z Z e E h S Q V F p S 2 p r U m R z a T N s M U M 2 Y l c w S U p k b z J G Q 3 p M d X R r M H p U V k U 5 S E 5 k M X l Y O E t J Z C t Z O X Y y c l F C d U R S T E I v e X R i M 3 R U V W R J e W 1 h Z l d G K 2 5 p Z T l 3 S V J M V 1 B t V W 9 3 b T Y 1 U C 9 J N k p W Q U I 3 c X R X V U F F V D F y V 1 Z a S k R r S 2 1 h W D Y z c C 9 v Z 1 F y a W d R M 0 o v R U Z t d k k r Q 2 g 4 d k x 1 a W 5 K T l R V M D d O V G M z d n h P Y 0 8 0 M 1 B y U 0 9 p U z V o N W 5 C Q 2 l p d 0 Y z W F Q 5 b m x W S k h H N G F 4 T 0 s r N F l F N m V u c H p v Y m R 2 K 2 1 a U n l J b 0 E 3 N C 9 I N E c w c X B J N W c 1 d l h y M T Z w Y 0 F J Q n F O b m d M Z 2 R 0 T T A y e T N M N m p G Y X F 4 Q 0 J B Y V N u U 0 I 4 Q W 5 m S 3 k z Y 3 B k M T U w Y m l V U 3 V D O F k 2 c j F C Z k l V U T J Q M U J m a k Z B T U F J W m h Y Q W p n Y 0 F E V H N 2 b U V t U G 0 w W X A w Q 3 F W M k 5 t V m Z u b E x r Q U x s e T l l d l d N O H Z M e W 5 U U k 5 1 N W l a a j J i b U 9 R Q 0 d z W i t 6 O G F s T U p u T k d O Q n J 0 c 3 V o b D V t V E 9 P b G p F W X J H e G d 6 Q 0 t i M U F S R 2 5 r R 0 h 4 R U F J S 0 p s S 0 5 I U 2 F w c m 1 j L 0 F 0 K 1 J P V l V q T 0 Z F R G N 5 O D c 2 Q l Y 5 c 0 h T c W 5 m T 2 8 3 e j Y 5 e n h E T U 8 0 U k F o e E 9 6 U G Y 0 Y n J 1 S H l P U n l M M 0 1 2 Q 0 9 B d j l p M m Z W c D J r O H p N Z D l p M m Z V b W h h O E d Q U H J t W m 1 m Y 2 t Q N W 5 Y d j E z W H Z U U 1 p U R n I 1 Y 3 h 3 N 2 R t e E Z U V T N O S l V S M E F q T n Z C Z U F y Q U 5 P R U V G T 1 V V c z F F d E N X Q W N a W m x 6 U 2 5 T O T Z m d z g 4 c H N C d U F 6 W m 4 0 O G 5 V N 2 Z V T 2 l C V U Y 5 Z l g x V l d W a l p a Q 0 h F V W d I S H c 5 V 0 h u R T l H M F R D Y n o 4 O E F 5 b l E 4 W m h u R U N F W j B P U U F Z Z U p W O E E r T H Z u Z V Q 5 c m J t N 3 U 5 R j R N T n A w L 3 l l b D d 0 M m 1 h Z H d P Q T U z b T d N L 0 5 p S X F y S n F S O E d v R E k z O F Y 1 Z 3 N l N H Z 4 T X d Q R W R H a z h 2 T H l j M U F r W j l L W U 1 X T k 9 B V E F T d 0 0 z N D J t T V V B R 0 N h N X Z r Q T d n S H d i O H V 5 Z H N u d l c x O W Z Y e G F O U n I 4 a 2 9 x c D B P a j E y N X N 5 W l h 3 S V F V c 3 B q a W V n O E F O d k J U N U w y T V R N L 0 d D e l N P b W x x Y X R w U k N I R W x F Z T B X d E d 1 R j c 4 R X h W Q W p 4 Q U l B L 1 c 1 W j E w b H E 4 Q n l F a E d 6 U 2 h k R n V Q a E J K d E l m M k d t Y W N F M n R w W X Z u e j V u Z l B u e i s r U V V 1 Y m 4 y d G c 5 R 3 h u Q n p O b n Y z a E 5 T e X V 6 a C 9 q b z V Q T T h u Y 0 1 h b 0 F U Q l V T d m s 1 Q U 5 l e X J N M X k y e l E x T l g x W D A 3 U 3 J s R k k z T 1 k 1 e j F U Y 3 h y M 3 l J U 0 R j T T Q 4 Y T g 0 a T R I b V p s T T V 1 b G 9 O S G 8 x Z 0 Q 4 M 0 5 U W H Q w d H p j U E N 1 b m Z 5 U X I x O V l M e D Z L W E N P V 2 N N V z h G N F B U V 3 p y Y n R 6 d 3 F W b T Z h W k l T S m w y M 2 E z M 0 R j O W p Q V 2 1 h W m 8 y T T E 5 Y 1 Y x Z D N m N T R t d U 1 i T U Z 4 U F J D c V Z V a j F J V 1 J I U S t N e n R F W k 1 B M 1 R 2 M H d H b z A r d D N 6 N T h 2 M 2 5 6 N S 9 m M G R z O E F p Z W d k U 2 J G Y T F s V 2 9 y R 3 h z Y k d s c F d X d V l S a D k x c 2 x u N W l G R W h O V 3 J W N i 9 P c n d 2 e U x n M W 4 1 b W 9 w N V g r S U t P N j Y 3 b T R B Z X B R Z k x n R 3 R 2 c j Y r b T R H T W 1 V Z j B N N 0 F p R X Z R d m x I Y 2 l K S 1 F i b 1 h S Y m Z 3 Z 2 w y a l k w T E 1 1 N n M 2 b X A 2 W V h t N X V Z U D R 2 S D R k b m 5 W W m N G a D d s c W h h Z H B F W m o 0 Y z Z J e G 1 K Z m h S b m R B M D d U T m 1 Y b 3 B R b 2 V R Y k p T Y 0 g w S V B N b k J 1 e H Z U c 1 J I Y 2 p N Y X d D Q W l C W U N H Q k d Q e H l z V G l j U W E w e l I z Q j d B e m d L Z H Q y O D Q z Q 3 E 3 V D U 2 d 1 E 0 c W 8 r N X V R c G h p Z U V P S l d a Y l d a K 0 d N Q j R J d X J N Q z J O W j F q M V N 5 c k 1 B M 0 J L U H g 1 L 3 R Z d z V E Q U l n W W h 0 R X R Z a m 1 m S E N u Y 0 x y U z B 0 T X h G Y 0 I 0 W V N N U U J B R X p U Z k N B N G R 3 V X p q d z c r Z m x k T E t j L 0 9 0 b U h t Y 1 l H a D d i b X N m R F N B e G J a d E h 4 M k 1 k d 2 d S M 1 J H M D d V e m p Z Z H Q y V V F P a W x Q S l Z J d H E 3 U U J 0 U l d W b D V H S U F i b U h r V U V S M E Z J T W J N a 3 d H c 0 F m Q j R K Q k w 1 e U h Y Z G 1 3 R j h i Q m p H d m t S M E J S S H R 4 Y 3 p Q Q U h p Z m l I N n M 2 L 3 F C V X N y b k F Q e l d 0 d T F Y Z T N 2 Z n Z v M k V S c D V C Q m p Q L 0 c 3 N W V w V 2 1 h N X V I N W 1 1 Q z k 5 T j A 2 T 0 V B S C 9 C d 3 h H d 0 9 J Q 1 N H b V N p b T N z M j M 3 Z 2 d M Z G h 1 a T Y v b E l R O W p v R F F m T G J F c W d I O E V o Z 3 J Y K 1 B t W n V J N l B 1 N n J y L 2 U w T k R R R U 9 p R 0 E v Q T N k T H F 1 d n d y L 0 J 6 N U R S R l l n N V h D V 1 V z c E U 4 Q U 5 m a E x J e F k 4 Y T h C c 0 J n N W d T Q U p V U m t F d E Z s M F d o M H I 3 c T Z 1 a j N t e k p u V G V Y R F E w T k N 3 Z V Z s W j J T d n d Q U W p h b W R r Q 0 F D S X l B V n d S a V V T T 2 E y a G 8 y Q 3 Q z Z n Z G N F B L S 1 V l b 0 t J R G 1 W b V J V V E 5 6 T H d D d 0 F R a U 9 r M 1 R 0 R 0 1 N d 3 p q T W N a e F h n c k Z t d z l m O T N C N 0 F G c 3 o 4 S G h G b G Y 4 e V g 2 N 3 A r S G Z 5 R G l p N W 9 t d m F Q b k p l U E t h W D Z s V m V K a U l S U z Z p N E E 1 e F B S M m Z G N C 9 L W k V J d k g v N 0 o x M 2 V C e l Y x Y 2 J m Y z J l M F d z c 3 l 0 b 3 d 0 R n d 3 S U 1 M R 1 J w Z D I 1 c 3 h B S X Z T U 1 V n Q W 0 5 U T B 3 T k F l d 1 k w M 3 V B V U F Q N X F B a z F Z Q U 1 C U W 0 4 Q k V r b 2 N T S U F r b W h t d G J Z V m l z R W d F d H J H e G p a d T A w c z Q 5 M 3 g 4 e k k 5 Y X J Y V 2 x s M 0 g x L 3 o 2 T m 5 k K 2 V X d V R P Y T N i b H p 6 e m 5 2 N m N p d n g 4 d 1 R p Q 2 p y K y 8 1 d k R j T T R P T G R N S 2 Z X W U V P S V d B R H R a b G x X V E x 5 V V h q O G N Q Q k R B Q X d Q T 2 h n U W U y Y l U 4 R 2 N B S X p M e U 9 p d n p O e m 5 J a k d F T k d o Q U R x T l B L S D N 6 U j h R T E p M O W w 1 b G 5 J T G d a U G l P R T Z O R W J V N l B a V 0 5 E U 2 J R V l J 4 R n F p V G J O e T J M Y W R B R E N P b W Y 5 T l J O M T V V M y t Z R S s w U j V l U z V t N z V E V H A 3 Z U l L W G N I c 0 M x U k x R b m d E Z 3 p L d 0 F P Z 0 J m e W s 4 e U g 5 K 2 8 y S W N S Y m h S T F F o e X p L d j Q r d l l n d 2 l X c 0 Z R e H N 4 b H V X d V l N M m J N V 0 d E Y j l 0 R U E v a W F F Z U c 3 V X F G R 3 B N Q U k 5 a 3 U v c T B Y a E J S R 2 N v c G U 0 a m 9 x b k 0 v S E 1 1 b k x m d 2 Z D S E V a Y 3 o 4 W G 9 H e T F R N H p U e V N p c W Y z N j l i c 1 J R S 2 Z I c E c z Y j R 4 S E 1 W Y z l Q c D l O Z G p C c 1 J s b V g 5 b U l o M l V F c E 5 K S 0 x i a U 9 o b F p 2 N l l p R z Z 0 c X F x N n A 3 b T V 1 Y W g z N U p v a 1 h E V G 9 S Q W h 4 W U J H R F R 4 V U N 4 N j N j d W 4 w Q m 9 L M n R y Z k 0 4 M k x h O U 5 3 S 2 5 J e H R C W k J l W X V S K 0 F l d z N E K 0 V 4 S 1 d S c z Z w K 1 h T a D V r U m V u b D N r c 2 x r U H A 0 e F k 4 Y U M z R z F F T k N J Z W o 4 L 3 U 1 V 0 V X U l F o U k h y N W R I b z c v W j B x c G t 1 V 3 l o U k N 6 V j h h a l Y 3 T i t v N l h i Z W 9 P V 2 F G d G Z 5 W F Y r e m F N d k 0 v Z D R y K z h K e D N F N n B h d k N C Z U 5 L e D N G M n l 0 b T J G e E h K N z d x Z k 5 j Q n F 6 N S t Y a j J W W n h 3 c 2 h 1 d V F o W E J t W S t S M 1 h k U n N C S U h T Q W h s T H F m c y 9 6 L 2 h I V n N X M 2 J B U E J q Q U 1 2 Q z h t W W h C S m g 1 S k l C c E N P N z d X Z C 8 z T D g z d m Z 3 M 2 N a M W R G V G g 0 Q V F F T k R 3 N G R T e X N 1 S T Z O Y n d a L z I r b k 9 J c 0 0 1 O G p o S G h i S 1 h V c m d D T k x Q U V l B S U t J W U V S W E 5 l N 2 l 5 T U h N b V o r N G R o V j h 0 e U p 1 U F I 0 Y W R 0 a H d E Y l J z Q W h F Y V d K N 0 N L S E 4 r a 2 x Q Y 1 I w Y W 5 N L 0 J l b D F E b U 5 q W T B m a D g 5 d H J h N 3 J U a G d 6 W n N 3 d l k 3 S F l o V U t J M G J a d F h 3 Z m d V Z 0 N m S 2 F W T z h E e n Z z Y k N Q S 1 V S M E t Z S n p Y S E t V M 0 1 h R 0 5 2 S 3 N Z M 2 l l O T R s b F d i Y 0 x J Y z V s N W 1 k c z I 1 N 2 M z d D U r W m E 1 U m 9 o a G g 1 T T N 2 b H l 4 W m N u N W s r R W d t a z B j S k l S N G 5 v d k d X W l Q y U i s 2 T W N 0 a m s y M U R Z O E E 0 R n h x Y V R K S 0 R O Z l E w V G 5 1 N j U 3 R n d C S U t Z Y 3 o 4 M V F p R 2 x s V 1 Z u W T J j a l J B V G R P O E R v R 0 J a e m 9 6 S H h U b E d F b 2 1 r M k 1 N d z N n Q k 9 m b H J D a H p U c V F D Y z l 2 Y j J t c 2 p Z V U Y 5 Z l g y K 2 E 1 b C t J N l B 1 V m x a V 1 R B S F R L Y 3 B T V m x U M E p Z Q l F 6 d j V q T l p z Z E Z V V H R q e G 9 3 W k d J d k Z I a V d p Q T J L e D J N T U l r c U F C Q U p S U z E 0 U U d u b y t G R U Q 5 c G F H a j R N Q n E 2 b F B J c U l y c G N D U E c 0 W l Z r a l B j O W J G S V l w U G h S c V V a N U 5 S T D k x S E t k V G x 6 S 1 J T S n l Q S U R F d 2 h C R G J D e U V l W X V h W n Z 1 O G Z t b k 5 v a T R R U U t 4 W E 9 6 O H p r Z W Q 0 b l V z c F h B Z n p Z O S 8 w a k V X a W 5 k c E p N S n Z j b G 9 s b 0 F U e l k y T m 4 0 a H B h V G M 1 d 3 p Q O H h a S k t a O G p v b U 9 G R U V j Q n V E b H Z I e W V F O V I 4 R U F u M T J C Q W F l Z V V v c E d T V 3 J U Y V Z T W m I 3 d j d 4 S z F x N n V y M j F 3 S T h Y c 0 F o b E p x b 3 V k N X Q 0 Z E Z J a n l Y V j Y 3 T U 1 X c z B H e X B h d W 0 w R k d J d 2 5 P a k k 0 Y j V Q e j B l d D h K a H F O V W 1 w S E l w b 0 4 0 Q T R B V X d y V j R T R F g z Z W V P N D Z 6 U 2 5 E e T l n W m x I Q 0 N I M l l l W T N B U X d r b 2 0 w Y 3 h 6 b W d o N G Z N T j c 5 V n k r a l M z e k 1 B a m l o W X V H c k d t O G 4 z e U x O d C t 4 d 0 F k K 1 p 1 Y 3 h 6 b m Z k d T J y e W V p c X l v c U t 1 N E Z j R n h Z R k 1 1 V m J T a E d R M F B E Y 2 d C L 3 M y M 2 J C W E N P N T N r U D R O c 0 h V S X d a T T J a Z 2 V Y b j V t U U F j e i 9 O Z S t J N k h 0 V k t F M F R 5 U E F q a F R T d m 1 t N j d y U F d K W m x N Z k 8 x Q U d h N H J u d D d O O D F O S W N T T n p Q e G U 2 T G d V O W Z r Y k t X V 1 Y 3 L 3 V Q c n Z Z R F d I b k 8 3 K 2 I 2 b T V X M 2 F R Q X p a L 0 t p a 3 J Z R X N D V U h 1 W D d x Q V d 6 a H V t N m 5 I S S t V O G l r Q W U r V D N I Y z V G V n p E b 3 h X S 3 h J d 0 d z S U c z Q 3 p G O F I w V T h M a k 0 y a X Z I e E 5 K V E l B Q U h 6 Z m o v S W p u Q 3 l F M k J H b F N W b 2 J 6 T n l J S U t l U V p p T k R T N 2 V W Z 3 B a b 1 c 0 O G h L Z V U x Q U g 2 W H V 6 R 1 Z T c F V 4 O H h D b D F J S W k 3 V m J k Q U l q K 0 I y Q 1 R Z d m 5 4 M W h F c V V V T G V 0 M X l V V X M x U 2 x t e T d L c F R I R G t L S U s 1 Q W 5 s N 2 F 5 R U 5 H N U F C c U J i N k 5 p b V R u L y t h d 0 N B Q X p E a U t M a j B 3 Q 2 d s S 3 F U V X U 0 T V l G Y 0 F 0 e F h K M T d o Z T N X Z m 5 6 W n Y z d T h H R E I x O U R S S D J a Z V F X b k V z L 3 o v a X F s Z k l t S W p r Z 2 1 r M 3 N W e W o x V U R H W m U x b D F r V E V R b z E 5 W m F h c i t 1 N j U 0 W n Z a Z F N Q a 0 5 F V 3 d v a D l n M 2 4 y Z 0 N B Y U Q y V G 1 Z O X d Y Y m Z U W W N l e X J F T 0 k 2 R W x t W H N q T W R 3 b 2 h M a X g x d j h W Z z V w c 0 F 2 T 0 g 3 L 2 5 R Q X N V U W l V Y 2 Z N b n h I U j V F U W l V U W N B M F R 6 W U 5 N M 0 s w Q U h 1 Y W F X V W 4 x T U 9 B R G N T M F V Y U m V x U 2 1 L O X J J c 3 c 3 a W V k N G t L Z V V z Q k p i d m N X V m x a Y 2 R K S 1 g r d m x Q c F Z k e G N 6 T T M v a X V 1 N U U 1 U H d 3 T m p Z M i 9 s R k s r U k 1 B e H d r a H h n S D R S M T Z 6 c 2 1 3 M m V 3 R U N B d z l R b 3 N k Q n V C a l N h Z G h 3 W G Z k T D I 3 W n Z B W E J Q S 0 5 F R k l O R G F C b k I 2 T 0 w 0 e k l n T l B P T F l a e V d S e V h G N k V T e G Z h M j l 1 U G l 3 d z h B R E J 0 M n J S c H R t M W Z G Z T d y W k l S R 2 5 0 R G E v Q U 1 B W H k 5 W n N 1 V E V Y Q m 1 O R 1 R O b U x L a X J x e n M 1 R m 9 2 T k F y Q z N s R E x w d W 0 1 a k t w W H F 6 O H d U d 3 Z H Z G t t U G d B W U N z N j d w W D J M Y j l Z d 1 N l a H o 4 R j B O M 0 R P d 0 F n M U l o c 0 F R R G J 0 a U 5 w b F V 5 V W l D L 0 N z c X p 2 T l B G W F N 0 M X V H T W F Q a F J B V G t H Z m t F V U p N Q k F C b T d t N j h E d 0 k 0 R n N B e H l E S H l w R k t w L 2 t x c E E 1 b j V T O W Q x W H c z N z J T e D g w S j Z W Z X c y R 0 V V U 2 R H d T F s W l d V L 0 Q y O T h y K 1 V Z Z U F C Q X V h N T d s W l J 5 R n l M Y U J 4 c U 5 w c E 5 J d W s w c F B B R W d p W T B 6 b 2 9 l W j h U U 3 l P R j h i Z U R R c m k r Z D U 5 O X U y L 1 R Z e k Y 0 d D R B U k V O W U 9 h d j F 1 U z Q 4 a k V N N C s y M n R y Y W h N M m J N V 0 N D b H Z B Z k F O Z 0 F 3 Z i 8 3 O G p 3 W U 5 H a F E 5 N G R j S U l m N E k 0 R 1 d s M U R W U l d 5 S X l p Z W d s W n A 3 T D M y c G l M O E k 2 Q W h G Z H A 1 U T Z C T U R 3 M n R y Y X l s Q l d 0 d z h S O W V a N 2 Z S V V J 2 U 2 l s U E 4 5 M T N V N 3 Z 4 d k x 5 O G p 2 Q 2 h Z W l Z r Z k I 1 c F N H a W N 3 R H N 3 T X l Q V 1 p i V m o 0 a H V K Q 0 p t N X V P U l k 1 V E t 4 N 2 J 0 V X d I V U 0 z T 1 g 4 Y n V 1 Z T R X V W N v S 1 V z c U Z B M D N 6 V y t Q T 2 J V b W 9 2 e i 9 P N j V P U X B C R E 5 2 Q z J B R j U 3 U U Z D e F k 4 M 3 R 6 Y y 9 C Q U E y T G I 5 Q k l B d E N q V D l E T j N J O V R I e k d D S j Z v R W h 4 Y T V p R F l B V n k 1 R W Q 2 e S 9 C d 2 4 3 b n l 5 c D g 2 a n R P a m Z G M 2 9 L Y X p a a U 5 I U 2 J k M m h K Z H J X W n l 6 T F N o T F I 1 Y 3 c 4 R 0 V D b j V G V T J t N j B 6 R E 1 N Z 2 9 s V V J W V 3 l p b T N z c G d K a 0 F v S l R h R n N D L 1 Y 4 S C t W a l V H R V E x a D V y L z N z d D F 2 R U V h M T l B U X p I N V M 3 N W h i U j F 0 Y V d X T D U 4 K 1 F v Z U d W V l Z W V H N T M F Y 4 Q l R G c X d Z T U h 2 Y 3 J Z M 0 V s S G J n Z 1 V M Z G l 5 M G o r Y m 0 1 b H l s b U 8 w Q X d E V E 4 v S 2 k 3 Q V F D U X l X U y t B W U R J V V V r S W N T U 0 F 2 W m k 1 M m Z m O V l s T E R x K 3 c r T z J M R W l E N k R C Z z A 2 T y 9 5 N F c 5 a n Z x W l p s c m Z B Y l E w U 2 J N b l B m Q X Z K b 3 c 4 T n g 3 N U V U T l A r Q T U z b W Q 4 K 3 Z x N n V w S k N L T F Z H T U R E T l R V M T I r Y z Z z M U N R e m 1 G Y V I w Z k h 2 M 2 9 h L z V w a z F L a F I v Y 0 w x d D R a Y 0 E w O T N F S k Z C U k h P V l V 2 d U V o c m Z 2 a k 9 k N W 4 5 a T J 6 Y V p w Z n B K Z l p w c G 1 s M G l 2 O E x a N X V X b D J u Z k l 5 O H c 3 b 3 B S R j F Z M E l i Z W R a U l h O Z T l N N U Z J U E d r W X h r V k V k Q 2 F B T T R V U U o 0 W V B 2 U G N V Y W Z Z S U N s a S t p Z W d a Q k 4 2 V X F m d 3 l a d j V y a 1 J 3 M T N h S 1 V l a k Y v b S s v N 3 J t R V l Z T 1 p P V G V 4 T k 5 0 b G t a d 1 F X L 2 1 t d T Y z Y V I x b W h z Y k h 6 W H R 1 M G x B U G 9 W M m R W Y m h h S 1 l N c G 5 N V S t Y b D V m Y 1 E w Y m F q U m 8 z c T k 5 R k h I e T B o b 3 Y z Q z R r Z n p k T k l C Q U 5 P b l Q 1 O H J w W H l W a U E 0 R H N E d U F S b W J l R F V B R k 1 6 Z D Z u b G Z 3 U n N 6 T U Q 0 Y 1 N j Y n V q Q k N O U G h K U n l T M 3 l y b W Q 1 W F N 2 a z B F V j F j S 0 8 v U X l 0 R F k y U G h u S 1 d V V E V l M W 9 X Z F l P b n V m O U N 3 Q V N p Y 1 F v Q V B z e j g 3 O E x u Z k 1 J M T N Y Z m t s S T J F N U Z N S n B Q Z m k w S 3 Z m Z D g v V W d o U n p z e V R F V j V Q b 1 l S T k J 4 R j l Y M H A 1 V F N h V H V i b E l n c n d m a H Z Y d k s x Q U d B S z h p S j R w S 2 8 5 R U V 4 T S 9 D U j Y x M z R q Q W 1 Q S W l O V D d w T k 1 U Q U Z X V n p h O T F 5 c 0 1 y a 2 R 6 Y 2 F K N H p n e n B a U k Z q V H p o S E d V Y k t X V X p B Q 2 l s S X V t b 0 I 2 V 1 V y V 0 d k U H F 0 e l R h N l k 1 M m x M U z B 0 c l M w d U x G M 3 J y L 1 o 2 W k Y y V 3 o y V k 5 6 N T J s U 3 l n a 0 F o a k x 6 c V o 3 b j l a a V R a a z N U M E 5 E U V V W d G J 1 M z l U V T l O W C t O Y U J x Q z l D U G Y z d V N D Y V R t e l U y T m 4 3 a E 9 N N U x V c 2 9 Y a U 9 o Y T I 3 Y i 8 2 V G p P V y t F R C t m S E 1 m T F B y d X U r d n p t U G 9 p W W F H a G 0 r U 3 l l V E J o b U g 4 a z R n Z U F 1 Q X J w U T c y U E s r e H U z W m g z c 3 k z U G M 5 N 0 p U Z F B Z d z c v W U 9 h Q 2 V S W n p F V U p Z S 0 R G M z B l c W 1 y c T V 1 Y 3 l J c U 0 w M X p T V W R I a H l n c k t 6 d U 1 p T D d Q e k k 4 Q W d K V H l T a U p 5 b 2 l p N T d t R G 0 x d T c r d D d a d E Y y M U x S R l Z T e W t K e U o x d V d j a H d G e H J J d E F G N n l a R W 5 C b k U 0 Y V R V O W 8 2 Y l p D Y U l t M j l S M G h 4 S j R B d 0 1 5 d k F W a k 9 6 R k 1 C e k J O Q 2 p B V U F w V l N V b S 9 r O X B W U 1 h 4 Z H l l c 0 N 4 c m d C R G l Q c 2 R 4 a m l w V 3 g v Z j l K c 0 1 3 Z 0 V C Y W Q y M F l l Z n J Z d G o w U n d N N 0 1 2 T H R T N n B i Y 1 N G Y 1 p o T 1 B F a W F o W F l 4 T k M z T k h R M E Z D U 1 E 0 e H Q y M E 1 C Z E R I e U 5 E V T F 0 Z W R 2 c T Z x c T J p N T h P e l B Y S 0 R G d z R F Q m 1 a a T R s R n l D Q U 1 R Q S t L e k I v M 1 J S Q W E 3 U m Y x M 1 h u M m J i d E F E Z 0 V R S m F J e G t Z U 3 R v b E V v a n F k V G 4 r T m N I M X B W Z D V u S 3 l z c k s 0 Z 2 9 t a j l G T 2 M 0 b k l N K 0 J Q Y k R Q b 0 Y 5 T 1 h Z U j F S V m k r T H h I d E J R R F p i U F p a a E U 1 V W 9 h e l k 1 U U R l Q m Z B O E V k M H l Z T U N B N n d G T W l 2 c H d I T 2 M v Q U M 3 c m J w e X B W R 2 9 M c F Z S b m J p S U s 4 c H F i V V o 3 U V V p Q 2 l D V k x L e m l n Z D M v Z T N U c W Z U U l o z W C t 2 Y n R P d 0 Z B Z j Z Y V W c 2 W H V 3 M 1 h k N X h P S n h B Z n B k T H J G d H U x V l l 1 U U J B Q 0 w 2 U F B 5 L 0 Y 0 V 1 o v M G x F T H d D N H J s a W R K V X V X O U t o e X R U R 2 p q V H p y T U 9 H W D l i e T Z 1 c n F i W T d I W W x R Q i t U a 1 M v c 3 l 5 c l B D O U t B Z 0 R B e k o 4 V z Z r Y 3 A 5 Y j l R R z N O Z 2 d l T G V K Z 1 l E Q U F n a H V u e X h j c X p 3 d V R s M n R n b G Z p e G 8 y b U h s Q n B Q T l p n S U x I R k h x L 0 x p T 2 l 2 c F d W b F Z V Q W x n R F l L a X p 1 Y m t J U m V a Z E V u Z 0 5 i a F h Q d W 9 t M G l q e F F p S 2 l v c l Z 3 a G 0 v Z 1 d B R E l B W l J G V E 5 6 T n N E Z U 1 l M j d m M G N 4 M G 4 z c H E 5 d X h u W U h n S H Z D Y U o 0 V E F j Q X d q R j l R N E Z K N l I w O U R C U E F R Z 0 t 1 R k V F Y 0 R 1 R G J z O C 9 q d z l m Z F J 4 V E J T Y X p 3 e j M w R k V W O F R q O F F s U 3 l z b k 0 v S C s 1 Z V F D S W F H c 0 E 2 T 2 p v S 1 B q L 1 p 1 Y X Y 5 V E 9 P U m x P W V B 1 T X h h e U 9 V Y m 1 N d 2 5 z Z 3 N 3 O F N C R j V l Y 0 U w N m p X U 2 1 T e W V S b V J G U U 4 0 R E V B N 3 d N Q U 1 3 O U I 4 T 0 Q y T E J I T k N L d H V o N X g 4 S z J 1 Y V R U Z m R k R E 5 t L 2 d U Q U d O T T A z N 1 Z 0 Z X p J e l A w c E V 1 d 0 c 0 R m N E R G 5 1 Z j l h V z J O c n l l Y W 1 w c m 0 1 S D R t b 2 t w M D Q 1 M W F X M X R i R 1 k v S G J 3 V 3 d H W U F v e X V W M F p 2 N E F 3 Q X U y Y m Y 4 Q n d C b k 0 v S 3 J u Z V Y y O C 9 Y c E F T Q 2 5 Q R V V M O G 9 k V E Z r N T Z v c W F t S k c 0 Y n h V N F F 5 S m N 3 c 2 l P a n c w Y U 5 I Z i 9 E a G h 4 O F c 5 V X o z U E 8 v d l V z b 1 R p c F c 3 c n Z 0 d m x M Q m d K Y V U 4 S n B x c j V a T k l K T 2 9 N d 3 p n S X d E O W M x L z F i a n d m e k h U R k 4 4 d 1 F o e F B V Q U V J c 0 Y 2 a k h N d k p D S X J n R U F J a m 9 O d 0 V J Q X F 6 c 2 5 Z d 1 V S S F Z K b y s w c j B a W V l l M G g r W H V Q a W w w U l J F U z d m b H d N e G d m c U x k W D N i Z X F K Z S s x Q k h i N n l u T X Z D Y 1 J k Y l M y d H I 0 W j V 0 M 2 J z N z Y r d n N v M H p U O E N n Q k R p d E 5 y Y V d p O U s z Q T R B U k 5 U S 3 p L V k V F U F F u b 3 R l W n V i Y T d T c 3 p z Q X Z D S m F D Y 0 F 2 d 2 V B V U V J d T V y c n V 4 U U N R U 0 N S M k 5 B e m p 5 a k N p N W 5 I W G R X O W R 5 V U 9 P O H N M d E h U b 0 g 3 M D V F Z l F E O E g 0 T G N K U j h R V V R 5 M 1 B o R k Z L a m J s Q 0 p 6 M j F u a H V u a F d I U T Z m Z F d 0 d z B B Q U F n Q U V s R V F W U X p j M F l J V W Z L Y 1 F F b z V G Y 0 N m W E 5 l O V N V b z V t S W p x b V B t c E F s W E h B T 2 c w M H R U V z F z Y V l l W E c 0 M 2 5 P Y j R 6 a W R p a j J t Y V Y 0 b H B U d z h r O G x z M G R U V X B G Y m x m V G F j Z T F X R 1 k 3 O F l n Z E p Q b D V 3 O H h Z a m t r c G 4 1 T X M v e m J z a 3 R D N V Y v b m d T Z 2 l H a W M 0 e m l 6 c E p T S E U 5 S E V a R E w 1 V W 0 r a z J Y e m Z Y N H l j Q 0 x q U T Z B U W d 5 R k d r b E 1 y a 3 R 3 b X Z y M 1 p t V n J u M U k 3 T F p i T k h 2 V n V o U W R C V 0 F 6 K 2 J Q b j k 4 Y l N X Q S 9 W Q 2 R h c F l R c V F E T U J 3 T G J 0 O X d F c 2 N o e G 4 v O X c 2 d G 0 w c k J C R m l C U 0 8 2 Z k 4 r Z m x w d V R Y Z E 1 W Y m V S W k R 3 a W x 5 c z Z X V W 4 0 Q V l M S V E 0 d m 9 4 W T h Z O G t w O T B W Q W h S T U t 5 V m 1 h U G t h N F Y r Q U h y V V N D O U N s M T h Z S V V T W G J j d 2 N E e j F r d T d O T 2 x 4 V X J Z T 2 F D e H p S e T V N a H l o Q T l 1 U 3 F u S U 9 6 U k t D b F k w d k p l S V Z O a H Z G S 0 h T W X h 1 b G x B c U 5 a S 1 h v Z 3 d J Q X B K U z F D U F F 0 N 3 l h a U J E T 2 J 2 d S t Q T l U x e k t q T l B 0 U 3 p y d 0 Z M N z Z n N G l l a 1 F w Z F F P Q W 8 r c n E 2 c z Q z V F R N R D R D U m 1 u c H Z K W k o 3 c 3 F i M F E 0 b U d s M U Z V S U p O d X V U U 1 F T S X d E c 3 p z e F Q 4 M i t L a n V Q Y 2 0 w Z 2 s v b X d Z e G l R a U 9 p b j B q d m l a W l Z r L z h 6 e H Z N d E N a W E J r b 2 Z s M 3 A z e H l O c G h 2 N m 5 Z T V p T K z d D T 0 l Q e E h B Z 2 p z V 0 Z I O U R B e l h x R U 9 Y S 2 d O U E p y V l F W V l Y x Z n l x c W l v Z 2 5 D O E l J W F l Q a S 8 3 U G N a d 0 d v R E 1 u e i t W R T l F c G V U c D d l R 2 5 u S 0 F X R H g 0 c 1 V s e n h X S z B k R F E 4 Q 2 1 B b z F P c D F D Q m 1 Q b 1 d a e n d S d 0 F 6 T 0 R p S n F 6 M m V 3 N U p Y U n p x b T N i Z S 9 a b X Y 4 d z h i S 1 V H M 0 E y V 1 p R M U F j T y 9 2 T W k 4 Z 2 9 r M l l l Z F B 5 O H Z J M G d L M l l 1 W E 1 S e G 5 Y Z G V a W m x q U m R D d k F 6 Z 0 R B R C 9 E W E 1 R b G 5 4 K 1 U 2 b l V h S 1 h V Q T B T M F N 6 Y W J m U l A 0 Y m x L U X R i V z F z W G c 4 Z m p L Q 1 p M Q m J N S E 1 U Q W 1 t N W l 3 R 2 N V b E Z S Y 1 l S d D I v Z j Z 2 b j k 3 T V h s b D E z V l h h M l N J Y V p v b k l j Z 2 5 k Y 0 R x M 0 U r R U V P S j V a c T R n b 2 p n e k U 0 R F B P e m 8 2 L 2 p o O S t 2 U z V s b V V O W U 9 Z U k N E e G Z W e X Z N L 0 l Y c n V x U H p 0 M H N w Z j B o R W Y 4 b X A x d 3 J n Y 3 l J c X V p Z 1 N m d j h I Q W V o e E h x M 1 I 5 R V F r M 1 F Z c U N 5 U j V O M F p 2 d D B E Z j Z P b T I x d m J 6 Y T E v W E J w N z F s W n F h b W p n U j d j M 0 0 3 N F V H S G d B d 1 R O T j h L S F J v Z l l H S W p v e k g 0 N 3 R K S 1 U r S U Z F V W N 4 e m 1 4 d T M 1 O T N 6 Z k R 5 S n p i a U t p U D c v d k h G Y W x x M n J h O W J V Z E h 4 e H d B L z J i b W Z Y U E t 0 a U 1 p Q 2 V E a V V F M 2 x U U U N 6 b W J t R m l H N n h i W H V w N H p q M 3 J z e H h N L 0 9 a U l B S V E N o T F d 2 d 2 R n S 2 p P L 3 Z X V E p r Z z l t e n B 5 W l N T U V N 0 b U V Z M m J L e X N q b V d a U j N J e k t j U l V S c 1 I z V 0 R i O W l F Q U p q T H p K O H g 4 a W U v N z A x W m 1 E Q 3 V M W l Z u W E l r Z z d j R m N 2 O G h j S k l 0 b 1 p n Z E x P V G N 4 O F p M a G 0 5 a G Z M c 2 5 Z T z E 0 R y t S c k F J W H d m Z 1 B p Q k k w M U J l W H Y 0 c 0 V V V n p 6 M E 5 y Y T J 1 d m p 0 U m Z R d U 5 k Y T F O V F U 3 d H Q y d 2 R o U G J q U G h r Y X J a d 0 d N Q m p B K 2 5 K K 0 R p R T V s W n R j d 2 p J Y 1 R p V V J 0 R k s z V U U 2 S D h X N z U 4 b m J B c z Y x Z 0 V o c W t y b 2 5 X M U N O d T J I d 0 t 3 T j R E N 0 0 1 b k 1 B L 2 1 P V k J G a G x G Q T F F U z B O M i s w T j R H V m 1 a d C 8 z a j J 0 c G F T a z V u O D g 2 d 0 N I a F h 4 Y 2 9 T T m Z 4 O E p v Z H p 2 c U Z Y b k J k a j N C Z G Q 0 c V U 4 a m 9 p R 2 h H T H h X d 0 F i K 1 J W R 1 Z 5 b 2 5 X R V l V V W h j d 2 F p W T F R a 1 J M U W h m d H l w V V h s T l R F d 2 N 3 d E Z C W l N N R m o 2 d H U z N z B n S 0 p z b U x Y Z G Y 5 T 3 R 6 S E Y w Q m 4 2 R 2 R C Y 2 l K M 0 l w b V d M N F F R S U t L a W J Z U V F X N F g 5 b D Z v e F N 3 R H V E L 2 Q z S 3 h G T k J v Q j B P a j B y a 1 V q O H l E V E 5 0 N G x v b 0 Z L c T I w N U t v Y U d o W W J s b F d m Y 0 x J U z Q w V G Z N V U l j U V N C T E l v d H h R S z F 5 M 1 E v c i s y Y m I 4 Q l l O L z Y r d n A 2 M H p R U E F D Q 1 l 1 V 0 E 0 W n p x Z G 5 n V m c v S 2 h S b 3 k 2 d H F L a T R q S W d 1 S X F M Z j F k W F Z 2 U l l h S T c 4 R 1 V G b F d W b G F E U U Z z O W 4 1 c V Z Q b G l O W m l P a D N 6 b V k w W G 9 u O W 1 O c z B O S n R u U k p 0 R l p P M F J K d G 0 5 V U J F R j B m T 0 l z e j h Q a E h k d 3 N 3 d H J 1 d T Z Q V F N O c E I 1 S z h y N j B i W H M 3 W n Y 0 Z W d H V z l m W W d L c F J v S z d r Y 3 B 0 U m t S R F F K U V J V U n R 6 U H h Q W n Q 3 R E 5 N M W 1 L Z V V V S W 5 v Z 2 x J Y 2 8 x T y t l b 2 R k c G I r a U R J R E s 2 e X h q e n B T U 1 l 1 Y X l V d F V v a U 9 p Q 3 N Q e X Q z d T V S e U 9 E U H Z R R V N W e k p 3 Q m N M R H J 1 a T h C U U N L U j J N b z B 6 Z k 1 S U l B P M E U 5 R T B B Q 2 5 U T k 4 r V F V s N 3 R 1 d T V 6 K 0 Z Z S 3 J 0 Q X h 3 R F R O O D V S U 3 g 0 Y j d 2 c U t 4 c 2 J G U T B 0 K 1 N D Q m V N V G l P a V V 3 R U 1 B N 0 F Z d 0 9 W T G x p e T V a Z W J N b V p s V U t 2 V 0 N V b W 9 D Z 0 V 1 S j Z B T E R N Q 2 J a d H Y y b V V t c U t Z U m d 2 c j h u R T B N e T h D e E V 0 Y m 1 0 c m U y c 1 Z k Z m t O Q U J E U m F P V G t Z S X d J c j c 4 c k N q V W t v c 1 B E d W Z v L z g 4 W l l V Z X A z Y T F V V F N q T j N 6 a 1 V y S 3 l 1 a j U 0 e k 9 P V E 1 6 b n g w N n F E M l c x N 3 p N d H U w Z W N 3 V X d j d 3 p k N T V Q U W J H U n M v Z U t z a j V y S G J u a 1 l t K 1 V Q Y m 5 6 U 2 J h d 1 U 4 N V J N Y S 9 1 b H R h O S 9 y d W Q 3 N n p F R E J n e l l I M E M v V U t v T n R i V z F s Z V h s N V p P S j Z D Y 0 E z b k p k O S 9 E N i t 2 c G E w e l N m S m F L L 1 d a W j F w Z W Q 1 T n l K b m p o T 3 B 0 N W l t M m V t d 0 l Z U 2 9 D O T l X S 0 t W T 1 p P W l h M T X V 5 d 2 5 u V j V z e G N M Y V Y w R V V S W m x 4 d U d z Y X R T N m d V a H h Q V l N 5 a j F j M T U w S 1 l G Z z B 6 M k R t W F l R U W Z Y M 2 Z Q N 0 N 4 c 2 Z G a k t l V S 9 L W k Q x W D F r a n o y M U V O R 1 h C Z 2 d Y L 0 t C U j F r a z Z u S F F D T 2 x Q S l V J Y 1 J k e k R 3 Z n d D N U t x W D N E U 0 5 m M 2 l P a X h i R F k 3 c V R 0 W k x h W F V G W k Z z Y 0 F s a j J x V z d u N U h S b z B k d l d s R l J j U X V B Y 2 N 6 Y 2 x N b G t M a W x R c l I z Q U p 2 a 2 J F N G 5 F b G d E T V V D W E l K S 0 t 6 Q V N 6 S l p E S i 9 O Q X h q c T d L e X N w K 0 Z Z M U J F O U h Z M m 0 3 M G l O S F E 5 U 2 t U Y k F m Z z F N L y t Q a U 8 2 S X g r T X Z w b E t w b z F w Y l c 5 c 0 F X S k h U e G Z w d 2 5 4 M H h Z a 1 N m O H Z M e V p 4 Q k V j V D N v d X U 3 Z F V a b m p P U C t 4 Y m Z 0 O F p w N W Z 6 T U J E U k 5 G M V h U Q n Z a b T F 0 Y m F 5 O H Z Q e G 9 B S m V F N T I y M n l O W D l D N 3 R o N W c r S m F H O G l 1 a l l l a j E 4 c H B Y e U d t Z S 8 w U E s 4 e j E 3 c G x X V H N 3 O D R 0 R V Z B V m d S e W 5 s T G N 1 W E w 3 K 2 h v c U x p T l d h K 0 k 1 M U 9 m M U J v R E 9 I O G U 1 b G h H S 3 R x V G t Z Q U 5 r Y 3 Z I T E l L d 2 N 4 M 0 x W e T Q 4 S U p D W l h t N W 9 q U U Y w R W F l Z F l 5 Y 0 p M V 0 Z N Q U Z F V V R s Z E x t N E 9 F c m s r V k t E Z H o 4 T F h 2 e F F v V z Y x a 3 M 5 b C 9 o Y 2 1 5 Z m 1 E Y j l z a j h m R F J W V l Z Y S F U 2 a U J X W V M 5 V T Z s V V J Y N l N N Q 0 Z F c E V Q N U p y N T k w S D h E Z 2 V m d G l h T k d q Y m 8 2 e D h N R V F L Q U R H a T Q y K 0 5 F T l J p a z F W U W p S Q V N D V l N D U j J M U F F E e U 1 3 b k V S R 1 V V c S 9 t S D E 3 W X h 3 b 2 h 1 c l p 0 b j Q x Q W 8 v V l h q W T J O W H d T e X J B S H B k U H F q U k N L e G J U c W R Y b V p a V m t I c m R H L 0 p a c k 4 z e F d L e F N V U j B R a G d L M 1 o 3 S l p J c m x i U 3 J F N 3 d I c 2 E 1 c m 1 V Y 3 c 4 b G 9 p K 2 1 U Z H Y z d F B k T l F q U D d j V z J i Z j h R d 2 N K T E F z S D E 5 V z h B V 3 p M e n N R R H l G e G h N S W N R U n Z S a V h S c l B S c 2 9 G T H Q y b U p O c z B h W W N H Q 0 J R O U V E K 1 J T e X Q w Q j d C M 0 t T Q l U w R U l R Y T Y y R G 1 v N G d J U W 9 n d U Q r T 2 h w O X d N Q U h P S U t M c C t 4 e E J S a k p u e j V 3 a 0 Z z U 3 l y a G 9 p d U k 2 S j J a a j R T b 2 V P S m J k c z d N Z l A z Q V d 4 U F J I c 2 d p Q l p a Q n V D U m J E W j d Y V H F k Y m d r a m h T O E F j Q T Z B U 1 Z M S 3 Z 4 U F J s W T d q c k h E U F p l W V R Y Z G Z 0 O W w 2 Z V Q 1 a k l k a 1 N C S W g v Q U N q S V B S R F F H d 0 F w N V p T e k w r a F V S R F N H a V R C a j l Q Q m p B W V d I O V Y z T H J D a U Z N c F Z R V 3 d N d E N p S k 8 v L 3 Z y c n B i W n R I O H J N N D R q b 1 F B Q U d N N y t r b E R x L 3 N i S H h Z O H V 5 a m h O Q z N F c E V U O X U y L 1 Q r b D F O T U F Y b T F 0 Y l g w L 2 I 3 N j N j L 2 c 2 R H N D L 0 F J e H p Y Y m N K d m F T d X J t N U l X V m 5 a M F V S M E p E U H Z U R V N D Q T N u a D Y 0 b m 8 v M 0 t s M z B M N W l W c 3 R 5 M 2 9 R d 0 F R Q V p 4 U F J 2 a 0 t J Z l p r N U s 2 V j h G O E J F M T N X T D V 1 e V J V a D R P W U h L e D h q d 0 t Q c i t G V W U 0 c F p u N j J G R W V m V W p B T T R 3 T 2 x W R H N S L 1 V a S 3 V S c 1 I 5 W m p I a z V r R m d D M 0 R S Y l h s U l B T a 1 p W b m J D a U h P W n V a S 0 F Q d W l z R X p 5 Z G o z b z B u Z j N 2 T k J K S 0 Z t M 0 c 0 S U Z y Q j h E U V Z S K 1 Z H N V o x a V Z F d E N X Q z M 0 R W 9 1 d T g v W W R t Q l J M U S 9 N L y t 6 U U Y 3 T E x Z c U 1 l d 1 h D a G F 0 d T h 6 T n B O a j V x W H Z w O D F r W W 4 z U l p L d E d H c F A 3 S D J q Y y 8 x Z k c 4 O W g 0 a U 9 C Q U N s M U 9 0 U 3 l q M k k 2 R j R B b 3 d D O G 5 z M W 1 E d 2 Z n V D V z M m J W b 3 F s Z H F l b V o 4 V V F s e H Y y L 1 p I N G J 5 b W Y 2 a W 9 j a W l B a n J h M n R 2 L 2 w 5 S H M 4 Q U R E e k t a N 2 4 v V U Z L K 1 h H Z U E y N H J B a 1 B S V X d E K 1 E w U W Z a e k t a V C t Q e C t C V U F y a 0 V R N V R D U 2 l K N E 9 4 N W N t S W l X R W V G a E s r U j h p c 2 d H c 0 1 B Z n B E V D N s U H d 6 b m J y O G l v b j J Z K 1 h N Q V B 3 b l h 2 R 2 F t V X F u b m x G S j N F T k h 4 a G 1 F Y 1 l G b l d w U H h J a l p 6 e m N I Y X B Z d 3 J 2 c y 9 t W X l X U n l K e U h F V V V S M E V v R C t B T j R C Y 0 h p a D l V V m 1 u a z V F e D B v c E h 3 Y 1 F 5 U l d Y R V Z F a 2 0 v d S t s U E x u U k Z R T D R M Y X d q M m t q U j Q 2 T V Y x W l c 5 b G 0 w Y U Z G Y m M z T n p t N V R 5 S k N K N k F F Q 3 J V d W 9 F e i 9 N Z U M 4 L 0 w x Z 2 l p b U Q 2 U H g r U G Z J S k R n Z W 1 O Z H Z N O E t J U W F H L 1 h i S 2 d B M G F O R 2 p I Y 0 8 z d 1 N k Z D F 6 M E N l U T V i a k 9 I Z m x m c F p T U G 9 a Z z d y T U 1 R Q j l t M 2 d Y Q U 1 p S E V D d G R Q K 0 F 4 d 0 1 o R 2 R n Y 0 R a Z m I 1 U z Z v T D U 4 K 2 Z m W G N C U m p G M 1 h 2 U W 5 B T F Z M S 1 F 3 Q 0 1 K N k p q a U 9 p W T B I a D V V e m F i L 1 Z J S T h S W U N T Y m Z k Q V J 4 Q l J P Z F Z W R l Q 4 b E p u L 0 x J V D R r W l J 5 S n d E d F J O U 0 9 Z Q j I 1 W F N s b E V O R m 5 B S z V R U 3 Y x Y 1 N o a 2 p v b k p t S n R k M U w w Z H h a N n J j W T l s V E N I R U x N e T h s b 3 F Y T V h F T k U z d 3 N q M 1 Z m Q X R 1 M 3 R s R k t q T 2 c r T X V Z c U l Z Z 1 h X U k d O R V Z C T W F s U X Z 0 R X d E Z y s v N m 4 w N l p O V z Z P U m N l c 0 w y c 2 l 6 a m h H T H h V N j F i W H N Q M y 9 m d i t l Y W J i L z Z X c 3 p n e E h N Q 3 Z p Y W d 2 Z 1 B r T E Z 5 N 3 N Z b 3 d n b 3 N O c z I 3 N 1 F j W n h m S S 9 n U k 1 x U 1 V 2 d 0 p R e j h 4 e m h S Q l Q x d W p C Q U V p b j A 5 T k R 2 Y 1 d k b V B u Q k 1 X U E d I Q n J K e k l Y N n B q Y 2 l N S l l V d k J h S m F B U X p Q e n h x M U t o V G 8 0 Z j R j Q k h n R E E 3 b 2 x Q W n d I T 2 R G M j d h b k U x R m Q z N z U 5 c D F p V 2 R Y S V l F a G t s O F h z U V F F V m 9 p Z j g 4 S E 4 5 W F V z b 0 h p Z W h N M H p R b k p 4 S 0 p u N l R U N m N q Y j A 3 Q n Q r d 2 9 B T 3 d E N D B E Q 0 1 Q K 1 l O N z R 0 d 2 p M c 0 J p T F E 3 U l J p S z J w V E p a S z R 0 Y 2 s 1 V 1 Z p S 3 Z J T k 9 u V C 8 r Z m J k d l B S U k 1 2 Q U k 4 V 0 M r T X N 4 T 0 x G a T U v d j E 2 L 2 Z B Z 0 R I R T l G V 3 p I e F A v Z z N H c 3 F 4 Z G l H Z 1 Q x M 1 Z m U T N p R E d 6 M T Y 5 S 2 J N U E l L S W N x T 2 9 I Z 2 8 5 T j h m W n R 2 M n E 0 e m p Q Q X N I Q 3 d 5 Y W J i U E t i b k V p c W t w Q l N u Z 1 R n a k h C U 2 V M M 2 p P S y t W M 0 Z p a l d j L 1 p R S 1 h i V 0 V 1 M G F W W T N T N V l z K 1 h O R l J V V j l j M 0 5 6 c m 1 i e i t R Q y t J c U w v e T Y y c m x H b 2 x v Z y t V V W d 1 R k V B Y 0 Q y S X N D U 1 k 1 Y l h O Z W R o e n d h R 2 h y K 0 o 2 W H N J S 0 p j V D h N b H p Q e W 5 U Q 1 p U M G d P N l l S Z 0 x 3 e W d U S X F J N S t E W V N Z b T h p d W 8 2 W k Z 6 S H p W Q 0 w 2 c F J E a T J k e E l r T k J n Y 1 h K Z F h k M l Z a V 1 Z s b H h E U l Q 1 b T V N d y t N V X V v T E l 2 c D c 2 R W 5 h V 3 h 4 b U x w U n p N Z X U 2 N 3 B t N T I y e m J Q Z 2 Q 1 U m g 0 a F J B M k F L S z l m M U h Z Z U 0 x L 2 x 1 d T Q 3 d V h V Y k d o c i t t M H d t Z D J 4 c 2 J Q e k V 0 d T J 6 c X F x c W J r S V F p Z H p P e k g 4 a 2 9 s d G Q x M j J J N m 5 1 Z T k 0 Z F V L d l d L V X V v O E F D Y 0 x J Y z R G Y 0 c 2 Z l B u M H V S U 0 J 4 Z 1 Z H a l J 2 V 2 p R S z Z s Z z V t d m R W M z N l c X l r T j J G N W V Y b W x V d X B x Q k l z U 2 5 s T H F m c V h V N U 8 3 b W N P R 2 M 4 N X F S S T B m Z T F L O W Z 2 N k 1 C b k l K Q X Y 3 L 2 R j W n p w M 2 U z U D k v M l B U T k 8 4 c G J z N k V j e G N C K 0 R 3 L 0 8 y V m x a W G J F M U c 1 V X V x N V V 2 b 3 B o V E R p K z F o b X Z n Y k F F U U J p U G J V S i 8 v Z U x t Z m t k R H Z U d F o 0 Z l J V T D h J R j J h K 1 Z F c G R W S 0 R w U E 9 S b z F S Z G d j N V F n b 3 l p R T J J Y U l m c H U z c l R P U 2 p J a T J v U 0 F x Q z h 5 O G x K b i 9 r T W x r S G d 2 c l J j N U l o W k l u e j J I b T h U M 3 R u N G g r M D F N Z H p j Y k p 0 a S 9 O b l B I S j J K S G p E S 0 x u Q 0 R S e W c 0 N 2 9 Z V 1 l H d j l L U m J i M X c x Q n N 0 Z X I 2 M 0 F V Q k V I d 1 A 0 T k p 2 T l R q Z E 5 z d 0 d C S T h v b H J 1 d m V q S n d G N F h E T 2 N x Q n Q y d 2 M 3 a n Z P Y 2 x Q S l l J a m 9 D N k 1 6 a F B D S F A 2 S E E y Z 0 l N a T R 3 Y 1 I z W T V B e W l z T l l K c m p P S i t o d 0 l L e l p W b l h o d E U 4 V F J U a z N 2 a 0 F D T m F m c E p U a k F G d 1 R H a W l t T E Z p d z R L W l Z m V D V z M j k 2 T m 1 Y K 0 R 3 R E h I W i t Z S D J 0 d m J M O H B O c W R E U T B E Q W J 3 S k d o S W V R d U l u c l l z c X o 1 b n V k M U 1 U b 1 I w Z E J T Y 3 d m Y X R u M G J n R i 9 r Y m t z a 0 V n T 0 Z F T T h T M F d B Q W 5 5 b W x M d k E 4 N z B F V V d h e G 4 1 a 3 N C R E t N Z 2 4 5 M H h P Z H V Y Q W 5 o b S t m T G w 5 O F Z p c 1 J y V E 5 K c 3 l t V X h u e E c 2 W U Q 2 V n p m d D N h M n Z w S 1 J V W E Y v Z T N 0 N 1 R k T 2 5 6 N j l j d z d w T 0 0 2 N W x t W D l R d 2 h 4 S G 9 C d G 1 Q b U Z l Z l B t U F Z K Z F h S M 2 R u O W Z h Z l R a Y 2 g 3 d y t O R T c 0 Q U h Z T S s r M D B 5 S G l l O T F m Y n R r O G h v a 2 R S Z 3 N F R G d U R n l a d 1 R Q N n g w S U R K S V g 1 L z V Q Y T J 0 c k s 0 b W 9 n W W d H Q X Z o V U t U V 3 h 2 Y j M 5 d 1 c 2 Y y 9 D T j g x M 1 d m Q W Z C T U t K b D N C U k h 0 R C t E b U p V d V c 3 R k p W V m Z V T k 1 4 O F d H c z N l a z F L K 1 N F R k 9 4 S j B B a k F Y U U 4 5 K 3 h Q a m R v S 1 B k V 1 J F U X Z s M 2 k 4 W U 9 Z d k F h U 2 k 5 d U g z b 0 V r c D l i U D h 1 a 3 F w N D R V U V h m N 2 5 R b 2 h D Y z l h R G h C Q U h G Z G l l M i s 1 M k F C T k x H Z W Z H a G p i e X J H T U l J U W p B b 1 l a a E h E c H c 0 T U N P c X F x c X V V V F V o N W t I V X Z E d G F R V n d Z c U Z R V V d h Z U F 1 Q k c y N 1 l u T X Z Q S F J Q U T l C S 0 d y R 1 d Z K 2 N V M 0 t S Z V N T e l d a U E 5 3 e m p I U 0 x h U F J h T C 9 W Z E s r V z h B L 1 p r N V N V U z N j c U R 6 d V d W S F I w Z V h I e E 1 P d E Y z M z d k d T N i N H V V Y 2 h v U m J R c G d k U G l R Z U V V b 3 V 4 R G h a N 1 B a S X d 6 R G V J T 0 l E a E Z D N 0 d 2 Y n R o T 1 c y U W d N U E Z O O T M x L 2 h o a W l F T 0 U 4 c H R S M F I 3 V 0 V Z U n B O d D J 4 N k F i N W g 1 R E l C c V p t N F J R a H d h Z W 1 w M l F r U X Z N Z k 1 O U k h T d 2 J k d U 4 0 W G s r M S 9 m O T I w M 1 R u R k t x R n l V U l N k d T J D L z A v Z T N 5 U W p s Q k s z U z Z F a U x 4 c j d p a T F I U k R j c U t X V W p 4 R l J k R V B 0 S X R W R 1 J K c 1 Q w Z U 5 T e W k 4 c G t F M H B R M k Q 4 N n N m T W t 5 T X Z X Y y 9 6 W H B G U 1 R p Y W l u d 0 o 0 S n B 4 M H p R V 1 E 0 R U N y L 1 V Z Q V Y 1 W X l M a W 5 s R V V R M G 1 a b m Z Z K 1 l C U l B S a W Z Y M T l T b H Z z T l J z V G 5 k S n R R V V R Q Y m x p L 0 R U M W F v a z J 6 U n B n N W M r W m l B Q 3 N z c W k 5 W n N 1 U 0 V 2 b j M 3 a m 5 a Z G Q 0 V z V V T 2 o w c 1 Z Q N G N X O E U w U U t N N G 9 s e T J Y W G R n U U F v b F V x W n J h M n Q x T n V v a V h B K z F z V U x r N G h 1 N i t q b 2 V E R 2 R U c y 9 v W n Y 4 Q U F n Y 1 B B R 2 V O R 2 p Y c W 9 0 e E l G c y 9 6 b m t M Z z d k c H J Y T m M 5 S 1 g 5 Y k p w T T V 4 e k N N Q y 9 P M 2 h 4 N k 1 k K 1 Z 0 T 3 l H V l N w M z h 6 V G Z m O U t t b 3 F J a j d 2 c C 9 O e n g r W l M y T m o 0 O G N B a 0 0 x b W 5 6 S U 0 0 e U J t L 3 B Q d i s w O F d r e k 1 K e j l 1 V k F I N H B w Z H l Q a U h Z T n B X Q U F C R k h H V X N v V E F j e H p Y Z m Z m c F I 1 M 2 t Y M T l h b G 5 X Z 1 V x c D F z Y k d 4 c D d r L 1 Z Z Z 1 h B Q 1 p B b U J L S X B I W X F y M j l m V E h 5 a k U y R 1 l X U V J T S 0 Y x Q U 1 H a U Z Q S 3 U y V 0 p J S 1 k 5 Q k F T T 1 B F R 0 l Y W n M 2 M H Q 3 Z V h G R k Z X S 3 F I R H p y U G Z w U S 9 Y Z F Q 4 Z k 9 Y S m s v L z c 5 K z J j Z H h 5 b V d E M m U r N j d v M 0 Z p b U x G b V Y 2 T l B J W W h q R m R L Z l V t Q m R G M U d T S j Z Q b G Z X M E h Y Z D B 3 Q 2 N o Z 0 l K c 1 g z Z n Y x d 0 l r W F Z k T j E 4 U 0 d 3 Q 1 d s U k l k S j Z Y O F p V O T F O Q n N 2 M j c 0 M G M w Y n o y Q z M z M j d D b D I z S W w y b H I w Z k c 4 R H d Y R 2 N x d 0 Z j Q n l D Y l N x V U 9 B Z E R o T 0 0 1 L 2 k x V D N I Y 2 Q 1 R G d C Y z F 6 M F N 3 Z S t 0 U U F I S E M 4 Z H g w Z 2 d N T 3 R I b n U v U H J G T U x 6 d k J 1 b G x C V k U 5 Q X R t b n B x c l J P S z Y 3 a U 1 B S G l u e D B G Y U t q b z Z P N m F a c F Z q R H p 2 U U R 1 N k M 1 c T J I W G R L W W x F N G g z R E 1 F N 0 1 O L 0 M 0 c n R 0 c n B S U E h j U 1 l p Y j R F N 2 5 V N S 9 s V X d t R H h O Q 0 d L R m p U Y m N M O V o 3 b k 5 R U F l x N G R k V F V z a 0 V 0 O X Z h b W 9 x N n V E e T R Z Y 2 Z m b z N B V U Z k b 0 g x M 2 1 w S n R 1 d X V s Y X Y 4 K z J 0 Y l U x b D V l W H g 4 T j F W a 1 l 3 L z d v a D N 5 S E p j W n h D S 2 t r R n l a b G J G S 1 d w c V d t c F p W b m p p V 2 l K N H p p d m 9 F U m p T a T Z o V E 5 z Q l V z c n R B Z l N k T l d 2 V z N B R U R C a V J 5 S G R O Q 0 N j T 3 B l V T F G V F U x T n p E V E 5 t R 2 1 h W l F C Z 0 d B W U x J Z G d 3 R E Y 2 N m R L a 3 l E S U 1 O d z h p Z 1 J N S j V 2 R U R 3 L 2 F i d 2 V B b y t 2 M 2 l l Z H p t N j V p U F N y Q V k y d 0 V u R i t r M T l m W D J W Y V p w b k V O R i t 6 R H l H a U R a b D V s W U s 4 c 0 c 4 a 2 M x b T d 3 a n p v b l J p M i 9 i T E F B N U V Z S 1 V G T T E 5 R m d R Y m t z d E F U O U 9 y d z V 0 b U p a V m 5 u Q 3 l G K 3 p j e T N 1 c T U 3 Z n Y 0 N H B K U V h F O U V O K 2 V X N S s 0 b 1 N G T 2 Y w V 1 N P R W 1 N W E 1 u N 3 V 1 d T B M d W x X U X k r V D N E T U s 1 b D V o K 0 d Q N l l m T W Z Q Z G 5 1 Y z l J S 1 d j U z B U V l J E U T R z b l R u a m c r Q m 5 O Z 3 R S T F F y T X h N U n V V c X B X e j N Q Z T Z I U U 9 V e W x V b 0 4 4 M z c 5 Q U N Q R V R a c T R C M E V G R U 1 3 Q T h R a 1 Q z N V J 0 c n d q W m x 6 U H d 6 W m o 0 U l F D M F J t U U E r W i t i b l c x d G J m e D N l d k x x U V R D Y V B F a 0 w 4 R X N E V 1 J Q U U Z F U j N Z M E 5 E d 1 l k N j V m Q V B B V U 5 k M T Y z S z N X N V o x U 0 J I T G R T Z k 0 v S 2 J y d W o 4 T S s 5 b W V p U D d G e k g 5 M 1 h Y Z l g v T H B T e W 4 4 U l V k W n h u Q j h V S 0 p 0 T 1 J H T 1 l l W W R D Q 3 g r V 1 p m M U l D U E Z u Q U d u S G N a T D U 1 Y U U r L 2 h Y T X Z C Y 1 J E V 1 h t Y n d C O E N P Q W U x M 1 g v a U J W d l V F S k t l V F l S b m N G Q m Z x V E Z S U F J X U j B m S H B Z W m g 3 Q z Z F Z U F q Q V k 0 N 2 p u Q k E x c 0 c z N 0 5 R R D d J Z W U 2 c 2 0 z N 1 B t W S s w S F h k R V l s R W 9 z S X d q Q 1 V J N U U 1 N l p j V F N h R F l F b H Q 2 S m V n S W 1 F M E g y W E h 1 Z G h N R j R 2 R z B a e n R J U l B C c U 5 S c V B K d 3 d o Z n Y 1 T 0 9 1 M G F 6 d n Z E S j J K R m p E R U 0 4 V E l J M k x P b T J R S 0 x 0 Y 2 J Y V V A y d W J O e j d U O H o y T l J x U F J h T l l n M n N p e k F k Q 2 Q 0 V 1 Z k S j V W S z l W Z E t M U X l 0 M l Z W W U N X d j J 1 a z R K U n A 1 S l N x b T M 4 O X N K S W Q 1 Z 1 p p O H k 4 c X p t T W Q 1 Q l J P T 1 o r U m V y M D R o a V d k Y T R R a 2 F l S W 1 Q N m V T a T M 4 U 1 F 6 O T Z k Q X U z W F A w R E 5 C b z l u b 1 d I b 2 J F c 0 x B c 3 l C c 2 p m W H I v a D F K d E o x W k 1 T b V F 1 Z F J v T k J x T l J x U F p t U G x r N 0 1 n e G h y a 0 J T Y m R G R W 0 w Z H J X Z U 9 l c m x G e i 9 j M E d v M U d v M W 5 E Y U x r M n p W c k Y 5 L z F 4 U W d o a T V x b l l B Q T A 4 c G F D V W 1 s V W 9 v W i t V T X J z b T l o O X E y S i 9 F e k V 1 e j J l e H F E V 3 Z 1 R G E 3 c j N p d W w z S W F J e G x H U U p H N l N O d k J v T m 1 Z c U p 5 T G R k a m Y y O X h W K 1 I 0 U j l z R D R Z Z W h p S 1 N V d T B h V F F h a l V h a j B l U V N T Y m N w c y 9 4 a F l 0 N X Q v V G I w Y U l r M m p V Y W o w V 2 p X T n R y S W 8 x b n R X S m I x V X l I R V I 0 N 2 p 2 S i t 6 b V N 6 T E 9 s W U l j V U 9 v Z z N u c j J o c m Y y c 0 x 6 d k 9 m U n p T S 3 Q 2 N 3 B E M T h B d 1 J F V k Z 4 Y T h C O U F k d z A 3 U n A w e G F 1 Z 1 g y V 2 l n c W x B c n Z J Q 1 d v M E d 5 d n h z e k d 6 N 1 R h Y z R 4 d D R m R D J R Y m 1 N R 0 h z b 3 N 4 W G x h b 2 s y a j B X Z z B H b z F t U l d w Z S t u e l d w e i 9 a K 2 h 3 e W p N a 0 F y Z X Z 6 d X N J R U V t M V B Z S 2 s v c 2 Z h T n o v V j h U N l B S Y U R T Y X R Z U T I 4 b W h X T z B L S U h 3 R j R X R X I 1 R l l B b z h l b D J S R l R O U V p L Z G l 4 e k g y V 0 F q T k 5 h R T N G c H Z T U 1 F T d G 1 F W W p 3 T G 9 R M F E x e k 5 3 b 2 h M a G 1 i W T l M b z l I M F R I d 2 l Q b H A 2 R z h i U n V p M 2 R 4 c 3 g 0 a F g x Y 3 B n M D h H b z F H b z l G b 0 5 J W F o 1 b 1 h Q c G 4 x M j h G Y m p 5 Q 2 g 3 R n N E V z Y x V k V U e V R S b G 0 y O W N O U W J M W H E r c D l G b 0 5 C c k 5 X a 1 N z N 1 F G b 0 5 u e D g z N z h W d 0 g x R X R J Q 0 l i Q U E 3 Q V d n R j h K a n Y r e j l 3 S E 9 m W G E z Z U V H e D l F b E N H a W F p S 3 F a T 2 J K U W 9 n Z k 5 q U T B M R i 9 i N D l K b 0 5 L V l J P U k Z w U T J B c 0 d P O E M 0 T F U 5 b m p 3 V W d L Z U k 4 Z l B L a V p p N 3 R n Z W o w V 2 c w R 2 8 x R 3 N 5 N n o 5 W X V 6 M H I 3 d j c 4 K 0 1 O e E d v W E t 3 S H N G T E 1 r O X V X d D U r a G M v Q m 9 O Q n F O U n J Q M l d Y K z h S R F F h a l V h a j B h e E E y M j B Z d F k 1 S n R 6 R X p m c D l a c G l Y Y U 5 C c U 5 S c V B S Y U h y R F p 3 Z H Z O W X B N O D N G Q X J D d n p 1 c 0 l 3 T X p O K 3 o w d X o 1 M j N 6 e G 1 k N n Z x Z l J h R F F h e l R x Q U 5 2 S m 9 O Q n F O U n J N Z X M v U T J K T V M 2 S W Q w V 1 N i U 2 R w a U 4 0 T k J x T l J x U F J h S H J Q W n d k d m x W a W 5 w Z H R D a V R i N D J k T z J m b k d X b n U 5 c E 5 C c U 5 S c k 9 P b 0 9 Y Y U 5 C c U 5 S c U 5 a a j F s S H B O d T B S S n R H b z l G b 0 5 C c k 5 k M l R y R j J l b E N U e V d n W G Z Y U G V r M l Z z e D R L a 2 I 4 Y z I z Z z B X Z z B H b z F t M 1 d M Z D h 3 e l J h R F F h a l V i V G E 5 Y W l k S n V X Y U 5 O b 0 5 C c U 5 S c U 5 a a G F 4 e j B t M W F v a z J q M F d n M G 1 u V W F i Z V R S Y U R R Y W p X W U R Z U z F J d D J t S k 5 v M U d v O U Z v T k p y V n d E b 2 o z Y V l s M m p R Y W p V Y W p X Z W N 4 M X Z Z Q U 5 C c U 5 S c V B S c k J x d W Z 3 M X p y e n d J Z j J G R 0 V v U X R z S G 9 O U F F y Q T A 4 U 1 k w U G N Y b U w w Y T k 2 U F I 5 Q m 9 w N V I 1 e j V z e j V 2 S 2 Q 2 b G 1 X Z E 5 Y e j Q 4 Q i 9 O b m o z N 2 5 W T D d 0 a X p M N n Q r L y 8 3 S 3 Z 2 L z Y 2 U G E r S W t z b m t y a 0 9 H R E 5 s a z d 0 e T V Y N V h T V n l x V k t o c z J i T m l l Z 3 d j U C 9 t c n U z T G t k e G V w S k t i Y 2 N N b V J J L 1 l n U k k 4 c G 1 6 N T Y 5 c 0 p T K 2 E y d H J Z N E 1 I R H g 2 O H h S W m J a R 2 J Q b n E y S z l M d j k w S 0 Z E b D g r W k 0 2 Z X R 1 N z R z e S 9 y e H N H S E Q z a D Q y Y k 5 o c m M r Y k 1 t V m Z L L 2 t z a G x V b 0 5 H a k p r e U Y 2 b W F i W X N Y c n c 0 V z Z D O G J P a l F v V W N Q S E R o d y 9 y e D U 4 N W F 1 c X Y y d W J a T E p w Q n c r Z l B q Q V F 1 Z X l 2 c j Y r Y X N T S U V X T m 1 6 N T Y 5 U 2 4 5 W E x j d m F l Z G l 3 W W I 4 W U 5 t e F l 5 N X c 1 Y y t i V j E 5 Z H Z Y V k Z S M G J w b z B h S X U 1 M z E 5 S X B G S V Z B O G Z Q b n p M b n E 1 T H k 3 S n F o Z z h m L 3 F z a F E 0 W j h P V 2 Z P b k R t b D l D M m x U Q T R k T 3 Z R S G x a V 1 Z z e F l z V 0 9 D d m 1 o R n J O S 1 Z 6 K z B l T D V w N j c z Y 0 M v T U N o S n d C W n J 4 O U R E a W h s U H h 3 U l A y U E w 1 e i 9 S O F Q 5 T X J V c W x V e G V 6 W n M 0 d k 5 i e W l W U 2 c w c U x 5 O V h x K 3 B l b E V 3 b T V i Q m h 3 M 2 F h T T J m T 0 p 5 a G R 4 c H B z M n o 1 a C t Q R G h Y O D Z l U F h 0 N W Z t R X F s Z W 8 v Y k 5 n d 0 9 X a l F v R 1 Z m Z m Z W V n Q v T 2 x W W U Z 0 M j A 4 T U d U S m t o e m x 6 N X J 5 e G t 1 M z N I e l p z M k F t Y m J M S k p R N E c 1 N m 5 x S m x I T D Q w S 0 Z E a n h r N G N P R E g 4 K 2 J O V y t H W U x N d m F Z Z m p 3 N F h z U E h 6 N T h a a m Z Y V 2 o 2 c j l M Z D B 4 S W d S Z m J i Z G R 0 c 3 R T N T J q Q T U z S G R O S F F v V U 1 6 Y y t i T S t k K 3 F I R S t F d n B Z M l B z e T F Q U U N O U n F Q U m F E U 3 J q d k t 6 O F o r M j I z R D Z h c F p 1 W T J Z O H B D W G F O T 3 N p b G 1 Y O W 1 J a G V z U 3 h y b 3 V k N X Q w Z m J F N G 5 F Q 0 1 N d 1 J y d X U r e W J D Q j M 4 a H h N S E 1 Q Q U x B O V Z F O T I 3 Y j N K c U t a R F E w T i 9 5 M 1 V Q e E U 5 W D F G U j h T V 0 F u W E 8 z M T l m W D F 4 b U c 4 U T Z B M 3 d J N H U 1 U 3 h k b l I w M k t a c H Z p b U V P Q V R B Q z R Y c U p C S 0 p h a U o 2 e n p D T V l j e D h I N E N m R m V 2 U H R 1 M j l I Y 2 Q 1 R 3 d E S D Q v R z l B Y n l h e l d a M 0 E v Q n V i V z F 0 c k x 5 O C 9 C a l h k U j h G b 0 p M S j V H W k U 5 Q z h p N m 5 H O F J G U k J S S n N w c F d M U k 5 z d X l k b U h t a 2 g r U 0 d 4 c 2 I z d 0 9 3 d 2 t L N V V 1 c F l J Y 1 F k M W R Y V j U 3 U z B 0 T n l k M z R h W j l 5 R 2 l Q N V N Y b D k 4 Q j R C Z m Q 5 U y t s L 0 M w U k h j Z k 1 4 N 3 F 1 K z J x c D Q x b 2 J D Q 0 V l S W F K b U F B Z m x s N W 1 t K 1 R N Q U 4 x a V d k W k R u Z W E r c 3 d 0 M k 9 J Y U x 6 b E Z M d m p o Z 3 h Z c F p w b W x N S E R o d z R i O E N B Q V l k N W 5 0 Z T h D d m Z 6 W F R E c j Z 1 b z J q Y 1 Z p U T V S U 1 E 0 a G 9 L R E 9 Q R U V M V U F O a V N t Z i 9 1 d X U 2 M X V R M E 1 3 M 2 d K U U h V c W x i S W F H a G 8 2 N z B k U 3 l 0 M k Z F R j g w T k R S O E N n Q k N p S 0 V B e m l h a X Z 3 T H d n T U R 3 Q T Z E R z g 3 e S 9 G a G 9 N R V Y x R 1 J F Z G 1 z O W s r c S t s N E 5 a b 2 V x W G 5 1 a y 8 5 O G R 2 Q l d w O E 0 w S H d k b 3 p V c T N C U k p 0 R C 9 I U z d I a 2 p 0 R V N i W m l W U V N y M W k y N 2 J o T 0 0 3 d S t X V z F 0 Y l Z E b U h u M n d J R U R 4 e m M z T j k r M U t 2 W m 5 H T V l F Q U 9 O c W F t c j Z O R G M z b D J T Y 3 R 5 e n J W Q U Q z S z Z X d U J Y Q m x m a m t 6 L 3 d E Q X E 0 W m h I Q X J n K 2 R 5 e V p E S T V w c U 9 q N D V P b X B x W j J B S W F V O G t F a S t v Z m p P U G N C U U N L U j J O R X d q T T J M N 1 R 1 V H l i d 1 l 0 c z N k W H g w U l J X d T F o c F R 5 Y m 1 a K z M v T z h o M H M 1 S G d E N 0 F a Z 1 l q O G Z 2 b D F J K 0 J P Q V Q x M 1 V 2 U j k 0 Y 2 J I V m g y L 1 l K S z l N d W s 4 b j h h Y 2 F N R 1 F 1 S 0 Z K O G p o T G d r S G 8 v L 0 Y 4 R H J 1 U V Z F Z E F V e j c 5 W F I w Z k V L Z 0 M 1 R 3 V u e W t s Q W N B d U 0 z M y 9 m M 1 Q 2 Z l F z Q U V n a 0 V x T U 1 3 N m d 2 Z G F 4 S 3 F j V 0 5 q W T E v a m o 1 W F Y x Y y 9 w N V Q 2 M 3 B n e F k 3 Y n Y 1 a G p 5 R 1 M 2 R X V F d 3 B 0 U W p B M y 9 Q S z l M V 2 t X U 2 0 w a 1 V l a j B X Z z B t Z z J N K 0 V S O H R Q U T J q R 1 Z R N T d F Q U F D Q U F T V V J C V k t Q V k k 5 M F d T Y l J k c G c w O G 1 u V V J 6 L 1 A r S k t Y O E V 4 S G R a T n Y y S z Q 3 a n p B U U E w e l F Q Q V h B b m d E S U E z W G 1 N L 3 R u M y 9 Z c 0 I z S k p m W U 5 0 M k N z Q 1 d B T z d Q T H p N T V k 3 Z n c 3 Z D l L S G F 0 a E d M c 2 d l R k N h V 3 F n O G x V c V Z N Z l B q Q U N x W m V R b 1 J u U 0 d s Z k 5 0 M T N T Z n k 2 M X F X d F R P Q U 4 y M 2 J 2 c 3 h 4 b k 9 2 e n k r U H g r U D h C T 0 V 0 S y t h W H J 1 b T h Z a H J F a k F E R H o 2 L 2 w x U z B F S U 1 S V z l V Q V d 3 T E t 2 S z g 3 e E Z 1 Z H V J N k h n Q W k 5 d m E y a V l Y Y V h Z W U F Q a S t Y N n c 4 b H d N Q T l D Z W l 2 U U d z M D B h Z V l v d 2 N P Y k t j a U 0 1 a T V r K 3 k y V 3 c 2 a 1 V p T U t G U 3 Z y S 3 h z U V V O R F E 0 O E x H Y m t R V V N a O E 5 W d G F X b H F y c T Z z b k 1 Q U G p S U F M r Y m R z S E 9 v N 1 R z Q 3 F P b 1 R 1 a 2 x N Y 1 M w W S t a d V l L S S t n S 2 9 B T k F m d 0 F B Q V Z R R D Z S W F d G R U 5 H N G M 3 d l l v Y T Z 1 N 3 I 3 c D A 2 Z D N 5 a 1 V S M F M 4 Q X Z L d V V 1 a F h B Y V R u Y m 4 v V j k v e D R B b H h j Y k R 4 R 2 R B T 0 J p Q U p X R n l w b D V N d 0 N M b X B 1 Y l Y 3 d m 5 0 a 2 J U S F Z 1 L 0 9 P d W p 6 d z d l Y X R 3 Y W x X N k x K T n B V O X J K d D N w a W w 1 M 3 V h W G p O N j l P a E 5 p V 2 c z W n U 3 a X h O R W J F b 2 x F Z F Z s W j J j Q m k 1 V X F w e G E 3 c m Z n a 0 F 6 R 3 d R R V p x Y m 0 w d U t E R W 9 r R W l P S T Z H W U F I N 2 l 1 Z X c w Q U p K U E p 2 U m 9 i R y 8 r S 2 J p S 0 I 2 d X Z y d H k 0 c k s 3 d W F t W T h y T H k v L 0 Z Z Q 3 J h b X B x e W d D T U F I Q 3 Z s T E x h Z G Q x Z m 1 h W j V M b 0 N q a S 9 Y V H A w K 2 Z 3 W W x F S W 0 2 Y T V v M i s 3 O S 9 R M k 5 n N E k 3 Z D g 1 T W l S Z l l u b 0 J 3 Q k 9 s M U w 2 c n V z K z B 0 T X h L Y V Z Z Q 0 F G b T d t R G 1 E N F V R b D l t M k x a Y 3 R X M 2 J r U n g 5 O X R L U 1 U 4 L 0 l k Z V F U Q U h H Y i t 1 c F R L U k J R S H N F M H N G d H N C U U J j R F N T S 1 I 2 S X Z B d 2 V s Z H g z R m V 6 e X N i Q m V C Q U F L K 2 J w c G 1 T c 3 J B Z G Z P S E N o Z S 9 t M 0 1 z W E V k R T J w b W s r V l Z 0 Y n U z T l R V M U 8 3 Y V p v L 1 F Z N 0 R W e m N Z Q U d B W X h r Y 0 F S a 2 N i b W Z r R 0 F H K 1 Z s N W R Q U V F F S G 5 0 N m l y e V h O e X F L T l B C c U 5 S c V B S Y k l C V V R r U T Z j e m Z H K 2 d y M 2 d y Q X J W b z J o S j V K b 0 8 2 K 3 Z 6 c 0 d q V 2 J j N W k 0 Z y t S Q k N o Y 3 U 2 c T Z s U X B k W l F R Q W t U M F R I M T l m W D F a V 2 R r Z V V S a 3 p I e H U r M X R x M m Z V N l I 5 a T k 3 b n R l Y 1 R D Y W x Z U m p s Q V B a a j V s b E N p T k c y Y l F N Q T J 0 d m J a N F d M M k l L W k h 3 V 3 d P N E N 4 c n V 2 K 1 d V c T V H W U N I Y m R 0 Z T V q a k 9 T N 2 w 5 Z T U 3 M 0 Q 5 d T J I M k x t Y X k z T C t s Z H V X Z W h W Z V J h Q X E x M 1 h q U 1 F i O W d I U X N Y e j U 4 c m U v d 3 l t N V h T b D F X M 2 N W a U 9 n a 0 l y b z Y r b H h i V 3 h 1 T H h X S V Z 6 U H c 5 Q U R z Q 3 V E O F d p N W 1 X W l E w Q W d L V k x s N 2 J P b k R r e k 0 y T E V p R D d N Z k N T Q V d V S 0 l C V 0 h V e F F y T W 5 6 O S 9 i a 3 R M U z J 1 M E g 2 W F V m a 1 I w Z T M 2 O T l Z W E t 5 c 2 9 6 Q V d 4 T 1 J J a k Z Z Z 1 V q e V F E Q T k v M l R B W l R x a F F u Z 1 d 5 T V B 3 d W M v e D N H Z W s x S W V C T 0 F w Q U 1 O V 2 N z a T l n b 2 g y Q V h B Q 0 V i V U J X T W J N U 3 d F c 0 J k Q k N S T k 1 B T E F v W G h l W U R t Q W R n U G h I T l Z V c k 5 h V z F 0 b l Z O b 1 F j R n h u U G V s b F B j V D B V O V R x Z F F W R F E w T n E x S k 9 h a k 1 B W D l Y V z F o W T B B d l Z F V T F O V E c 3 b z N L R 3 M w S m J Q M W k 3 U F N 6 W W R 1 T z F h Q j d p W G 1 Y V m V 2 b 2 F k V G 9 1 M j h F V G 9 I a j J Z b D Z k T 2 5 6 M D h B R 0 9 G Y 1 p x V X h U Z k 5 T W n U 0 d W 1 2 Y 1 p B R W V F N z h 2 Q z E x S i t l d z N U T k t j Q U V L S F R T V G F a V E I 1 b E d N Y V R V c 3 B M W E 5 l O U 1 i K 0 J s S E o 3 S X B v S T R L a l F v U F E w T X o 4 T E F N M 0 5 6 V z N a Y k h i c z R N R 0 Q v M F J F M T B v c F l 3 R E F 6 T T B B V H M v c j Z n Q W l t a F M r S H d E Z 2 V D S E V 3 d 0 J X V 0 p p Z k 9 Y U G 0 0 d H J h M n Y z a T h m a m Z B V H h r M i 9 h a S 9 Q b G Z Q a 0 l J S H d B T X c y R F h k U y t Y V W k 0 Q m N F N T V l Z m t n Q U d 0 a 1 l a N l p m e W V F K 0 c w c G R a V l N T U 0 l x S 2 l k b W 1 1 W l p B Q W I 2 d m 4 5 S m Z w b G h H R m N T a 1 V E Z z Z I T k F z V D R H R E J p d 0 Z Z Q m 1 B S E J k O X o w c D V Y V k V k R 1 V z R n J z U n d D V E h j V z R H Y 0 R N Q V d K W j F 1 b E x x M V h R N j N S S z F U e W F U W X d 6 R H V C Y k F v U U R l W n V i T G N 2 d D N Y W G V x W l Z t M 0 V O R 0 Z V c 2 9 6 W G R l O X A 1 U m p M N G E r b G p R c m l 6 Y n l h R F F h a l V h e m d W S i t O d j Z 6 O U R h Y 0 k w e m N o M k F 4 O W J 1 Z 0 F E e V d i Y 0 9 r V G M 3 S C 9 G V X d Q S T F t b F R K N j l P a E 4 0 L 0 g 0 V 0 N B S U 5 5 T 2 l C N W w 1 b W 1 W W j R 3 Q 1 V y S k Z k a k 5 y Y T J o Z 1 J q U V B n T k R R M G Z C Z 2 F j d T Z N e X F Q M U 5 p T H F J d l V S S V l S b 0 J 0 Q X N o S G d P U V V S U T F P N j l x R T R z R m h z L 1 l z U 0 l C N n V y c X l j R E 9 K U 1 p U M 0 p k O X p V Q W F H M X R Q Y n F p b 3 V J d E F N L 1 l 0 a j N l Y 1 p 4 N 2 M v d H Z h M n V i V U Y 1 Z T d y Z T N 0 M C t M e C t O V 3 R G M H B a U k x S S T Y 3 c l J z W V d n Z U J C O W I 4 V k Z S W D d G Z k o 4 b k R k d j N p d l Y x Z F h I Q U 9 q T H p G W T Q x c U 5 0 M j k 2 M W 8 2 T W p p a n h h M U p Q V W w y M 2 J L M 2 h s e H V Q e E 0 1 Q n o z Z 0 N j T G 9 U b 2 Z H R H Q x N i 9 m S l F C d X J L N n V Q a H p C d y t v Q U l w c F Z x T y 9 x N n V y O V c x c G F Y Z 2 N B e D N I Z U F W Q n l i c V U x a l d W W k J 3 S V l I S D R j d 0 1 3 a n d t c 1 R S U F M y N y 9 1 d F J I U V Z n Q T R B U i 9 1 K 3 Y w S 0 9 H Y 0 1 3 W X N 6 O E N J Q 2 h T c W 4 v Q U l C d D I 1 Y 3 h j e i t V e H Z m Q z E r T 2 t s R m J P O W l l W m V W Y 3 A 1 Y T R B Z n V l N m J v K z V y T D R y Y l c x d F d 6 V T F O W l d V R j Z j W V V z c D l t R G 1 T T F p u S n p M Y 3 F w Z m F 6 T E F 0 R T l G M E 1 s e E V F W U J n U n h l T H g r R W 9 0 W k V n c G p 5 M F V k Y W Z S c k N 4 c l J M c E 5 T N 1 J w V m h G R W R B W U F o N G l h c F p U Y k Z 5 a m Z O S H k 3 U m F G e T M v Z F Z P c D E y b V B t N V V P S V V B S F p D R U 0 x d 1 A 0 Q 2 1 j R n R M W k l 3 b m 9 u S U F I Y 1 d N O C s z d D d S M H p a O D d N Q U l C d D I 3 O W o 1 a j J K N k 9 C S T J y T 3 h z Z k Z w S 2 V V L 2 l P a F h V c 3 I z W E 5 m d G p M U W 1 v a n V K Y U F T Q U 5 t W i t S Q 2 w x V T J O a j Q 2 Z k l r Y T V x Y V d s c D d k d T M 3 O E V W R l J W d m h Y T 1 g 3 d 0 Z Z b H V O Z 0 F 5 Q 1 F D e T N W V H R 2 V T F E U k h T a m 1 X a U 4 1 b j V s d F N x Z F R m Z k 4 4 L 3 R G a D l a c T R O K 3 o 3 V 3 N x e k Z 6 R H l Y a U g 0 d G h O Z 2 p s V W 9 0 e U p V M l h W M F E w Z F h N Z k h Y U E 5 i d E U 3 S z V B S X B I b 3 k 4 e m 5 B M 2 l 4 c 2 J I e D N W U X F O V W d w d F l Q c n V x O G x r O G t k Q U J 6 R H p C a 2 k y a k 9 i e m J i a 3 R t W G 1 x c k t 5 c 3 J l W m V l R 2 l S W X R X b U h N S U l Y N 0 Z 6 S W N R M F V U T H N w N 3 h Q T y 9 2 Q U Z C W F Y 3 Z T V F R 0 k 4 R W Q w b H B Y e E l L Z l d v W V J n L 1 k r Y m p B U H l U b V g 4 W X l q N T N Z Z E d p U l Z k V l Z W V W R B b U F D Z 1 B 1 b G x G M k 1 V b m t N R D Q 5 L 0 h 5 b G x Q S H l 2 b 2 1 o O G Z T M X B W Z 1 p 0 N U 5 G b 0 5 C c U 5 a Z 0 9 t Y 2 l M U 1 M r N 0 F L U W J o e G U 4 Z z N j W U F u b F p a W E t B T l B K c D F s Z k x 5 O G k y S X F G U F R u W m t C W U Z 6 N G N O S U V Z Q W 9 B U 0 N s e k p j U G l B R W h L d V R S b l c w R U p z d k x 5 O H N P S X F C c k E 3 U U R n T 0 0 3 Z E F P N E J n R V F p a 1 R C T n M 0 R 1 o 3 M 1 J k Z D F L a D l p S F J R c 0 F P d n U v W E d Z Y n h G b 0 R E M j l y Y S 9 o R l Y 2 T k 9 u e j R E Q m d 3 Z i 9 G Y 0 Q z d z R Y c i 9 5 V 1 R 5 V j J q Y 3 F Y V W x V V D B F Q k h k S T Z V O E l K d k 5 U c G 8 y Y m R w b n R t M y 9 N c X p 5 U l R 3 Z V B 4 U E F T Q U F 3 R E 9 N V U F Q O E Y 4 S m x 0 M j F l M X R i W G R F N H Z G N m h G R 2 J 4 R F J V N F V H T 2 5 E Z 3 d N M l o r U V l p R 3 B K a n d M b 1 l B T X J L e X N h S D F V Y m F 0 c j E v T j h j T E F O c 1 Y y c 2 p N O X d M S W Z T Q 3 Z K c U x 4 T 1 o 4 b k 1 m T W l J c n F p U U 5 0 O W l X a X M 3 L 3 Z y V F J K W U l j U V Z X T k h Z d m h r U l B R U U F 6 S H l r Y V p w S E l M Z y s y c G o 1 d U 1 i R 3 h p T n o y M H N w S H l D a T R V c X B t O V B w O U F k a H U v R k V O S 1 E z N H l D a X N R R E d G a X J 6 Z m Y 5 b E F L d m R 5 T E 9 L T 0 p P S V Z 2 R G F q Y T V U W m o 2 Q m l D Q 0 V 1 R k J L T 1 R F c 0 Z t R 2 R S N l N V V V J S V U d R S 2 p X a G Z x N n V x c W l T Z 0 d Z S n B T N n N X V k d h R H Y r e k 4 2 c n F Y U j l J N 1 Z L d D J t S m R v M H F 3 a k x z a X d F O T d 4 V E F C e E 9 S T C 9 y c H Z v R l J I U k I v a 2 J E T U R J Q T R x R 2 h a V 3 J Z N z J s Q 2 l L T U J 2 T 2 c 0 e n N z Q V l O d j I r L 0 Y 0 Z k l X N V R E S G p m S G w 1 K 1 Y w Q X h r c 3 B w d 0 E 0 a 1 l q K 3 p N e j l i T n M r b T V r M 0 J U Q U l R U l N R U V V T U H B G S 3 A r b k E r R 1 h F W k V k M 2 5 P T T U 4 Q U p C U 0 h r R k V s e E R S O F E w T k R S O E N R Q m g x K 2 d N Q V d k d T I 5 N H N h M n J a O U d J Q S 8 r c j Z m N 0 9 a Y 0 Z N U j E z U 2 J M c 2 c 0 M k R P T 2 p q b z Z P Z n F a c F B 0 U l R H e U s 2 U G Z m b k l Y e i 9 Q c k Q 2 N W J h W i t a S 0 Z D e G Q y R y t r Z E 1 X R E F B R n N J a 1 o r V E J n Q W d o T G l F a U t w O D M 3 O E F B S l J T b H h E U k p N d X l E a E Z D W E F t Z 2 1 a b m p 6 S H h K T 3 A z K 1 N X N W J L Z V Z 0 Q 0 J 5 R k R z c V h Y V z F v Y U 9 p d 2 J m c 1 V J a n J J Z G Q z M 0 F W Q k 5 U V T M 1 M H F W T D U y V 3 o y U j B I R F J w M G 1 C R G k 4 d E R B d z B R M F l j R 0 N C U T h B U U U x T l R S d 0 l v b T F 5 K z J 4 d W J t N 3 I z N y 8 v W V V x c E x 3 S D R S T F J D R H N G a U V O S C t B S 0 s 1 d E k 4 Y z J U a D l M V 2 w 2 a X p i e W F E U W F q V W F 6 Z 2 R O d k F w c D Z K Z D B X U G N z R X R S U 0 F w N W x 4 Y n F X V 2 F O T 3 N 3 e l E y T n J v b 2 t s c 0 R B R k t w M U R a S 3 F S V V d 6 d k 1 l M 0 t O d G p 4 R 1 J L d E R G Z W V I c j R x Z 3 F R a m t R M H p U M 0 F R Q W k r a E 5 L a 0 F o e F h Y Z W V i Z H U x Q U p Z d l h y e j R s U n l 2 M G h O Q z d Y b 0 I 0 S G t p T 3 M 4 d 2 p Q U H k y e l B 6 V k d i K 2 h J a E 9 L e X N y T z F C S 2 V T e U E v R V M z V z R a M T l 3 M 2 x z U U F B O F h q O F N X Y S t B Q U N 5 M m V 6 V 1 p X V m x T M 0 w 2 L 1 F 5 Q V I w U 0 h w Z F B w Q m F s V W F 1 d l c x b F l S a j h j U E F m Q U l N K y t j e V d T b T l l b l R K O F B N d H d F N F B 2 e n J O V V Q w c 0 9 N N D c w Z W Z F N G x F b l d t Y T R 3 S E F z c X d m Q T V C R W R M W G p P R j J T T V V z c E J 3 Q V l t e U 5 C Q n R 1 M l g w Y W d 5 e j Q y V 3 Z n S j Y y N E o 0 Q 0 l B U H l T a X p a b D V D W U F H W n A 3 Z 2 V k N G 5 1 Z j F h b H J X e k V H S W l N K z l D U k l N U l B M e C t v S l M 2 M 2 Z P O H Y r U 0 5 Z W H N p K 2 h l Q U J z Z H h k c E J T b m t 0 R V p 6 Q n p E U k Y 5 e G N 3 U G g 1 R l R Q Z 0 I 4 O W R W W G U y M n l 5 U 1 p H T E J Z e m l h Z 0 Z 3 R H V a V E 9 a S U F J a k Z Z c 2 N R M G R I T W Z B U X p W d 2 t o N 3 J k d C s 1 e n c y R W x L Z V Q w U m 5 R c m d G Y y 9 6 T G 8 z R z R M c n V a a W p S Y 0 c 5 W l Z w M F F 3 b F Z L W G V C N V h y R 0 Z s e l V p T F Z a Z V h q N H h 6 N 0 R h S z R R U V R 6 Y z B O Q n p a W F I z Y n R u M W 1 M b z g r R i 9 x d U F 6 a V V p Q T R z c 2 8 v T n d u W i 8 4 V H l 2 Y U Y 0 Z m p X W n R z S H F r M j d S R W 0 y Y l Z R V V F Y Q V F B e l Q r d m 8 2 S m d i a T h Y e X B i U 3 V C N 0 F w Z 0 M y W W V R R 0 N S Z k d U Y 2 l z d 2 M w b k o z W l Z T V T R q b 3 I r S E h v N G 1 v b X B s e k k 0 W k J S S l V J S k h 3 a j U 1 Q m w 0 Z X U r U k x R d k J 6 Z U p S U W l r U X I 5 b T V u O F M w Z m V W V X J j V D B S U G h l T W E 3 c n Z 0 O D N o a X J p Y 2 p 1 N k 9 p b 3 N H M T d O M l p 1 Z F Y z M z N 5 a H d Q M l Z t U V V S R 1 l E U G 8 v V m Z X O D d 6 b 0 d J M U V J c k Y 1 c 1 h w Q 2 l Q R k N p Q X V W V X J z c X B W W n c z R W l u M D k 4 c G l y W V h Y R m h W V l h W b U t S V k R o N G 9 1 V 0 p h M X J S R G l Q R 2 E r c z d H e D h l T l V L c l V G T T U v R n p I O F Z R b G p N Y k N t b D l n Q X c z R E N N S n k z T E 9 0 M 3 p 2 U H V C S U 5 J W n d P R U F y c z Z k Y S t Z U z V p S n N D T 3 V Q Q l B C S m 9 Y c m h Q K 3 Z P Z 1 F N S H J u Q k 5 O V G M z Z C 9 r b j V 1 Y k J j U n l u T E w 4 O G w w U W l r V E p O O D M w Q U Z 6 b U 8 4 N X R 3 T T R m a j B k Z V N a c V h R U m g 2 T l J x U F J h R F l D e X M v R 2 Y 1 Y m V n Z k d D O E F D Q W J 5 V V J H Q 3 N 1 R W V h d m d 6 R 2 V 6 R 1 l 3 U V V m d 2 F O W U h i T n M r a U p t W F J Q S W F 5 V 1 J 5 W H l I R V l i N 3 Z u e G R L Y 1 h 4 Y V F q Z F B G K 2 g z T E h L K 0 4 0 b E V Z b 1 J o R 0 t O e n F o d 1 d l d n F W U 1 N s L z J G M 2 5 V Z k p Y W n Y 0 U m d M O X R z c 2 t t a D B n c H o z T m Q 5 L 3 R o b F d W S 3 F R T T d P a n B t e E d L e G l r S j l L S 1 U 2 M H V u M E 1 z d X l u a U 9 p a S t i T m 0 v Z E t T M H R M T k c 1 R F N u b H p q a j c z W G R s c z l y b D B P d j B S M E d u S S t C R U F a T F B a M W 5 R N l B S O E F S b z B h M W E 5 d j M 3 N z l t U G 1 U e U V P M W 9 h R m h P U U J J S 2 R 1 S U N N e m M y d F R V d E R R O E p 3 R H d h d 2 9 T R m 5 m Q 3 p H Y 3 d z e S t F Z U R B Y z Y 0 K 0 k 2 S 2 R L c V l J U k U v a 1 F r U U h n W m 1 a Z U V C c V N p d F d C R U N K V H F E d 2 l t V X h L S X B v S 2 9 C O H p 6 M k R t d D R o b 0 M y Y m V U d 2 l 4 R F h J Z T Z L V 1 V G d 0 c 0 S W V p Z V B n W H d M b 0 F 0 Q U J 3 b 2 h E a l F 0 d T N M S G N l N X J 0 Q i t 3 a W l i N H d E O E c w R W s y R W d p d X N L e X J F c l A 4 e V l C Z 2 V 3 R 0 F G a V d 0 U X N S O V F Y Z 3 g y S X g w L 0 8 4 U l Z M S 2 Z R Q T g 1 c n J 1 T T J G L 3 V 4 S F J u V k x L U 2 l L e U V F a l Q v S G 5 C Z 2 d W U n R F O U V T U X R n N F R s Y k d K N n p T c X p s U E R I U j R 0 L 0 t v c F Q 2 T U p G S U x E V k 4 4 e E R I Y 1 g 2 T H d C a 0 J V c 3 A 3 a U 9 o M X g z R 2 U 2 M G x u U H F U T G R 6 M 0 N O T T N O d 3 J k Z m Z K Z X h h a l N y a T F D N j d S e V l a Y X R B a 3 B j V k t U e l c 3 a S t k d F B Y e l g r c j V u d V k 3 a 1 V n a z Z n Q W N G W D J l U G 4 z N i 9 3 R D h M L 2 9 z c F J 4 T V J I W E 1 m Q W N S b l V k R W Y w R n d u N X N Y T H J 6 M 0 N z L 3 p P b k 8 v U 0 N s M 1 p P W X k x M 1 V 2 L 2 4 v M j d q M D h q c X I 4 Q S 9 q M 1 B U T 2 J U Z E l r d l V D T F F K V V V B a W x M c 3 p 2 b n J J T D h R Q V Z C M E h J W E J M b m Z C V V N R T z h o R l V C Q V F V V l N 1 S 2 9 M Y 1 F V Q 1 F p N E p 5 V l J G R W R t W T J h U U 9 s R V F K V 0 x 1 W F N L M D N T M 1 R u d j c 0 K 2 R q W n R 0 c m k w R k t 1 L 2 5 l W G l h T 1 h O b T V z e D J T M 2 J u U G U 5 N 0 t 2 d G 9 y V G N n b 2 1 N Q j l B R k F G R V U v S U t K N 3 J M V 3 Z S M U g w V m 1 k b j U x d W 8 r S j J h U 3 F W c W t z b W t E K 0 F O Y T I y a 2 x D c i 8 v a H l B a U Z v Q l l Q S G l 4 U z l O b W p U c E w w U z B r Z G I 2 b 1 B M d j g x V X h m Z n I w d G V y c j Y y K 2 9 h S H J G O S 8 x a k F V U 1 Y 2 O F Z V T T h h O E F R R E 1 2 S E M 0 Z n F z V E V m M 2 V X d n Y 3 V V h i Z m l J Z 3 V y V z V V U 2 w w V F Q 5 W l l h S X c 1 a l p s M 1 J P a 1 o 5 c W t B N 2 d k d 1 d U N m Y v e H R R e W 1 4 U l N s M X R q S G t I U U J 1 Q T h 3 Q m M 2 Z n Y r Z 0 p K e D h l Z k M 4 U l Z O W V J p R y 9 S b i t 6 U H g 5 S W 5 x N l l 2 c 2 F B S E 9 K N k 1 j V n g r d 0 4 0 T k R 5 U m p x Z E 5 x N 3 J U a W x 2 O S 9 Y M V B U d D c 5 d X g z Q V J S b n p K a n h 5 V 1 F 5 U 2 J s Y 2 J v V j F G a D N I a V F E Q V d t c 3 g 4 S E 1 a Q W J o U z N r d G l a V W l R U n d n a G h Q a V l h R G d l K 2 I 2 Z j R k R E l 3 V j F n Y k F T Q 3 U 4 S W M 4 U E k y W X p t Q W U r c 1 V U a U l K O E l n M X g 5 a 2 9 Q W l I 5 R W d B Y 3 g 5 b V N t U T l S U 3 Q y b n R i N X V q T 2 Z x R F l L Z 0 d h V k Z n O C t 2 b k N u b n V 1 N 3 V H T G l 1 V E h r a T l Y M G p 6 Y W l i T U d I Q 3 R H d z I r e D l t M 2 h i Q X V j d z h r W W c y Q V F E Z j k y O X V h M n Q 3 c 0 t P a m 8 3 e U c w R W p s e U F w S 3 F R U E x B W V Q 0 d 2 N u T k F E N E g 0 Q 2 9 B M 3 d S d 2 d 1 T T R a M 2 1 l Z D N R W W h u Y 2 9 w Z m 9 Y Z z A w b W s 5 T U F 2 Q U V B T l R V M X p Y S H p z R 3 Z z V k Z t V 3 k r V U c v U D l C Y T c w R G d H S X V s L 3 R o M 0 h S Y i 9 O K 2 9 N S E 9 T b W U 5 V l N 2 M m J p T l p H S 1 h O c V F H Y V Z 0 V G F o b E V L a F V C a j I 5 W E V j N T d z Q U d n R m N H Q V J C L 3 l L N T Z Y U z Y x W E d j L 3 V 5 b X V P V G N 4 Y 3 o 4 S G 9 C O U t 3 T U V j V W 1 R M j V q N W Z L M z F Y N E 1 n K 0 V 2 V m V H Y 1 F V U T B 6 Y n h R R X d X d n g r V T R G Y 0 F r U m Z U T 2 J 6 W D Z 2 c 2 1 h N V V t c T M r T G d 2 R U Z G S E 5 w d m R a d E d p U l l l T U h 6 K y t 0 d H d u Q 0 l M R D R n Z F N G O F Y 5 L z Z p V T J x M j d 1 M 3 R V Z 2 J M Q k x G b X l a R U Z U V X h O U V d 1 Z m 9 R M l d 0 b m J a O C t m S 1 Y v c j N T M m R u W l k 0 e j V F b 0 R M M j l y Y W 5 1 e m 8 2 T 2 h B c W J U T z R R Q m U x V m 9 m Q z J E R 1 d N N U p S Q m R V W m 8 x W m E 5 Z F J T b 0 d J U G 1 l T W F S c m p F T i t L e X p r S 3 N W c H R l T i 9 M N 2 E v c z F u S 1 l W Z W 8 r c k d 6 c H R 0 S W F Q S G V 4 T F p 6 Y W V y O E V l T V N x Y 3 h 6 b m g w U 2 t o d W x 5 S U l B R U V k M E Y 0 R 1 J y N 2 R O R X R D M k F n e E Z u V n F 5 Q 0 J n R E x x a H V 0 d F V u S G N W R E 9 B R z V 2 Y j U r b n R m N n M 0 e m l i S k J L S j h z U 1 Z B W X J G N G t I d D d l M S t P c D J l c X B T S 2 1 Q a 2 N Z O H d H R l J s R 2 s 0 b m 9 T Q U F 2 Z E h k M 0 w 1 d z R j Z U l 1 Q V A 0 T T R F N n Q 5 W m x C R U Z 5 O E t q Z F N W M W V u b U x u O E 8 z c 3 p B T T N E O W E r N D E 2 V k t L U U F Z d H l y W E g 2 M V V L b F Z U V j F l M 1 l Y a z d p c U p E b W Z r V j E z V m Z I O D N 4 e l B 4 d m E r M m h T a W 5 P W n J Q V E F h Q 2 5 w K 2 N s Q U 1 2 a U 5 K V n l L Y j l H Y S s x b F l S Z y s x O W J X d H N P U 0 p V d j Z K K 2 9 z W H J 6 N D R N Y k d 4 b l V C M 0 V s R W l w b C 9 I Z 1 R C d D Z 1 d n B a U z Z u S W k y S 2 0 5 Y m E 3 Y 0 Z V T T V x Q V R N S D V Y V X d B U 0 R P T 3 Y 2 U D c v d V Z i V j d W Z D R M d m 8 1 U k p E Z 0 J J S k J M Y k F u a W l w Y V V s b V V n a 2 5 t Y m 0 r V k 9 u V H Q y c S 9 G b D l k Q z h K Z n l 6 Z l M y T F Z T W k J I Q 0 N H R S t C a E p m a H V 6 b G w 2 S m J S V G p I Q W I y S j J C O G R S O W 1 2 Q T d n e X Z v R X J x Q 2 p w T m F 1 V 0 h N d z h 6 K 0 l x S E l C M F k y S m F H N F V S Y y s 3 c m 5 2 Q k l J Z j h n S m 5 m S U t M T H E z Y 3 d j e E V B U E 0 v N 0 Z o R m x t U G t 1 S X R v T E F Q c j Y r b T U x S E 9 j S k F I Q W N a d 2 N p K 2 p F e m 5 4 O U Y w V z l I R 2 1 N a W t m a V B 0 Z m J 6 U k 5 S a 3 J Y M l F p T G F y M 0 8 r N j d q N 0 d t Q U c x N j V u N X p T Q U l Q b U d N e V Z w c m R 3 a k Q 4 Q 0 l B S U t M N z R 3 V n B y O V J h S H d y Z 1 I 4 e E 0 x d G 9 k S E 1 k c E F Q Q k 5 a a j Z R a U E 1 V l N 0 M X N q U G t D Z 0 N J e i 8 0 U 0 l U a U t p T E l D b j Q v d k l 4 d G R x S D I 3 O F d 1 d l V n Z 1 V M W G 9 y N 2 V w N 2 5 I V k s 1 b j R n K 3 d j e F J k V H N B T E Y r K 2 Z N a k 1 p U X J M d 2 p D O H V L M n R y U z J S U 0 x R Y l k 2 N z B m Y i s 2 V m 4 4 Q 0 d E b V R o N W 5 Y a n p P U S 9 s Y l p Y c z V x c X V o M 0 R o R 0 J p Q z Z x e m d B S n c v Q m V 6 L 0 9 1 V m t x Z E N P Q k V B Q U 9 D U E Z S Y T V Q a 2 I 1 U U F Q Q V B p K y 9 4 T 3 Q 5 Z k Z F T k 5 W Y S s y a 0 E 1 V V Y 2 R l R Q d k Z 6 O G N l Q T V B U F R N L 1 h s O W Y v N F Z j T H Z j e U F N V G x T Q z V r N X M 4 R F d C e l B Z d j J 5 d G Z i Z V R D Y n p z M 3 c r L 3 d q a W 9 G Y 3 F s Y X F w c m E w O U V 5 T m c 1 b G V E S U x q T 0 d O T U Q 0 Q k 1 q O V Y r T k N B Q U t o Y 0 x p Y 2 t i W X l 1 c n I 2 M 3 M y b V V 6 Q 2 R k M 1 B B T 2 d 3 e G t 3 R D R E T H p u R G d U Y T N K b C 8 3 Z 0 U z O W N C L 0 J T R F p Q U V Z p O F c v V j I 0 V F V m b D c 4 d T d 4 Z j Z Q R 3 p N O E J r Q 0 N Q K 0 V C c z h Q d X V 6 d X J T Y m F X a 2 J B W l Z 6 K 1 J o a m h P M k N h W C 9 E W l Z L d E x t M j U 4 U l A z Z m R 2 S 2 R F b V Z w a 3 h a a D h B T T V u N V B p T G F k W k F 1 T G 9 C a m 1 Q b l p 2 c j Y r N 3 R y Y V d z U U J s R H N B N 0 o v T l p z O V p s Y 1 h j a V d n Z F p s N G g 0 N E N a Y S t J L 2 V 5 d j Z u Z 0 l n e T h 6 V j c z M l h p T m F K U z h q N m N V R G 9 L Q U N u T S 9 N W m l I K 1 h F V k V Q T S 8 v R F d u c 1 N B Q V J C O E V v M m 0 v M k N 0 Z l p S Q U x z M k 5 6 Z V B h a z J h b 1 F S Q j h C Y U F y U U h B R 1 B N U U 0 w O E Z n S F E 2 U G N W M T N X O E 9 j Z G d 5 W m k 3 L 2 p 2 d E F K b l h V M W R W d H l N e l B s N 2 Z q b 0 1 C U V p W S U h W W D F N W F Y z Z H B n R D J 5 Z V Z 5 e X d H d 0 1 l Y W Z 6 T H h P V D A v U H V R Q V F U K z R v b z h i R 3 h y M k p x Q m 5 4 K 2 5 z Q V d q S 1 p 6 Q 2 I 1 Z l A 3 R n F r d n R V U 3 d X a z Y 3 c n p n V H d p M E h H Y 2 E z V 3 V u L 0 N C N V h X U F p 4 V 2 1 h V l B S S T J W e H h T T H h l T 1 V V b W N E M k Y 0 c D l h T n l l M W R Y V j U v V y t y c 0 F m a j F s e X B T c j V z M m J k e W h H N m V Q N l h o S 3 J U b 0 k 4 U W d n a H h N Z E 1 3 N 0 Y 0 W S 8 2 V k 9 M M 1 I 0 a z R 1 M V N 2 Z U Z Z U l B N d U 4 1 T U 8 0 Q T Q 4 S D Z k U k h T M 3 F N d k J T V E V S M E V j N U R s Z W F 6 M D V D S U s z b U h s a k l 1 c H N i M j k v R 2 N D Q X R W M n k y Z X g 0 Y S s z U E F W d z c y T G 9 2 Y 1 o 5 N l p q N m Z t Z W N 5 O D J Y b E l F O W N o d U Z k Q U R E R 2 5 B d 0 F 4 V 0 x 4 T n g w Z E h T K 0 5 a c H p H b U Q y W S t U O E F D a 1 M w R m d E b G V W N X p z V m l N N H Z 0 N G 5 w b G 5 B b 0 J T Y W 4 4 Q X h 3 R 0 F 0 V l l y c F U 1 R 3 F h e F l Q O C 9 6 d G l l a V g 4 Z D F 5 Z z h P Z 3 V E Z m N R b X c 5 N G h v Y V J B R S s z b W U 5 e E l S M m I 2 K 3 Z w b W R u W j N 6 d G R h S E F O a X E v T G 9 R M G V i e G Z W V F h M b G R F T k R Y d T h 3 Q V J y V D k r L 1 B n W k t H V k 8 3 R V p F d T F Y M V J 4 d 3 d X V 0 V o M T V x Y W 1 p Y 3 F O b y 9 5 U E c v b i 9 v c 2 9 O Z U N o Z k V k S H h 5 e G p 6 S 0 1 B V H R G Y W R 3 U k J j R 1 B G N 2 x F R m V Z a m 9 X U U N m Q V h D c D F u c G h F Q V J Q V i 9 k c G F X b H B B d k J a Q U x E V 0 R 2 c G d Q b 3 F p N j V W U 0 o 4 Y U J s d 0 d Z K 2 E x N D B k N E J o d 0 R v Q U R D V m 1 m d U R L c 2 F Z M 1 p s N V B J Q i 9 F Z E Y 3 e k x 3 M 0 0 v L 0 5 j U n l U e V d U c W x W S k h N Z k 9 S e k Z 4 R F J E Y 3 N Y N z c 4 R E t W V X d u R 2 N z d 0 F j N W p q T 1 R L M z F R c F F 5 M W E 3 c j Y r d D d E T U M 1 d z c w R 3 N h Y 0 F Y Q W Z n T l F E c m p h T C 8 2 c E l B Z 0 w 2 K 3 Z s V X V G e m Q 3 O X V 4 M 3 R k W n o 0 M E R s Z G Z H L 2 R S Q l J w K y 8 3 e j F m M 0 4 4 W n N 4 T X h X S 1 h Y Z W F C N G d C a 0 Z 3 Y l N x V n V u b X M 0 N n F 0 c l Y w Q V l N R 0 l I W V Y 0 S H p Y Z k 0 v Z j V s L 2 J Z N U R n a X V w Y X J T L 0 l D L 1 Z u Y U t 6 e H l a Z H h S R 3 k w O W Z q M 0 o 0 Q k h 2 R T J Z K 0 g 4 Q W p B R z R D c 0 V L U X h 4 a H p H S U N X S 0 l y M n F X d 3 Z G b 3 U v U 2 l R U 3 h 6 S H p h U U R P c W o 1 d W x C e V V K a k w 4 c z N x S D Y 3 c k p l S H k 5 b G U z T V B D Y 0 l n Z 0 d a b i 9 F Y W d m M U J o T G E y d G p Z Q W 0 w W l J 0 R X Y x S k p G c X V W e n V k Y T M x R j V p N T B O M 2 Q z V H R w M H F U S 2 E 5 V V F F U k t K U k R H S 1 Z 2 N H J s d X U 2 Y T h V V G Z C Q m 5 U T l V C N k k w e m p O N W 0 1 a 0 9 J Q 0 V x c H R W Y j Z J b U 9 R e S t Y b V p y U F p 5 U U J n c l g w V 3 d K L 2 l v R W M v W m 4 2 S W 1 W O V d T a D B 6 e W 5 N d V F G d y t 6 L 0 8 4 Y j Z P M F R 1 T l g 1 O H l a M D c r T 1 p I T n p j K z M 0 O G V O M 2 R S e m 5 E Q U N h b V I 4 b G 9 s M E E 3 Q X p n W E t Y V T g x c n J C N G p v M W t L a D h L Z U 9 q b z R G Y 2 J B R F d 1 d D N o M G g 4 L 0 I w U l Z V N T J P a F B B c T N H V 2 Z Q b G V 2 b F F a d 0 l 5 L 1 k w Q n I z V k o 5 c 2 l B S X J 0 T m F i M G R F a D N p Z T k x U V l o d G V P N X Y 3 a j E r Q m o 5 M T R T c T A 2 Q 1 B F S U l J Y 1 R I M E p S a n N S U 2 w 5 U F F u N X Y 0 Y 3 A 2 e X p C Q T J O W i t K Z E d 1 U V p n Q k J y Q 3 N k e G Z H W U d N M 3 N B L 2 t 4 R X J j e j h B R k J h U j B j c D F m L 1 p 0 M W d z Y n U 0 N E R q S H p Y T S 9 6 V m l o Y k V J W m h k e T Z Y V z Z h M W 5 t T 3 R Q V k V w T l Z S c H N K M l o r V T N Y Z F R m V V d t O D R S Q j h R M G R M e T R x L 0 1 Q S l d J M W l l a W w 4 d j d s V k l 2 S n h L S k 4 x R 3 F J N z Q 4 R E 1 O d U F O Q m F 2 e l B T Z l l k a C t H Z l A 4 M 1 l P d y 9 B U E F G a H J m V D R S N 1 Z R b 0 Z E N V p M d j F X d l h o O H Z G Y k 5 W M U t w V k U x b l o r Z H l J d H F K b W J 0 b X p a c j F K Z 0 I 0 b m p k Q k t Y V U Z n Q j B C c k I w Z j l q W X p Y O E h N N V Z J b 0 o v b S t Q e U F M U 2 1 2 O U t C R V Z m Z C 9 m Y 1 p D a E Z p d E t v d X h E U k p W b D J L c E x 1 M 0 J m W D k v Q n l X U X l B U E J M e i 9 Q Y X d 6 Q U 0 0 O W N x Q 1 F D R l F x R V h 3 M k R t N 3 d I W W 5 J Z y t B K 0 R 2 V 3 V 1 b k F m d z h D S U x m S X M 2 R 3 F h d X I y e U Q r W X Z 0 M l p W M z J T b E V V d l p 4 S U p F Q k V r M X B h V 3 B K Z F h W M z l 3 U 1 V p K 3 Z k Z 3 g 2 Q z B l R E 1 R Q n p i a T h a e E J S U G N 5 c 3 l Z a U J F S H d W a H o 0 d W R a e G 5 Q O E R F R E h 6 b m R i Y U N 5 b 1 g 3 d 1 Z 3 V E R h Y n Z T a U t v b T h R M F g 1 R X R C c 3 o z O T d a M m J r M G x V b 0 5 t R k Z h V z F 1 N 2 t K b i 8 y d G Z Y d D B 1 N W J m S G l 4 Z V h n N G N 0 R X R O b H d y O W 5 x e E 1 4 S k l r S l h W O W N 5 Q U s 3 b m V l Z U 4 4 U l I v a j k v a k F B Q W k 4 d U 4 v N n l D a T Z j e m N G d 1 R C M 0 Z R c T F W Q l R V N 0 4 y N V l I T X Z F V 2 M x V G Z S O D d 5 S l Z l Z G R P T W p m Z l h H c z J V Y n B k S G 9 j U 2 p Q Q U I z M G Z D Y k U 2 Y l h q U G k v b F g 5 O W p v M E F q d V h T a X R j Y k Z D U 2 Q 2 S 2 g 1 c k x 3 W H d 2 K 3 B h Z n R O N G Z K T U F q M 2 o v T W Z J L 2 p P T C s w M X V y c W Z W T 2 5 U c T F q N X U 4 Q 2 V E R 2 Z 6 O S t W U 3 F Y N j F 6 S H A 2 T 2 p v M E Z v L 1 F r U W 5 h S z J 2 c k 1 5 T 0 h T M 1 A 4 O X B R K 3 A z Y l d i M 1 B X c H V N M T l X c E x w b l Z F S m R z c m J S Q j V Z Y n J 1 c T F F Z E x M c n V v O E E 2 Q S 9 5 T k R j M z E w N m N P U E d i Q U 5 Z U G d 1 R G t j b n M 1 a 0 R D S W N R Q V F S Z E d 3 b j E x R 0 V r O W t h Q U N B V E N h e n R l T T R m d 1 d 3 U j d u T V d E c W R i b z N M a l g 1 U W 1 i d F J 1 W F N 2 T W N Z e U 0 w Z F J O R 0 F 5 Q n h G e H V W U m V G R V Z E b G x N b G 9 2 b E J F U F Q v L 1 d X e j J Z M n N 0 V D h B Y 0 k v d i s v Y 0 F 3 S X d a T T l h c H F h b T V D S 1 d K a W s w Q T V q R H p Y a F Z y M T d S N 2 5 u Y 3 J F W j F I c G Z V U 2 Q z V m R s N 1 h X U n d S Q k 1 H e n B a b X Z 0 S D h J d 3 Z M Z T h y Y l U r R 3 N B T F F S Q m N V Z E h X Z 0 V F Q 2 1 F T m g 1 b U 1 C Z k Y 0 c G R i a 3 g 1 b G 5 m O T R m T m 1 L L z B N W H d 2 a V Z V a 1 F S N G h o Q k R p W T I 3 a j Q 5 R 0 h l Q 0 Z T S W R a d y 9 3 S l F K S 0 s w M W 5 v M l N 1 V U k 4 d 0 R n T 0 0 0 e l J M U i s 5 U U Z F Z F B V U X M v a 1 N B S X B S R k 8 w U m w r c j Q 5 R 0 N k Q U t 3 Z E g v L 2 4 0 U W J H e k x N U n J 4 T k N S T i t K b 3 V q U 2 V G e T d N Z l B S M X R x d k F G a X V s R E l B M m 9 3 e D V R Z k Z O Y 3 k 4 Z U x o e m E 2 M G 5 N L 0 8 2 b n V j Z H J w U l N 6 S H d p T T c v d U 9 N N m V u d W R W M 3 V 1 T D V U V m x t U G t C S X R x a n R y W j J a M l B N Y X d B K 2 h Z b 0 1 v Z V h M b H h k c m E y d j N a K 1 k 4 R W Y w V n d C N 0 1 m R W d Z a G 1 G Y l c 5 d U d B Q k J G M F g 4 d 2 N M S F k r T l R N Z z d S W C s y S m x C a 3 o x e k Z t Z 2 x L M l J 5 V 1 F P V V V v O V N r U j N w R k t w Y k d k b j U 5 T H l E R W J Y Z F l m O S 8 x Y j g 1 Z m l 6 b n V k O V h T b D F Q Q k Z 0 Q 1 d C T H J m W H h 4 V 0 p 4 c D Q 2 T 2 p n V 0 8 0 e m h 4 O X l I S D Y 3 c H V m L 0 I 3 L 1 B q e H R t c j N V S U h 4 Q W U y W l R H W n Z J d n B N R k V V b l Z h N k w 1 U H Y r W E s x M W d w b X Z z Z G J l d 3 N 6 Z D h l c 3 h 0 Z k w 0 U X F G Z 0 F W e m p P T T V W V V J S d D Z M c X V E d 0 R W Z 1 l n N G l C W U 5 G c U F n b 2 h j Q m J K L 0 5 a c 2 V 2 U 2 p t Y 1 Z U Q U J R Q y t B W W 5 O e m M 2 M V M 2 a X h t N X F w Z z M x Q W N B R D h E O E l l S z F w N D Z F d 0 F B S U F C S l J F R l V 0 a G V J Y U N a S 2 V R c W J F b E V u Z 0 d K T l R j M 1 h s V k s v R 3 V 3 a 1 N x b V h x O X Z p Q j B o b k Q 5 S j l U S W l v W E 0 1 R U 1 u b k V o K 0 p U O S 9 4 c j F z c 3 p t N 2 R C V G M w N U l P d 1 A w Q W 9 s Z W N I O E 9 v T 3 Z a R G U 2 W X F O N 3 V x V W t y M 2 h m a F d I N E h R Q l d h N z F D a 0 d m S 2 x D b V h B b G l m b V E 5 R z F W c D d B R U J F N T Z C V V F 2 W l d B T n N C W T Z z b 1 V D N S 9 H M m Z 4 V m h z S E F N e G N I Z V Q 1 S k R N U E t D V k x 3 N j h u a E p h V 2 x t U l R V O V B C Y 2 F u W H F j e T h Z T W F N R 1 p k V V R K T F p q W W c 0 Q 0 l J S H F z N z d T U U J Z d W 5 U c H V 3 M E 5 E V 0 8 1 d G J F c W w 2 d j c x T 3 E 4 e U Z D S T Z H Z 2 l P b n F R W F h P a U t O c E N L W F V u T T l j U z B Z R F B 0 c 3 p j Q k 9 B T 0 F Q c 0 N w U 0 N h d G Z a M k l 1 b 0 Z j R j R t a z l s Y U t i V U p N L 2 N 5 O C t j Q S 9 B b k F O V U V R U E 9 w N T N q W X R M U z F O W F Y x Z G k 0 S F N S Q z B B a D Z S U 3 F U T n F h M n N Q S k t K Z G x 5 M W I 5 d n R S R F A v V H h w a k t 6 N E 9 O e k R 6 V k d O T 2 Z l Y z d N M D h m e W V v U m h 1 T k R 6 d k 1 N Q U h O d l Q w L 0 9 m c 1 J 6 N 2 N Y O H Z p Y k d U S U k 4 U V F n Z 2 h o U G l m a 0 1 2 b E N z Y V l m O F h a Q 3 V V d l l m b n l m b W I r a V Z M c V Y 5 Y m E v U 3 Z X c E F F e i 8 1 V 1 p i N H o z S F V S R T N 5 a 2 Y w O T d l d m t K d D k w c k Z Z c k Z 0 d V A y d T Y x N k t V a l p N L z Z L d G x l V 2 t 0 T l l 6 a U N q S z U v T i 9 p N 2 N O U 3 N H c W d 3 R E F X c n N I R V I w O D N E V 1 l 1 W m 1 J Z m h y L 1 h J O V N n R 0 h k Y 2 h z Q U V O R T R B T D l C d k t i T X N t W E w 3 c X l 2 c i 8 4 N U V a M 0 d 6 U D h t S W h T T H h k d k s v V H M 3 T z V k N m 5 y Z E p H S V p 6 d G R a N 1 V j V m F S M H F w R m d C d 0 h P Z D F y Z l d C e k 9 4 V V h H Z X d O W G 1 X a D J G N D Y z R D N N S l I 4 U H Y r N D F 2 b 2 F B R E 5 k M T I w R 0 1 J d U k 2 Z 0 J n N m R L b G 8 x b k U x c 2 J Y d n R Y e n Z Q O G p v d D h R M F p h T z Q 1 d 0 Q 0 Q 1 F p S 2 4 v a C 9 r U n J h M n R q W l N t U U N 0 T U F n S m 4 v N C 9 0 K 1 l X W H V 3 M 0 d j M H d F O G s 4 L 2 4 v M W I x N 0 t z W U J N S G 1 4 c G p 6 N G h t V U k z a 2 5 u O C t 2 U F h L M 0 Z W b H J R N l V V c k x X Z l F h b W N 6 Z 2 R 0 U G Z 3 M 3 c 2 b n N P d C 8 z a n h q d W 9 H d z J 1 e l l 6 c n p D Y m x a b G Z J S 0 x H Y k R i N 3 l m a W h T K 1 c v O W V W S 3 F R d 0 F X R 3 V m W n V a Z k 9 v N X p Q V F B 2 d z h 4 b m x 2 Y 3 h j L y 9 E U U s z M X h m a H Y x d H F Z R U 5 I V n h X S 3 h M e j d u a U 5 s M 1 F x d 3 U w L z d R L 2 N i c 2 J T Y W Z Y a j l o L 0 o y a 3 N D Z k Q y U l h N b n d U d 1 B H R H Z p S m d m M 0 N q e H I 1 R H V s S k s 4 W X J V W U 5 H a n Z l Z D V N b E 5 Z S i 9 I T l Y r Z F Y r d n U 4 L 2 8 3 V y t p W W d P T k 1 a Y z V Q d i t h V U 5 l e E 5 w U G V K N j N 2 M U p x T z J a K 0 l 3 a U N N N G x v Z n d E T G l P a l I 2 d j V L c W Z L V D h P c l B E Y y t Q V k s 2 d H d y c G E 2 K z h E T 0 F y Q U Z D S j Z B O E R w e T V Z d H U 3 c n l z d 0 1 S S F V w R X U y V 3 o y Z l d x M X F Y S k 1 Q T 0 N y c T Z 1 e F p V V G N G Y V N p e U V t c D d T M 3 Q 3 O W 5 q S G t k d 0 1 h c m V w R 1 Z k T D I x O X Z 1 V k R V U j B E e E V o R E 1 N S D A r b j B 0 c T d y U G x N c 0 Z y Z H V i M i t m Q l F E W m J I W T Z N O D l t N X Y 3 U H l o T W 1 U R G l L a U 1 v V H J Q T C 9 u W k 9 E b n d S Q n N D b m k r N D h 6 O W Y v Y z J O a G 9 q V E Y v d H R i Z U Z V W F I 3 e n M 2 T 2 h a M G R u Y S t B Z U J I O F g 4 a l V r c X R V Q 3 F R a U Q 2 R l V 0 Q 3 h 2 R D N x R j Z J c 0 R N T S 9 Z N F R K W U l P U j k 1 S V l L d 2 5 5 Q 0 N H R U V F S 0 k v e V Z Q T S 9 N Q 0 F K c 0 J X Q k F F d 1 N z V i s 5 N 0 s 1 W E l 2 R 0 d Q Z V p H Y j J m Z j h G Q U 5 C Y V J 4 W D c 1 b y 9 s W X E 3 c n F x R k t M M m l 0 e X d H Z T Y 0 T W d P S F c 0 O D J T e j J Y c H I 3 Y 1 p F V k 1 m T X k 4 c W w z Y l R X S T M 1 N 0 M 4 U H d u d 0 F h d E 5 a Z k F Q Q T R F W j N p K y 8 1 b D V m M 0 d t Q j B C U E 1 U T U Q 1 Y m I 1 c 3 l a c z B S c m Z S M k E 0 N G h v Q z J a K 3 F H b 2 h X N F J o T 0 h l d z Z 6 b U 9 r N G 5 Y T j J s b j V q O H J w V n h t T G d M L 1 h U U 1 h p S z Z K L z N R Q k x F V n B a d T V L N m V 2 c k 8 y M z U 4 d V Z u b E d k b 0 F o a k h 6 R n h a T m 0 w M H d q R D h 1 e k h t S k F E M 0 U 5 R V d B T W 9 s M D l v Q n B N Z U 5 H M 2 N N Z 0 V 1 c W o z T m R 0 e H h r K y t Q S z N n T 0 F 2 e k R 6 U F N O M V l 1 W m p p R 2 l v T W 1 I S F l o V y t h Q 3 V s L 2 h I L y t I b D h P R U d l R n E 1 W W 5 I b F Z 4 W m s 3 c 3 d x R l F w U H J 1 c W 1 x M m R p Y 3 k r V m V B Q U J q V E 1 U T W I r V n l 1 U m U w M W 0 5 V z d h d D h J T G t M c X N y M G p K Y T E 5 Z 0 V p S 2 1 k R l N Q a 3 I 4 Y U h h N 0 l t M 2 x n S n Z s V X J 5 Z n F Y b G x M c m F u b 2 F w O S 9 6 b l h V a E p Y d k V o U 0 t m V E 0 0 a m 9 K Z 0 N M Q V J 6 c G V k N E V v R D l 6 Q X d E c X l t M T l m W D J u S l p Q S n p 4 U F J x Y 1 l Z K 0 w 1 L 2 V p c V Z T a V F T Q 1 U 4 c D l W b U s x M F l z W j J z e W N 4 O H p Y e F Y v e n R I T W Z K U H Y r O H V x e D h E T U R m S E Q r Z m N x M j R u S X J j N m N k U n h u b l N G d T V U b 2 l B a l A v a z V t L 3 M y R E J n b H U 3 d T d 1 c n k y V V J n T T h 4 Y z k 3 M y 9 k Z T E x c D F F M U p O S 3 B S c U l h T n V L a V F X d k 0 v T 1 R S R F R t a V N P Z T V 4 M E 1 v R E R j N U J s b T d p U 2 k 5 R m p Q L 1 Q 1 c F l P W U J y e W t S M V p S L 2 J t O X Y v N G N 4 c H Q x M T N a T U F I Q V l B M X R y e k F i d 1 V o d U h O R m N l R X p Q d 0 l n T 2 Z q U 1 I w d k Z n c U Z P Y k 5 t e l p x S G l 2 K 1 h 0 Y m U z L z h m e n Z H M k l h Q j h B W D F O S z d h U 1 V L a G h q S G 1 Q b X M 0 T W d l R z R N W T k v V D k v M z d 5 a H R h N n h C Q U x n a U N 3 O H R 0 e H B q V E F Q e G d E T 2 N j R k J H d E c v O D V W R G x v Z V M r S k 1 a T W d q e E J D Q 0 N H R S t K L 2 g r L z Z o Q U t D M X Z w c U l Y d k k 4 Y n p l b G x L M m F B Z m U r M E Z y d k M r Q l d y Z l Z 0 Q U U 2 c H J D S H Z l Z D R G U k h R e W d E d D k z e j h T R l Y 5 S V B j O D d r b 2 l t e G V V V 1 B n M W d 2 T F Y y S 1 p X Z V F K e E 5 S S z N 4 R j B z Q U d O V m l w N m x V c W d i Q X R R Q U s x d H B a N W Z i c D A 2 Z X Z C Z U F x Q U V G R n Z Y S U F B R E 5 m V G t U S E F Z Q z E 5 a k t N V X J 5 K 3 l h e G N M c m R J Y X c x c j d j W F Z h L z Z V Y W E w d k p h S m h N e l Z H V W w x N m p K a 2 J B S 3 p 3 R U t l Y U 1 l Y U V Z c k Y 0 Y T N 0 N 2 U z L 2 d q c G s 5 S W t K R k J n O E F Y Q W p n Z G 1 Z K 3 h 4 a l Q 2 Z n Y r Q X h Y b j J B W E F 0 d 0 Q w V 0 d 0 S E 5 S T j B N T D I 5 d m V l T V p v M F h w Z F J k N W R y M m c 5 e l B 6 b G l G S U k v d i t 4 M W E 2 e m V K Y U h j Q T N 5 M j N a e k t a e l p W U 1 Y x a H J U e X B u b E p W N W 5 q Z V R p T k x N Z k h 0 N W 5 h a V Y 0 W G 1 l U j B R V G 1 I b l V 0 Z W h I R W d k W D I y Y k 1 t T E V P N G 4 4 b m 5 1 Z D l V e W s x Y m 1 Y K 3 Z R Z E J z R X J y R l J s a n l n d U p T N U J I Z k d S c y 9 N Y 3 V L Y 2 t y U G t 3 d H J 1 d G V o d E x u b k w y c 3 R a S H J 1 d F V s T F M 5 U l N s M E N B T F c x d F N k Y W E z Z W 4 w c n F C c D J x d D V 3 S D R N a E Y 5 S m U 1 Y l l P Y S 9 B S G p D V 3 Z 2 R W 9 r V 0 x u a T R X a X p S b H l w U 0 F t Y T I x O W 9 k R G p H T m M v T 2 Q 3 V m U y d H J 1 c 0 9 0 Y m J l Q U 1 4 O F Z 4 U k Z G N 1 c z d C 9 2 b H R r d 2 1 z N j F T N m x o c j d a b j V m U D V G e i 9 N e V J E U 0 p t W D h G Q U V F U W Z C O E F q R E Z u Q V d n a 2 9 z M D h 6 L 3 R T R 0 l Z U E F u Z 3 c z c m N l T T c 5 W G 5 p d 3 p I T S 9 6 O W l l a T Z 3 Q U 1 t Z V V V Z X c 3 Q W R s c n I 5 W U l n Z U M y Y n p h N X J y Y j N S V 2 5 0 V 1 B w O S 9 0 c V d s S m R u W T J I a D J Y U E w w V l d 2 d G F V T k 4 3 R m t K d X l 1 b F p s Y T E x U U V J e W h 2 T W Z E R 0 F X N H d 4 Z H p E e k Z D T G F 5 M X E 3 T 3 l w S z l B V k I 4 Q 1 N B S j B k e F B R N 0 Q 4 Q 2 t B V H d F N D B S Z 3 p F N l Z z c X g y V l V z Z U 9 a Z U R X V 2 9 0 Q n l o Q 2 4 w K 2 x r Z T N 2 N 2 U 0 a k x 3 e k p 6 O W Z 0 b 1 J G c n J m W W 5 v U 0 d a Z V F r U z l 6 T H h 0 S E R R Y 2 R Q S 0 x 2 S m Z F e X B B Z 2 p 4 Q k N D Q 0 d F V 0 9 O N W 5 y Z X h V b X B 2 W n Q 0 T V F K c U l w Z 0 5 3 a U 9 o M 3 p Q e l R r W T V m R 1 V 1 V 0 x I b X d z Y k h 4 Y 2 l M N k p q U H Z v c l c r b 0 s r d j c 3 T G E y d H B U Q V p 3 R j R N R z R m T W l B c 2 p o R W R D c E t w Y X Z t b 0 Z R N n B B Z k E 0 V k V V L 1 N 0 Z W s r Z E 5 B Q m Z I M 2 J j S F V L N E Z Y b U R t U V F N R m 5 a M m R 5 e k 9 a e k t H T z Q z e V B p U D V r a k 1 r Q i t D b U F F N W g 1 W X J 6 b V Q r V 1 R i N G V J Z n R 5 L z R U Z 1 h 0 Y l M w U E Z P U k x U T 2 8 x d G J X U m l L Y W F h M j l m R l F 2 M H V v e E d T c y t x Q m 5 N M G E 3 c l h x S z F E b E I 2 O E w 1 Q l h N c H Z N W U F M e X A x O D M 3 L 0 R H U E 5 w S W p v R n d Q M W E 2 N 2 x F O U c 4 d W x U a m F t S m 4 3 Q U J 5 U X o r Z G Z Y T m t C a n l i Q T g z N G h v a 2 5 H b U F P W W V S T U F H e F B S S n N 6 O F V o Q U V Y d 0 5 3 R D R D a l B j L 2 J L b j R v Q W l K c U l h T F B P S T R 6 W V p C e m 5 R Y 2 c 0 e m p P M W F z N H B n U G l I O S t Y R E N L d D l V R k V a Q U M w Q W N q R T E v Z 1 p T d X Z o L 1 B 6 O X V N W l l N Z k 8 w K 0 l I T j Z 4 L 0 c 5 W V V R N G l P b 0 J r Q 2 R 0 Z m J 3 T U F 6 d l R h Z l Q 0 N W o 1 R 0 F B Z 2 9 p W U F Q d 1 J 3 Q n p N L 0 F R R E Z Z d k d w a m 8 2 T 2 p r d 2 0 4 e V h I Y 2 M 1 W F N s M 0 x 6 T y 9 H R D h J Z m l h T G 9 M L 0 h E O W p M U 1 d 0 O E 1 v S l d J Z n B i U D U y Y 1 B N W T R K Q U J C R l V m V 2 t r U m V a Z W N l c X R r M G N 4 M 2 0 0 K 2 d S R T l P d k t B Q T h B T 0 k 2 e l B v Q T l I Y 2 U 1 Q 3 N D T F N x b W R B T U J h M j M r O D U z b G J N Z k 0 1 Q U 4 0 a 2 9 r N G l l d G d Z O D d Q R m l 4 Z W Y w Z F h W M V J l W D h C M T J Z U l Z t Z G 9 s b 0 d v Q W J B Z n l q c j Y v d k Y 0 U D F t e j U 5 K 2 x y S l p Q S V R S U F F F Z 0 5 P S m F F Y 0 E x e G V M e F V t T z Q y e n Z P T T R O Q U o 1 d G F t c j Z N W U N q b W Z s U E F M W W t v a i s x d E x S T U g y d U c 5 Q k N 1 Q 2 9 M Z 2 h N b 0 d Z M H g 1 R F V Z M 2 0 4 M U 9 5 T 1 Z 5 d D J t d G R 3 R n d T N X p C Z m 5 r W W h z T 3 V t W k 5 P c D Z j N W p y T T F F V z F k T E J i U F V V c l Z F O U Z a Q U I 1 U 1 N q M F N y e l V Z K 2 I 1 L 1 A 0 R D d z O W 5 z M m t O T W 1 u S E x H V 0 V v Z l o 0 Y 2 t l d T Y x e H R q d n N y T U V Z Q W F J a H F 3 U n M 3 V X F W U H J B Q n d h Y n c 2 Y U V V e E V T d 0 J z V z F I d X J Z K 1 p y N D V M d W E x Q T N r d G l a V W l R U n d n a G h C Q k N y U E d J Y U F O b S 9 q N k F M Z 0 M r d G Z Z M 3 p K e n I 3 Z T E 5 T G k 1 T n R z O U k 1 e G l y T 0 N C e W Z E c W Q v b z N q T 0 5 j U T B j W E p a U E o 0 b E F J N G o 3 L z c 3 c n Q 3 Z F h k M 3 I x Q S t v Y W V u W j h z W F h u a m h Y U U N z d F Q 2 Y W l D N E 9 n d U E y b 0 g 5 T m 5 v V k J F T n d l Y j A 5 Q U h P U U p 3 L 0 F H Q U R j T U 5 a N D R D M k 8 3 V E N h e n R l T T R 2 d 0 Z 3 R X d B U T B X O W M x N j F j V z h p S j Y 5 N 3 Z 3 c 3 o z Q V Z o R V J B Y z J O V F U 5 M E 5 M U 3 N u T j F v S W V a S n h B U m x G S j I z T G h 4 K 3 p K e k 1 v c W l R Y j h V a n N G a l d 1 d i t V b G s w d 2 t M S F p k b H M 5 b F B N b k F M Z 1 Y r M X l B U 0 N L b 3 Y 2 e U Y 5 Y m F T N V Z T a H d Q W W h J a m F B T H p L e k Z j Q X V M U 3 F q Q j k 4 M 3 o v V j g 3 e k g 0 O H l t e l F F M E E 1 a l B 6 R G N D K 0 d F U U J K M H J j W S t y V m J 4 V z B o W n h j R 0 V h T T A 4 R D R B R F F B R z R x U D B p S T E 3 T j V Q U D c 1 R j B S M H R G T H F V Z 0 J i Q T R q S 1 p U a V l l V U M 1 d m 1 3 M l c 4 L 0 1 I a k 0 v R 2 o 4 O F d T b X R y Y T J O Q U E 1 a z V v V k t x V D l V N 2 l P a U p t T k 1 5 M 0 R I U j F F M F V h a 1 Y z a D d m Q U R D R G 1 V T U F O e k J 6 a n B t Z n k r Z n p j e j N Q T z N 4 b G F 1 Y X Z p b l E 2 U F E 2 b G U 3 U 0 8 0 d 1 F q S G l D R U V C O F B u Y 3 l j Q 3 N Q d 0 5 h Q z B 4 Z 2 V B Y X d B Z 2 x V c D l v c m E y O W 9 j Q S 9 o W U V 3 V F d W Q i t Y e i t X Z F J L b m N M Q U R m S C 9 3 M l F T c V Z x Y W 1 0 c m Z 3 R m d Q d 0 E 1 S W p w e m l E R V F n T z J a b V J P S n h M K 3 E 5 a F d x c z F T M T F 1 T 0 I v c X d P R U Z F R U F N e G N V M 1 V z b U h r V E l v S z E 5 c V Y 0 K z J z Q W x o W U t o Y W V B L 2 5 L N X Z 3 V 2 d B Q n p z K y 8 0 a l d 1 c 0 x t U G 4 w e H N i R 2 J U S 1 p 6 R D Z E V E N C c E t G O H p w Z 0 J z Q 3 F D Z W l Q N U J S R j l 4 W F h l Q z F u b 0 x a d D R o N 2 5 P S k 1 l W T Z B T 3 N 5 O H l Q d n Z 2 d n V M c E 1 t V F Z y R X p B Y 0 J 1 R j R w d F c 1 O F R 5 L 0 g 0 O X d C d 0 c r R E l O a l A 4 N 3 l a U 3 F r S G 0 1 c W F X Z 0 d z Y 3 J Z d E 0 0 O U x w O V B H Z G Q z b T h 1 Y 1 R B Q z B B M H N h W W Z h e T F 2 d 1 d 3 Z j V 5 d H R T O E F F T k d M O F g z M m Z 5 N D B 4 b n d S d 0 d j Q m Z B Y k F G Z 0 R X a m M v L 2 J o U k Y z M U Z L Y l E v Z 1 F D S T Z n c G 1 M V 3 V 1 b m l P a E J J c m 8 v b D h 1 O U 1 G a U F a K 3 J V c V h X V E o w K y t D O E J N W n A 2 b m x M b z Z r O G t z S 2 h R S y 8 z U m Q 5 e H h t S H Z C W n o x c T d E e E c 5 W j Y y Z H B w U 2 F 3 O H c x e l B 4 Y V Q w L 1 B k Z V U r T F M w d F R V M U 5 U U S t p O U p u S 1 Y w c G R v N 1 d 1 R D R M Z 2 w 2 a V k 1 T 1 g 3 L 2 g 5 Y V d s c k d q e D g v b n V M d E p S a G l E Y X Y 0 U G o v M j d 5 V X h k a E x r R V V J S U l Z U V F h e n l s M U p P R l F x R 3 B h b 2 J u c U J H U j B W c W Z 6 Y 3 k 3 e G 5 X d F I 3 M G 9 k V H l 6 O D d O Y T Y y O F I w Y 1 V B d 0 1 5 d l Q 1 Z 3 d v U l p B Z G I x M n Z Q R E N D M k 5 h b U o y S U J x c z l S V V N r e W c 4 a H l t M W E 2 K z F R e W l M Y U N F Q U h T a G t 2 a H p E e n p s c n J m W m 4 1 T 2 F Y V U h R Q j J B U E R 3 a 2 l W T D l 1 N 3 E 2 b 3 F N T V J N Q j d O e l k y T m l 1 d F Q 0 N E N J S W 5 q V E U z b 1 R R a j h I T W 9 C U V B l a X h m V C 9 W M U h S O G R M R l F N N T B 4 a H p 4 b U J q W j J h R l V 1 W k 1 0 W W N B V k s 1 L 0 5 C S E E z c F V k N G 1 5 V W J l T 3 l G a 1 V B O W R i Y V h Z Z 2 9 3 Y 3 d E W m x F a W 5 v M 0 p 6 U D F m N n N N d 3 Z C Y W x F b m F q R W 9 i a E h 3 R D h Z Y 1 N P Q U 9 J Y T c w T k d F b 0 l n T 0 F U Q U l h T z l k c G 0 x O W p 1 Z T U x V X Z E Q T B B W U 9 h M n F 1 R E Z W d 0 F j R n J j d E E v Q W l n R D h 4 O D R 0 R T l L S z F k b z d q T 0 M v N n Z 0 O G Z v Q W 5 E T U R U R z N B R m d I N j M x e m R i Y V U 0 a G 9 O d 0 J 2 V k F l K 2 9 p a m F Y Q 2 1 W S U t J U j F 4 S W F 6 c m h 4 N D c 0 T F l J c T E 5 c E p j T G x k Z F p 1 O X I 4 W D l E R 2 l U Q U E y Y m V P U W l D a F N z N 0 p x M z F T U U N t Q U J o U F J D d j h H e D B D Y W E z L 0 Z M O G Z s d 0 I 0 a j R p V 3 g y c z l m Q W 1 s Q n l K M 0 Q x V n V U d 2 d o U G 8 0 c V M 5 b S t Y O X J h M n R w Y z E 3 M F d 3 T 2 J N U E x 0 U U t P d z B h O W F z W l F C Y 1 k w e U F V b G J u W W d E T F V T c H p P Z 1 B B W T B O T l d F a W 4 w K 1 B p R W 1 Q T E V I O F d J Y U t Y N D k z b H d O R H B X d X Y x R V d k R k U 5 R W t B T W N 3 O D V 0 a E d M N F N U M W p J T V B Q O U F H c T A x a G N 4 O H d r Q W V w a j V h M k V Z U G h 5 L 0 h 0 L 1 J X a j l I U k R j c X B l N H d 4 a H d E N E N o b V h r c E V 6 U U E y W U 9 i Y n l t U F R X b T l M U k 9 z e G M 2 a V U y a k d L b 3 A x Y z E 3 M G x I Z 0 1 B Z 0 p r b k V W R U h n R H V J N k x I d T d 1 N 2 V T W k 1 t W F U 5 R U o y a X R 0 e T h I b 3 h 6 S G 1 S T W Z G O F F a N k Z l a j l C b H Y 4 W H Z 2 d l Z l K z N 6 S F R X d j g 2 U G s 4 e k V S M 2 h 1 d T R S Q U F v Q V h t S G 1 1 Z k h u M k x 5 M T l u d 2 l X b X F N K 1 M x S 3 Y v d n Z a R 1 l p b 3 N 1 T k 1 Z Y 3 k 4 M C t Y T F Z 0 M j c 1 d z V j N W F n d E 8 3 T l o 1 b j V Q M F Q w c U x Y M k w w V D B W Q k F F e j h k L 0 I 5 Z W 0 w K 2 5 i W E 5 m O U l q U H Z o d E t F c U M 4 d z h 5 V m E 2 e T R B O X d H N E x 3 a U N 2 e U g r V E Q 5 N T h 1 U z c 0 O U o v N X d H N G l w b W Z j Q n p u W W N k e E 9 w a j V L Y V h V Q W N h W X Z u a n N o Z m l 6 W j V G S z Y w c 3 V W R W 9 s Q V V 5 c 3 I 2 O C 9 V M n R k d z h 5 M 0 s 2 V k 9 S a W 5 B Y z N w d m I r O V B r O G 5 r Y l V S M G x k Y j Z Q Q 0 o 2 Z 3 B u b k 1 Y T 1 B V c W 9 B b 0 1 q T W h U Z 2 9 S V V J V e T h 5 M U F P c m l u K 3 N L a G N L W k 5 U V T F q U i 9 Y O T V K W U 5 S T G t F V U l J S V l R U W E 3 e G N M b G R B N l V 2 W m l J c k Y 0 d D h k e C t s Z m s 0 U 1 p i e U N p d D R u b 0 V n Q V J N M S t M c 1 M 5 U W J Z T W c r S G t t a z N s S U t Y V V R F Z T F I U k 5 0 b U 1 w b j k 4 L 2 4 4 N D J N O E Y 3 V F d L U z d W S 2 Q 4 S n d G c 0 F r T W x r d G x a S 2 J V d E V D K 0 p z b G 9 S U z Z 0 L 3 h 3 N D d q a V d o b k F K O W c 1 a m N C b k V o R V Y r W n l 1 W U x X Z W s 4 a U 9 o W k F n b 2 h D b E w 3 M D N m W F d X M j h k T k c v Z X Z E N E F t R D k v L 3 Q 2 V E o w L y t O U k h 0 e T h 5 U G U 1 N W 5 V Q X F j Z k J y Q V F t Y i t I d U w x W V B y N i t v N n J I Q 3 N S M 2 N 2 T X Z 4 M 3 N Q c W h V c n U 1 e m c r e T Z K Q W l D Y 3 Z r T 3 B O U H B H Y T d y R G d q e V d H d H J s V k t I e G V j c E 4 v Y 3 k 4 O V Y 5 Z l g y W G x C d F N x V l F E Z 0 9 r Q U N v b E U 0 b 1 h S d k w 0 Z l l V Y 0 5 s W V Z D U k V r Q S 9 R K 2 9 v a W k 2 V E N s M W U 3 R l l m S 0 Y 2 S W V M a E Z B c U Z Z e E t K a E V k R V g z Y 2 M 1 K 3 R 4 O H k z V i 9 a U l N X e k d 6 T F J R S 3 c 1 W l F H U W t 6 N z B W R W k z c D d l e T h a W k 4 r a m l H Z D F E N F d J R 2 d G Y 1 Y 5 a 1 d o d U d v Q X p 6 T S 9 I M W 1 m a V k r M T J 4 b S 9 o V V J i U T F n R H d D d k Y 0 d k Y w Z D R m R T F F d G d H M 2 l C e j d s O F l H W j V 3 T z R W a W w x e W 1 q S E p Z U V F Z d V V r R W 9 s Z F V N c T Z m V U F w Z G N D c 1 d i U E t 2 e H V M S 0 Q y Y z M 1 c m l Y N m J N M 0 V k R W Z 5 S 2 l J N G M 2 W D N 0 N 2 U 2 L 1 c r a 3 d B U 1 N M c U F m Q 2 p J Q W d l Q W t y c n Y z b W U 5 d 0 1 p T 2 9 h S X J x b z R M Q U l 3 b D V s U E x s M k d h d 0 E 4 V F V R U E o 1 U E p u W W 5 v S k F E L 0 l L S k R j c m 5 j Z 0 0 4 b V F S R G N u Y 2 x r W G 5 K Z G Q z R 2 h V S 2 h 6 S E 9 m Z 2 V M d 0 Z a b j Z 5 V U N q O H R L T H Z v O G F Z U 3 d 1 R n d z O W 5 6 W n E x U 0 d 2 O U J E T m Z E Y U N k b V R z Y 3 g 1 b F Z P W m 1 q Y k 5 t e V p S Z l U x Z F h 0 V F V S M 2 8 x U V c r S 1 h 5 S k l S a X N Y a W M 0 e m h K Q U F l Z 2 x P V z h a e H h Z V 1 N s e F V L Q V h 3 R n h y N 1 l 1 T z Q 4 e k o 1 W E t 2 S U Y 3 Z k p p N 1 g 5 a S t s M U c 0 Q U R t Z m 1 Y Z 0 R I Q j B G d 2 V i e C 9 I d 0 F Y R X R H T j l m W D F i N m J U N l k w Q W Z D d U t v a V h E b G N x T k o z Y m R I L y t u d E 5 a Y k E v Z 2 F F Z T B K N E N S b V B z S H p 2 T 2 t W Y T h U a 2 1 Q b V Z J Q W k r Q n d B d E x T M m 1 v Y U h o Y U t Y V W 5 r U z B H e k 9 2 a F Z L S n d m S j l E W F c v W U d a T F J E K z I x d D V O U k F 1 Q 0 l D a C 9 4 d G 5 U O D d 5 Z H F G U 2 0 x Z 1 B 3 S m F W V U h U U F h s T F B X S z g 5 Y j l i T S 9 h O W F z T j d Y V 2 E r R m o r b D R T c S t h R H p X T V h R Z 2 d o a E J E a V E y Q 0 1 T Z m Y y O X M 3 d j d P e D h Z N W h 1 N V p T Q k Z j b 2 5 h S z A v V F V U L 0 J I Q 2 M 3 L 3 R Y a k h B N U o z N V l j S U s x Z H N 2 a H Z x Q 1 d 5 N 1 g 1 d m o 4 a D N q N G N 3 T 0 Z V V 2 w v a 1 d B R E x t U G x I U V J B O H F y W G V I c 0 R E U k t T W W V U b U F C N E l n M k N l Z F R t L 2 t 1 b T R J N E M v V z J o d V h M b D E 2 M T J D M X N O U H A 5 Q m F P N C 9 3 U n d I b E J F Q X k 2 Y m 9 u V y t o Z 2 k y d H o z L 1 V N S D I 1 O U t w U n B X W l g y W m J E W T d u c G t u T D E 2 O C t O K 2 p y T m V 0 M H V s M F h T S 1 J x Q 3 N V Q 3 F x O X Z m M H R B T n p T M H R K V U x p d m 5 l Z D R Q b F Z L b k 1 m U H Z n a U R Z Y z J Y S D l r S F J X b 2 N B W G d t Q 1 l M Z H l t e k h t U E F E b k V 0 S G t v V E p C a k R H M 0 E 5 a m U 5 L z I x V j N V T T J X e D J i V 3 Z 0 a n d G O G x Z a m 1 X V 3 Q z c l Y 0 b 1 Y y d j l C d 0 J O U V J C c 3 Z T c l g 4 a n h 2 S j Z W V X M r L z d W N W J i b X B 1 Y m F 5 Z E 5 t d F R E e k w 4 T 2 d 1 Q 0 l r Y 1 l h b D V 6 N 2 1 l L z d K d 3 p Y d D l 5 L 1 V D a D h x b n J 0 a E V F N E d F U E c z a U R Y U 1 F C S T l Q V D B G R H M 3 T z V l U G V J Q V F R b n h N R 0 d Q M l l P Y m J v a W o 2 d j Z I K 1 h 4 e V h h M 3 N k b y 9 0 Y 3 R R S 3 Q 5 Z l p C R U F 5 N X p s c z J t M D B z V 3 J S S W R Y V j F G V E J N V 2 F 6 V n d B V l E 5 R H h 2 b X p B T W 4 4 V G 9 K d z J w d U 8 5 W U p 4 a 0 5 L W l B K Y k 9 Z N H p r M E F O b 3 l p N k J 2 N W Z I N 1 F D V G 1 y V 3 h 6 a z Z X T G 1 C N G h v N i t Y T G w 1 O C 9 h O W F z T j Z 1 N k t j L 3 p k b E Z L T 2 I 3 d i 8 y N F Z M N m 1 N T W R z Q T J M V H l z M G R y Y T J 2 a m 5 E b H p s b U d F M y 8 z W m J E W l J L Q l J x b U x t b V V D Z 2 9 4 M 0 Z Z S 2 N X T z Q 3 R G p P T H h v M F N L d X I 2 K 1 A 0 a U F U b 2 Z S N W 9 q a W F j V T J k T 2 p W W l c x d W J j Q n l I R 3 h v Y W 9 r V 0 x G a 1 Z k W F Y z R k l j W W s 3 e V V 4 S m h M a 0 V V S U l J W V F R W W p X S X Y w e X V q d G x z R G t v U E x Q c S 9 2 R T J k T 3 J W d T N y e D V n N W I 1 K 2 9 E R z l J S F N X d j h L c F N 5 a j h W U m F q M m F o d F h h T D R R S n F R Z 2 d o a E J C Q 0 N Q R y 9 5 U G 1 3 Q n l D R U V F S U l J Y 1 Q v b 2 5 m Z W V X Z D F 6 Z T V m W V d i Z T R z V 0 x S e k 9 E Y 0 h X T z Z R T z E 3 c n J y Y m t K R W V 4 Q l J Q W U J I c k x Y N z V m U D V O Y j F V b X h C Q 0 N D R 0 V F R U l J S V l R U V F n Z 2 h o Q k J D Q 0 N H R U V F S U l J W V F R U W d n a G h C Q k N D Q 0 d F R U V J S U l Z U V F R Z 2 d o a E J C Q 0 N D R 0 V F R U l J S V l R U V F n Z 2 h o Q k J D Q 0 N H R U V F S U l J W V F R U W d n a G h C Q k N D Q 0 d F R U V J S U l Z U V F R Z 2 d o a E J C Q 0 N D R 0 V F R U l J S V l R U V F n Z 2 h o Q k J D Q 0 N H R U V F S U l J W V F R U W d n a G h C Q k N D Q 0 d F R U V J S U l Z U V F R Z 2 d o a E J C Q 0 N D R 0 V F R U t J R D F N c W x X c V l N V 1 B H T 2 t Q d H o y Y X o 0 O X Z h M n R x Y W 0 1 d H J S e n F Y M X Z w O H J m W H M 5 M 2 V F U T J 0 c m E y c 3 p 4 b n h y W l k 0 M X h x U 0 5 N W j h G b 0 F i Y m 4 w N m 5 w M m 1 0 d j V K S 3 B S c F d h W k N y U 1 R h Y l R h e k 8 4 M 3 V l T j l Q e n Z H M E F P S 3 Z 6 T 2 t J S U l Z U V F R b 2 d Q a i 9 0 a E Q w Q U l J W V F R U W d n e E 5 0 b H N O c 0 h N b i 9 W O S 8 2 O E F r R X d t e n l h a V V 4 Q i 9 2 d m M 4 c j V t W k 4 4 b m 4 4 M z h D Z 0 N p S 2 R r N G t F a m R Q b U R C a G J 3 Q j N E b m R 1 S X B v S V l Q M 3 l k a 3 R M U z l P N G N l U F N v e D B i R V M w T n d 6 Q W N i Z j l F S W 5 F T 2 d L O X B y W H V D S V B q M W F J O E R B R 1 k r b D R p K 2 1 r N m 4 y O X J i M j J k V j c z Y 2 M 1 e W d p T 3 I y M n R 2 Y X J B T z R a e T d u Z l Q 4 Y V l o d 0 R z Q 0 d B W D M v Y 2 Z B Q U N 0 O W N u T W Z Q R D A 2 Z E 8 z Z m V H R k Y 5 N k o r K z N D e k p t e G 5 K d U k 1 d n E r Z j B k M W U z T n p j e T B S W F E 4 Z z B k c m F 1 c 0 d j T 1 h P V 3 Z B K z N J b 1 F R U W d n a G h Q a U l r U 0 N Q R U V J S U l Z U V F h e G h t U G h Y Q T k 3 V F c y d 1 Z C O E p m S 2 Z j M 0 5 6 Y l Z L c W J 1 W W V V T 3 R k V 3 N R Q k c 4 U j B S W U F v a W l L S G h u c n R j Y U 5 H N W Q y S E 9 l d l l 4 a G J I b 0 J Y M 3 M 1 b X M 0 b W V u c D d r T V A x U E l L S X N F U j J a e l d i d j Z 1 b n B p U W J y d D J 6 W n N t S j N k M 2 R 2 Z W J 1 d H J X M G l F Y z B F O F B o Z 0 F a N 1 l W d 0 c 4 M D l 2 Y i s r Q m 9 4 L z l C S W F J R 0 F H M z E 5 Z l V Q d D d T M G Z M R 3 J x M n N 4 T S s 4 R T R J Q 0 t Q a 2 t B T G p P L 0 4 5 U j V t U G 1 Q Q U Z Z S T h r e W F O T 2 t n Q U Z P W S t m c 1 M 0 Q k Z D Q 0 N H R U V P S i 9 s d 1 I 1 a E J C Q 0 N D R 0 V X T V B N b n o v L 3 N z b V R K K z h Q N E x m W m J G W m J h L 3 Y z V F p 3 N D h R b 0 F H U U J m Q 1 l M Z 3 J i a D V P d 0 Q v N 0 9 q b 1 d M Q 3 k x M l R t Z l p u N W 1 l S D Z F T k Z W Q U 5 h c k 9 1 N 1 k y d H J h e T B a e G l R M l p l V 0 Z 0 N 2 V B V j V a T E o 1 S 1 B k M 2 Q z Y l o 3 U F o r a W l L Y W 9 q b 1 V B Q z F 6 U H d i e i 9 N b W x Q d U Z Z Y m d F U U t T M T N w S 0 l O b W J t M j J w c W F 0 Y n p Q R y t G Y z R a a C t B b 0 F I c 1 h Z M 2 5 l K z c z O V B h N z B o R V I z V T J O a j Q r N W F X b G k 4 S F F Y Q T B n S 1 B M Z l l 3 e D l 6 R H p a a 0 V R Y k R L V 2 M y Z X o y W H B y N 1 R s R U J D T G F W R 3 Q 5 e l d p U E p h S 2 k 3 L 3 N y V l Q 1 U E N D R 0 V F R U l J O G N H V E l J O F F R Z 2 d o a E J C c m 1 I b n o 1 d l Z N b V R K b F h 3 Q U g 5 d l Q w d k p O T T l p Z k t L Q U R M Q V p 3 U U J N R W p B S k R O W n F j e m M 0 c V o 3 O U 5 h N z F W O U x p S m F h c T E 5 U m l s M U F B Q X d j e H N S M V p U W H l X S G 1 W K 0 0 v M 3 d q R H N I d T R j V 2 1 0 b H c y M W o 1 b C 9 R a 1 Q v c m 1 x Y k J H Q m R J a H B 4 R F N B a W V o V U F y T F U z S 3 F Y M n J H a S 9 n W W o 2 K 3 h s a n R 2 U j k v e G t B a D h m N z l 5 V 2 l m U W M 3 W j B 0 T F M y M V h W M W Z m U 0 5 k Z V h a W X N X Z k t O c H F h b U d R Q y s w T l R V d E F P Q S s 2 d T Z i R W h F T D Q v M X Z N e D h L a E Z O W m V i b E F I W W R 3 N k U x e k x 3 T W d B U j V o Q k J D Q 0 N H R V d F T k l r R W N J S V l R U V F v Z z F p T 2 Q 1 e l V x c F E r T E 4 5 M n B y Y T g 5 a z V x M l p X U m x q d m d 0 Z 1 B v R E p X d X N 6 Z 2 l D N G 1 K a 1 B C Q U F p M m h X R F A v R C 9 s K 0 0 0 T 3 p Q e j V Y R y 9 j d n Z s O F o v S E F J Q l N h b k 5 q e k 9 C c E 5 2 K z F E d k 9 R a V R H M y t i N y 9 Y R 1 d E T W V Z O E F F Z E V V Y l J Q U H A v L z d R a m 5 y b F J r N X U 5 V k 5 z U W w 2 W F l H Z 0 J r e l p x e E R S U H N 6 O H o r S j Z N W k J q a j h X d 1 B T d X J x N 2 x Z N 2 p t K z Y 2 c n E 2 c 3 Z u V T d 2 N W J x d T l u M y 8 v c G F X b G 1 S R F E 4 T n g 1 Z j N N d k J H Q T V a N 2 5 u V E x Z O F d F W S 9 o a F Z t V W l a V E d Z e k F H Y 3 c 4 N H R M b G l 4 S m p 5 V 0 l a W X p w W U 9 i M V I r N H B o Q k J D Q 0 N H R S t L a V F J S T h R U W d n a G h C Q n J F R 3 Z 0 T 3 V X c 0 d 3 Q m d a c G V J T m 9 n M 0 s 5 Z H p X W n h P c H k 5 b j V t T 0 l x S U 9 J d m x q Z V Z 5 d 1 c y e H p I Z V l 5 W k x 5 N F d p N W Q w Z E h R c 1 R L V l N q U U J R V z F 2 N 1 l 3 R D c 5 U G I y V G d X Q V p E S n A 0 c 0 4 r T 0 1 v a D V v Z m E w Z H J h M m x o W F Y r Y 0 F R R z l 2 c n d Q Z 0 t H W i t 6 W F h k e H l w T H J s V n p I R 2 Q 1 T H B m c n p 4 S m k 1 a W d J Z 2 d z c S s 4 U 1 p S e n N E U U U x T n p j a 2 9 s W E k 3 T F F p Q 0 o 2 c l B w N 1 h l b l l n M l F r V 0 F w T F c x d G J H K 3 Z 2 N V l J d H F Y b V R j a 2 9 v a V o 1 e E R S K 2 I 3 d l A x Q j V m Q 2 F U M l Z 3 c G R S W V J i U V d n S G t B b m d B d X R 0 V T F L c W V z Q j N P T D c v Z 0 V Z a G Z i M j l w Y 0 J 2 Q X d B N D h l U H I 3 W F d u Z 2 N B V k l x M j F j Z V p W W n R X S G t O R U 5 R Q V N B S D R L b 0 Z o d V Q 2 V l N O V X F w V z V n N U N l R E l z V 1 l w T W J O R F J C O W F a c E 1 R U W d n a G h C Q m k 3 Q 1 R J S T R R U V F n Z 2 h 4 Q n F r d m I z O U h 3 Q m F B R 0 Q 2 O U 9 s c j F k Z l g v e G J B Q m d B a W E r M T N s a T V k K 2 5 C W F Y 5 Z G l B R E R H b k F s Z 0 l v R D V 1 V n p 1 N 2 Z J N W p E R U 4 4 W S t k N V h W N k 9 q c z d s O G I 3 Q 3 B Y Y m 1 V e k d P b z R E Y S s z d W p 1 T T h W V G t X Y S s z R n p Q e X c 0 e m l Q e D l 2 S E U 5 R m F R N D I 5 d n I 3 K 3 I w U 1 V p W D h H V U 1 v Y 1 l 1 Y T N s R k p E M 3 J P M T l t N E F L N V N h R 3 d 3 e k 5 4 U F J j U U F l R D h O d 2 h R Q l B 6 R 0 h t L 2 1 C R 0 h P R D V C e E Z 0 e X N 5 d k F m Z 0 x N M D h t b 2 p a b T N o c E F m N U F u a z h u c z d U a k 9 y U U F j Q U s 4 e T g y d 0 F y V V I w d D F M c W d S V 3 V O Q W l 0 O W F l W n V m e D N B T W R 4 b n N y b G N v V m N M c m N J U U V Q Y 1 o w c 2 k r a n V B L 1 l N Z 3 V M d n l l T S 9 6 T G x C S 2 5 W V j k z b V F 5 K 2 F 2 N D l i M l R p T 1 p u c z l u c H c 0 M G p s O H U 5 V U 5 Y a 2 9 s V H V U d 2 d o a E J C Q 0 N M R 0 d r Q 0 N Q R U V J S U l Z U V F h N k J N S n F N Z H g 3 b U x t U l d B d X d G O G x Z a X V i R 3 B x V 3 B 4 T 3 A v Y 0 d z Q U R B M l h I M 0 R W Q m F y O G N D L 1 l F U U V O R 3 d h K 3 h V V 1 Z R W k t B S U F Z O H p o Q U x w e n V k e W R j Z E 4 z U n p q S E J j e T h O a 3 B a S 0 p j Q 2 V C M 0 F 4 U 0 5 k b U p u L 0 5 k c E J X b X V 0 V X V w Z U F C Z W 4 w K 2 5 X O X Z i M k 9 Z T j B T N k F p b U Z G W F Y z Z F l I T 0 I 1 b 3 E r d m I 4 Z k 9 6 c z V h W j M 2 S k F B Q U 5 X M G x F U V Z U b E F M R F p a c H R O U 2 l h V D A 4 c j l a c 3 l Z O F V t b D F I V U F I R 3 Z 0 Q 1 d F W S 9 p e m V w Y l R X N X h M U l N Q Z G Z k c T F T S 2 x P e F B S b k F n T m V X b V Z 2 a n Y 2 T z V v e m 1 o T W V Z M E F B Y 0 I 4 S z I x T H l x b G 5 o L 0 Z Z U W x V W k F J Q l N G U U d 2 N F F R U W d n a G h C Q W Z m U k x r R V V J S U l Z U V F Z Z z J T e l d i c m 1 m a z h B Q 2 N D N k Z S S 2 Z k b G E r M j B p c 3 N 6 O E d X Y i t 2 Z X U 2 V D Z G V V h t M F p N L y t L a U k 1 U H A 5 T 3 A 5 d m I y V 2 V Y V E 1 E T V h p O F Z a U T E 0 S V V K N 2 5 w Y 3 R y N 0 J E U m x 6 M 1 B h e D Z r b i 9 Z O D c 1 R E t C a U p h R 2 d U Q l h k V W R 5 M j F h N i t P S n F J Y V p 6 d 2 1 D N E t h N G J W Y 0 E v N 2 R n d 1 l M e n V y d T d l O G Y 0 c 3 Z S e k h P Z F Y z L 2 Y z O V R 6 d k N N Z H h m b U d N M m Q z M y 9 m d X J 1 a V V x e T V J c H B k W U h B R 1 o r d G h 6 Z 0 F Z R F p z M m U v Q y t E Z C 9 v T V N p V 0 9 J Y U J 3 e l A x U V I 0 Q U V B R 3 d U Q n V W c n J y W W h v d T F F T W M 2 Y T F 0 a 1 l w Z F F L Q W J 3 T k F T M H R M c 3 F t c D Z X c 1 Z m W F l G Q U d 2 d E Z z Y V l k T 1 h C e k R 3 R E F M V F c r e E d S Q m Z C O E Z F V V B P b z V 6 c U x W M l R 5 S T Z B Q U N p S 0 5 y S G N a e k Y x U m R u N W l P S W F N O U J 4 c F V B O E 4 0 b 3 h p K 0 V F R U l J S V l U N G l K Q W d q e E J D Q 0 N H R U V H c 1 F a a j R M d 0 t r Q X J p S 2 l V M 0 8 1 W E k v V 3 V n L 0 E w a U F J W G t t b F V s d l g x d G J l R H V B W l p 2 N G x F Y T B O N E h q W G R i Y 0 N V Q T d x Y k U 1 R W M 4 c W w y c 3 F t V H A x Y W g x S l d 5 V G l 0 O V d z Q U l t W S t G Q U N J N l B U U 0 1 q R U R F Z E Z Y a W V p c l Z X T j h C Y 0 N B S U k r M U 5 n S U F y Z l Z r Q U 9 j e T g z T k J F T n h T Y 1 o 0 Z E F C d z d Z Y 0 t F a X d F T U c r U W h J d G Z 6 d k F 1 c W 1 q O W R 1 V k V v R k g 2 W F R D Y l B B W E J M S n B Q W k 1 w L 1 B 6 N j Q 0 Z m t E R 0 N q T S 9 T M F J R U 2 g z d G V W N C t E T V B i R V d j O V Z k a y t Q d j Z Y U X d 6 d G p 3 Q k d E U E l F U W Z B Y U F C a G p G c G J i e G 8 4 Z j M 4 a k 1 O M V g z V l V x d G N L M 3 k z d 0 1 S M 1 J B M y 9 T e W Z 6 N T h B b 0 E x Q V V X c 0 5 B S E J k O T d I c T d D c 0 E w R n B 2 U D h U U W F v a G 9 w U U 5 z U W d n a G h C Q k N p Q S t l Q k h t R U V F S U l J W V J Z Z 3 h T T H h R d G Q x M z N V O S 8 z S E F N Q V k 4 e G d 6 e i 9 O O W Z 3 T F F 2 N W J P e m h X S H Z H R 0 1 l W n V a Z H d m d 2 k 3 Y T J 0 Z z N q M G 1 U W G x q d W s w M m 5 q T 0 0 0 R l J M U U 5 n R H B t W m l J S 3 J i V z N L Y V d h N H V 0 b T I 5 d m I y e X Z I W W 9 3 c E 1 Q T z V R U k J j V 0 R W T X J 2 a T V Q d j Z 6 b k N I e V l 5 S 2 F a S z A 5 U j J 0 d E t 2 c E 5 q d i 8 w d E 5 a T E s w K 2 1 s R n F R e S t V c V M 3 W T V S S F R D Z 0 F z e U p 5 c U R V T E 5 u e j M 3 W E d M T V B n T D h v c G U 1 c G J X M 0 5 6 c G t 6 W j B u Y 0 4 x a 1 p 6 Q W l D N E h m R 2 1 P c 0 J I S 3 F V d W t W c m Z R R V J Y Z j N l Z S s 5 Z F V 6 N E d B S W h v U X d B b 0 Z B c G R H Q V F 6 d n p O W U l H d z B j c m 5 j T z l s c 2 R 2 T E l Q V m R V S 0 J S N j R o K 0 x 3 M 1 l j Q V J F b H B W e W J F R U l J S V l R U W F 4 W U o 4 Z 2 d o a E J C Q 0 N M R U d j V j E z S T J 2 d G h w N 2 5 i V W h F b n d L d 0 x S R T k 2 S G 5 l R V Z W Z G 5 3 e k R j Q z R B e T h 4 L 0 p L S 3 Z w M U t w V D d p d X V 6 Y 0 F X R 3 Z 2 c k R q b m V n Q j J Z T 2 J I a U t p U m l E Y j F m Z i 9 M Q U t D M V B p e n V O Z y t E Q n h I c 0 V P M E F B R 1 p 1 a U x O a 3 l v R W J B d 0 J L c V N z S D Y 2 K 1 V l b n l G Q z F q N 2 V 3 Q z d W N X l 6 T H d p Q 2 h z b y t 4 c G h 2 Q W J p O H N z M z M v V 2 V N T V J j U z B i b j E 5 Z l c v Q U x C Z n Z L d U d t U 3 Z M a 2 x u Z j l 3 L 3 p Q T y 9 Y U 3 F t V G l X Z 1 h B S m V N R 3 p m d X h I U T Z 2 W E 4 3 Z T d z Z l h 6 Y 1 p C M 0 d H S 2 1 t M k t 0 K 3 Z l T E N z b X c 5 U 2 R m Q k x D Q 0 d F R U V J S T h k R W 5 R U j R o a E J C Q 0 N D S F d J T X k 4 U F J G O W 4 w c l J o b m 9 B Q l d i Z U p z N 0 N B U k V w Q U h Y V z J r T U F 6 S T N i Z m d Q Z 3 d O c m E y d E 9 a K 1 d 2 T V B E K 2 Z 6 e j l h U H F l M T l t L 1 c y d l h h M j l 2 b k c y T 3 V B T E J w e F N W Y k F C U 3 R 0 V l M 5 O W s 1 c 3 d K b z h T c W x Y e T F s R z h i W E h B O E N 5 W m N 1 V 3 h O d E h N S F B E a X F m Q n Q 0 a G 9 O M n Z 0 N 2 t R M E l J a E N S U F B I O G h w V k h m c 0 R h K z N 1 Q U 5 a T H B W S U 5 j Y V p U S F J H d E V G Q U p 3 L 0 F w Q U U 5 c H J U Z E F x U n p l V E 5 k M X I w V W N t Q U x 3 R G 9 D R 1 J D T F J E T 0 N s U V M 0 M z J K c E Z Z N U x K W k x S U z Z x K 2 o 3 U D d I S U F p K 0 5 u S z N V Y X R o W m d u e U N D R 0 V F R U l J c 1 F h U k l J O F F R Z 2 d o a E J C c m t D Q U l m Z 0 x n S j h h W W N 3 R 2 N Z N j N k S 2 d 6 R G Y 1 Y j N h N j B 2 Q W 5 D a X R i W S 9 p T 1 A 3 L 3 V Q R 2 1 I W U F K e E F S b V B r T U F G R j V m e G l H Q 3 p H M E R J R D J t c H F h Y V F D d V J 5 b W 9 a S U Z T U m c y Q W 5 Z a G 9 w N 2 h 2 R F R Q Z k I 2 Q S 9 5 T V B N c l F E Z U t w Y z k 4 M z M v b W N F d V l v d 3 B a K 2 8 4 R 1 F U Q m N P T V p r M X d 1 V j B p b F V s L 3 U 3 T 3 l j a i 8 r d X N 6 T U 9 R T T l R e H d S Q j h F c H J h K 3 Z Y N i t 2 c k Z 3 S H d X b H B h a 2 w x Z F h Y M E F u Z 0 9 3 Q V R Q d m k 0 c D d q T G x L c W I x V 2 R i e E t L W W V J e G p I e j d R Q m 1 E O V A x T 0 N L c U c r N W M x d H A 1 N W Z W N U t o S F J D d D h E b T V 1 Y m E 0 b U l K T W d q a E J C Q 0 N D S E V t a 1 d D U E V J S U l Z U V F R c X h o c 3 R u c 2 R H d n R t V V R V W m E x Z F h H N 1 B a R E t i R T l I S j F 0 b 3 I y d H Z i N T F V Y 3 d 0 Y m F L N V J T d j J U b X Z p V k x s b H c 5 e W t z c E F K O W 0 1 d H Z M Y T g w d z g 4 d 2 d D Q j R a c k x N e D V q b G 1 I d E J H U k N r Q X M 3 V F d H V 1 l l T X V 1 R W 1 i Z U l 5 N 3 F k N V h u Z V l P d k N k S V p o Z U 9 z b 3 h 6 M 3 d 3 T T d P T j Z y R z F B Q m d X W G 5 i O D d 6 O W 1 E b W Z 6 K 2 Y 3 Z 3 l x M X R i V 1 p P T 2 d 4 U H c 3 d 2 d K b X Z K N k k 5 a W V n U V k 4 d 2 Z m Z C 8 v S F F D M H R M U W t t N X F h Z n N M T T A x W j J U U j R B e U d R e W 0 x U n M z a D B F d 1 Y x R D l k V m F m M z B V c D d 3 R U Z m Z F p W d k Y z M U I v b 1 c y d X R 0 U n J p O W h W S z B X b X R E d 0 x 3 R F N L e U F D N z B m Z i t o V V Z 4 Y k N D R 0 V F R U l J O F F H U U l J O F F R Z 2 d o a E J C c m 1 G d 3 V O M W R y Z l F R e m 4 r M D R 6 d l B H b U 4 5 Y m E r O G t v c 3 V a T 1 h 6 N z d i Z l B x d X l m V H F l b k V O R 1 p B R U J F e W F h b X B r c 0 J m R 0 9 r N j N p Z X R 4 M F J U V 0 h t b F h x b 2 4 4 M W 1 w e l B 6 d W d E d U l L T H B B R T R Z c W k 4 U j F R Q U F N e D h 6 U k t E a 2 Z n Q X J G Z V N w N U h u Z U J K U y t C L 1 V I T T R q b z g w c X B X N 1 R X b l F D N k F V d 2 t v c z J a b V l u b 2 p I S y 9 N Q X d m M U Z y Z l F F U U h B N 2 h i Y T k x S l J H O E N T R E 1 6 Q W J n W X d I Z F h Z b G d K W T h 5 U G 1 I a 2 1 n S U 5 Y N W Y 1 a W J 3 T 1 l 3 O H c v R 1 N G T H E 1 K z F k d U 0 0 e S t 2 M X l u Y X Q 5 V j V F Z E F N e l A 4 M 0 1 F N G p v d n J h M n R t e E h S M G Z I K 3 p C T 0 l Z U V F R Z 2 d o e E N x U 0 l J O F F R Z 2 d o a E J C c m 5 p Z 0 l n c H N B M 0 9 w N T N v R k V k S l Z T c W x 6 d T d N e D U 4 K 2 I x b D l 4 S 3 A 5 T l R Y T m Q 5 R k V B e k 0 1 O V B S T H N E T 0 5 J W T g 1 N 3 Y r e W N C N E t w e l R 5 a V h Z e U 9 p U T V u N T V T Q U l I a m J H Y k Q 3 V 1 F U T H p Q Z 0 F R U m R G O S t Y e i t j U U I z R E 5 V M 1 h n d m 9 X R 2 F l T 2 x K Z 2 d v a V N X d X V s V m R k S 2 p D Y U x o b 2 k r R X Z k L 3 V h T D V O Z 0 J U a W N n d z g w W U E z b U R t Z T R u b z B 1 c n l j a 0 V R S E t h M X p o S F J O d 0 J z e k 1 5 V G l l a V J Z c k Y 0 c H V N N G 5 4 O W p K c z k 0 Q U x E V y 9 w b U l O Z 1 B 3 N k F q O V J 5 V U l n b X N B W E R Q Y S 9 x b F V x b 2 F J V G 9 3 M 2 4 2 d m N S M F E 3 T V B O c l F S Q n N s V T Z u N n g z S F d l S z Y 3 c l l B S k 1 n a m h C Q k N D Q 0 h F U j R B R W V Z U V F R Z 2 d o a E Z n R H h T W E M 5 b V B t T X d I V U 1 m T k R j Y U R n R 3 E z M X Q 1 V l M y e F d M e F V s S 3 F m c 0 J U Q U 5 3 W G h B R T M 4 d G 1 z M W R i Y T U 4 a W 9 o T j B h Y 0 d X Z 3 d 1 R m d r M G t F b G V n d E t i T 0 Z 3 R j B l c D Y z R l l D d k U 5 R n g r T z l h T m d E d 3 N E R 2 1 P a k J V N W d D W U J 3 Q 3 B W S 2 9 C d 0 Z I T S 9 H W S t u M y 9 5 Z m I 3 O U N N R E 5 s U T N 4 d l c 5 Z D J l W j U z Z 1 Z F d E E 0 U j l U R n p C R 0 F 5 Z 0 s v R y 9 S O H M 5 d 3 V D N E V r Q W 9 4 M m p E W U x n Y 2 d D W F Y r L 3 d Q T y 9 6 Z 3 g z Z y s v N l h x O X R h V 2 x x U 3 p E e V R p R U J F b X p E e k d V R V E v R W h y Y m V J d W R 3 e n p P Z 0 9 s M T d w N 2 x H T X V q M j h i S X J v U X d D S 1 V 5 c m d 0 Q j F C U F J C N k F U e k h 6 e T I r L y 9 m W U R s Y 2 N 3 Y z B C R V J 4 c G p i b V B t O F h F S n U v e F l y a X V F R U V J S U l Z U l l m U 1 R J S T R R U V F n Z 2 h 4 Q n J F R 0 x N T G d F T 1 p l U W N B N H d E a 0 F l d 2 F C T U g 5 e m M z T n R a T W 1 U V G 9 l d 0 d i T X Z J d m p P S m N C U 0 R M e m Q 0 S W d 1 Q m d B Y 3 J u Y z Y 1 N 2 5 m W k d J Z m t k R V h 3 R H c 5 T H g 1 O D F M V H B r M z d M Q k U 1 e k 5 3 S j R B U W k y a E h B M z M z Z k g 3 Q i t E e k 5 m Q k d E V 1 l H T W p v a C t V Z j A 0 b W s 4 Y 0 N X S m V J e n N i Q U l O R X F Z K 1 p p R U F S S F Y 3 W V p Z N z Z G c W l D U F V x b 1 p 3 U D d 4 M k 1 y S H Z z W E 0 1 d 1 p C O E 5 m M 2 M w e G p W U 3 d X a V l o Y 0 F H O V l h L 2 N L d y 9 D c H F p N D N X M n V I e k p a U l N w M D g x b X R H V W Z T c T Y 3 b 0 d R Q T B O V E R s N m 0 1 b H Z W V X A 5 W j k 2 O G V U M l Z 4 d 1 J C O E F 1 d D l V W k V k Q W d S T F F k d 1 V o d 1 V F M E l J S V l R U V F u d 0 V T S k J I Q 0 N H R U V F S 0 l O W W k x Z G g y b D F C Z U o 2 Q j R B M X d k Q j h E a m l r b X Z k M 2 Q y O T N k M 2 R s d 0 N B T W V a W U F J d X R 0 Z n V H W W Z o R T V U b k N N T 3 h 1 Y m 0 3 K 3 Y w b V R K d j B j d 0 h N T E Z 5 N W N H Q V R C T 2 x X W G V q S 1 Z T b D J D T 0 V B V G x 5 M G J x U m J a N 2 V V Z m x G S T N X b X Q z W G J C Z 3 d Z O V g 1 W D Z y O W Z Y M W Z j d H h u T k 9 x M j M z Z n Z 3 T E F G V l Z 0 Q j J T e j J V T V h M V n B V V j E 5 Z l h 4 d E Z V W E g y N 0 5 u d n Z w L 2 p X V m 5 k M 2 Q y O U V 5 Z E 9 Q Q U R B S z J F W X Z q W k l s L 3 Z E T U x 4 c n F P T z E x b 2 V N c 1 R R Y 0 9 q b z Z Y Z 0 p R R z I 4 N k x T M H R i b G R Y V n d T Z 0 9 N e G h O Z 2 l D V X d D Y 0 1 x Y U x D U 0 d F R U V J S U l Z U V F R Z 2 d o a E J C a U J V N D J t M D J N c G 1 O c m E y d m o 2 a D d N Q 0 Q 1 V 2 s 4 b z h 6 e n Z F R 0 1 Q R 2 1 K d E g 3 a T J F R U V J S U l Z U V F x K z V q O W F W T E N D R 0 V F R U t J L 3 d G U k x w Z U x S d E 5 4 e n B 3 N V M x Y j N Z R V l 3 W E l h S U V F S U l J W V F R U W d n a G h C Q k N D Q 0 d F R U V J S U l Z U V F R Z 2 d o L 3 I 4 O U 9 D Q U F B Q U F B R V B M L 2 R V T U N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I c 0 J o e U p G N W J h Q k R B S U F B Q U F B U 1 V W T 1 J L N U N Z S U k 9 I i w K C S J U a G V t Z S I g O i A i I i w K C S J U e X B l I i A 6 I C J m b G 9 3 I i w K C S J W Z X J z a W 9 u I i A 6 I C I x M i I K f Q o = " / > < / e x t o b j > < e x t o b j   n a m e = " C 9 F 7 5 4 D E - 2 C A D - 4 4 b 6 - B 7 0 8 - 4 6 9 D E B 6 4 0 7 E B - 9 " > < e x t o b j d a t a   t y p e = " C 9 F 7 5 4 D E - 2 C A D - 4 4 b 6 - B 7 0 8 - 4 6 9 D E B 6 4 0 7 E B "   d a t a = " e w o J I k Z p b G V J Z C I g O i A i M z E 2 O D k w O T c 4 N j I x I i w K C S J H c m 9 1 c E l k I i A 6 I C I x O D k z M z I z M j M y I i w K C S J J b W F n Z S I g O i A i a V Z C T 1 J 3 M E t H Z 2 9 B Q U F B T l N V a E V V Z 0 F B Q 0 F J Q U F B S 0 p D Q V l B Q U F B c m 5 S b F R B Q U F B Q V h O U 1 I w S U F y c z R j N l F B Q U l B Q k p S R U Z V Z U p 6 c z N Y b W N I S F d k L y 9 I M 3 A 2 b 3 p r e E 9 T U U N J T X N o N G N Z a 1 E 1 R W 9 n a E d l a n B x c G 5 J Z 3 F C a U Z C U m R E M U F V R D F S R V h Y N j Z x S 0 N 3 Q W g 0 T G l n c W V L R 3 B V R G x j Q 1 N W V l B T e E l E d 2 d S R U N M R E F y c X R D a 0 N P S j V D Q 1 p k T l h u O T h k M H M 1 M 0 9 K S m 1 j R T V M W D g v R 1 l S M C 9 W O S 9 Q O W Z q L 1 Z 3 d 3 l U c V U 5 O X Z 4 S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R E N Z Y j d B U U F B Q U F B Q U F B Q U F E d V B L S X B l W k d a d D F X c j F n V X F s c 2 5 x d z h 3 S F F K N D d q O T d q N 2 l X b W F 2 b W x i a l Z r c 0 Z 2 Y 0 9 3 L 0 N F T l d 2 V z N E U n Y z c n l s L 2 N W R V V Y U 0 p 1 O T l l T H B l d j M x Y n p B Z 0 M y d j h K Z 0 p 3 Q U F B Q U F B Q U F B Q U d C e W x V c W x r W m k 5 Y n R t e l p k V D A 5 U G F z a 3 l j e E 9 r L 1 R W S U F n b V N s c F l p e n N 0 Q 0 l M M 1 Z h d l Z k M W N x b F Q v d m l O e m l P T j d U M 1 Y r L 3 V m M n l M T H V u V X F u Y 3 R 6 M X k y c F Z F V V Z T V z l Q S W d D S T Z a T T J m T z R 3 T 0 k v N X F a Z m R U Z D M 1 a W 0 2 U T A 3 S U V X c z c 1 O G t I Z D F m U T d G W U x G U 3 I x V k Z E a H c 0 Z F Z h M V c 5 d 2 p E Y 0 I 5 S i s w b H F N N 0 0 y U 1 c x W m x u M m h 1 N 3 Y 3 a j Q z O X d q Q T g y Y 3 l 1 Y m 0 x d G Z h T 2 t H e V J w K 3 Z U c F k y K z k 5 Z F l s O V J n e k 8 x d F N x e V F L Q V F Z b 2 l x S l R 6 Z X c 2 U 1 J j b F N m T C 9 k b 0 o 4 c m p D e n M 5 M z k r R F J O Y j l s T 2 M 5 e G 5 a c S t x V n F 2 R E t D S U R k Z z R V Q W d B Q U F B Q U F B Q U R B Q z B B V V J X O H d z M n U z W m d 4 M y 8 z M m F w b D M x N H l B S X Z 1 R H V C M G o 2 V V V Q W U s 5 e D k 3 U k 5 Q U E 5 G N E 0 v M S 9 K U j B j a H V H O X B W T H A 0 K 1 Z 5 K 2 V w K z h 2 d U V t W T N a M H R 5 e U x K d l p l S k 9 5 V 3 E z d V h 5 Z 1 V m c n k 1 N H h R S 2 h j O U t v a E J n S X l a T 2 5 E a k V 6 S T Z X T k t K Y X J l N H Z h W k 9 G Q U 5 q N V J G R V V t O W x Q M 1 g y V W 1 R M H R G U H B 1 K 2 R S Z k p j b m R Y Z E t 6 N 3 Y 1 M E d J W X Z s Y l J P S V l D W m 5 T U n A 1 Y X B W c T I 2 V n B H b l R w b z J w V n F 0 L 2 o r U D R v a V J K T H R o a E Z 3 T U E y T 1 l v Q k F B Q U F B Q U F B Q U N B R n d B e m U 5 V G R y M m 8 0 O V N J e k 8 x M 1 N 6 Z T c r U U Q v e E o w c 2 E 3 K z d m Y l R q O V A v V l B p c 1 h p S V p L b W 1 0 b U Z Q V D A 5 Y X h 0 a U R q Z X o r e G N 0 V 3 R S Y l A x R X V s M y 9 m M W R W M V J K W m x Q d 3 V D N E x 0 U k Z J V n B t b j Y 3 Y W N v U F M z c k p s b D V m R U F R U H F 1 a 2 1 w U 1 J s V 1 h h e X U 5 O D h r R E V L a F F K U G 9 R N U F U M C 9 Q M m l p S 2 p u S D N 2 Y n U 3 d S s 4 W T d I e X d 4 Z T U y O T R z b H J Y V D N s V 2 E y W E 5 M a G t p N X c 5 M k 9 5 T E h 0 N D N M a H h T M m Z P b k p u M T E z b n k 1 T W w 3 d U h 1 b m 1 k M n d Z T U d D N X l S c D Z O Q 2 h u Z X E 3 Z D d S b 2 g x M E Z B R 0 M 3 b 0 J B Q U F B Q U F B Q U F B Q U Y 0 Q W t p V D V r N l J 6 N j h l Z G 5 a M l Q z U D E w Z D c 4 d V R k U D F W Z 3 F J N C 9 o Q W R 4 K 1 N w d W 0 1 e l c y U 0 Z J Y m h t W k t 5 M 3 Q 3 Z T c 5 V F B G W X Z G Z 3 J z Z l p t W S 9 h N D Z m U F h 2 M m t 6 T m 1 6 T 2 h j c 2 1 U S k d W b V d Y Z F B j b n F i c F N 6 Z V V l e F J G V j V 2 W m U 2 d l Y 2 c G h L c G J K c z A x Z j d m N E l n T 0 1 U T W x t d z Z F c H N q V G R O N 0 J 6 c 0 h E R X d V U m Q r W G R J U z c 3 e U 5 w Y k J S R j k w a F N s b V h G U 3 F W e W V W T 3 N t W m 1 5 T F B 1 Z l N x W H k 5 T W J H S F R s e T V H b G 1 O a X p Q O H g v V X o 3 b j d k R F B M V n E 5 Z V B X Z D d Y Q X N B W U 1 l a E V B Q U F B Q U F B Q U F B Q W R r T m 1 k c V M 3 Q n k w d E x R L 0 V j Z n o 4 Y V V u R D N Q M z B P S T d m M H R 4 b j Z k S 2 x N a k 1 W Q 2 9 Y T D Z u M k N J S G p S N 0 5 t e l Y y N 0 h Q Q y 9 a W G 1 N R E x 4 Q V B x K z k 3 O D N B e k c r W H U 5 M G h T b 1 Z B b 1 J W R V V O T V V l S l V s Q k V K d 1 l S Z E Y 2 U l R l T E Z 5 K y t x Y j d h a D V t O T I 5 M 1 h s c 3 Z s c E 5 a c 2 t x W k x z d G J X M W d l a U t K S W t 1 Z n R 3 T X p z e m l x S l R H O G R h d T N i d F V i Z m R k d H R m d C t G M U F n Q z J J U W 9 C Q U F B Q U F B Q U F B R 0 E z N U 8 1 W G 1 k b H Z t O D Z k W k d i d G t p N l V 0 R 2 9 n N H p 6 e n p E T z l t N D d h Y 3 U 0 K 0 k 4 d X l X d 1 l T V 3 l n V U 5 t d T F n Z D F a R k V V U G 1 0 a 3 J x d F h x a 0 V x b F V x M m Y 3 K 3 J x Z W x t V 1 p W O D B z e T U z S H l Y c G Z u Z i 8 v T W J H S 3 B W S 3 A 1 b l p P W k p l Y l d h O W t 1 W k o r b X l T S k h j M 3 h a V 0 N J R G p i M 1 E 4 M 3 M v M G t M W k Y w N C 9 M b H l 6 O T F 4 e D E z U E x 2 d H I z T F h r S 2 J w b H l R c G p 1 T U w z U D J N T k U z Z k p V b F J G T j F u W n E v c X I w O F F C T i 9 0 N y 9 6 N D h l U E h M V n E w N k 9 r b 2 l x W k l t b X h t Y X l U b G t s U X F s V T Q w c y 8 z Y y 9 Y d G 0 5 c W V H Y n B l N C s x M W 1 k b j N q V 0 d 2 V 3 J Q b k h O c m k 4 M 1 U 2 c F Z E c m V 6 R D Z p d n F L T l B j e H N z Y n Z Q e X J M c 3 d r c W w 4 c m Z H M l B y W E 9 B a U N r V m 1 X Z l Z 6 U 2 U 4 M X N u S 1 E 3 M 2 Y w a m F a c m V X e X F W a m p h e k w w c z Y y c 3 p X U 3 Z x T n B J O G t T Z E x 2 M X l l T z Q 5 Z T Y r e G Z W O S 9 W M 1 N Y T W x m Y W E y N n N 3 N m 9 p a W F Z R 2 F m Z H Z j T 0 1 4 d n Y 3 c y t h M m Z 3 c 3 k 3 N D h r R z F G b 2 l n N j J N e H V s N 1 N I c E Z P U 0 p M b H g 4 O T R 0 Q U Z 1 R F F n Q U F B Q U F B Q U F B Q T J B M m x h Z n J 6 N W 5 O U k Z M M U w w Z 0 5 w b W 4 1 a E V G T H F s N W 0 5 Z U 1 p U U l Z Y 0 1 K T m J k d D N j N n U 3 U W 9 p a V p r V 1 h h Y m 1 l M G w 2 W F p K a T h 4 c 2 d w b m R V S D h L d l o 4 K 2 w 1 a l p l Z T c r b U p s Z D Y r N m p 6 T 3 l O a 2 p v N k 9 6 d V B t e k 5 u e m w y U 1 Z D d 1 c 5 d 2 1 D S U p Y M E Y w b m R r c D U x O T V L W m 5 U V n k 1 T W l Y U 2 p w K 0 I x M 2 1 M b V B W c W x W S H R i Y T J o b z N u d 2 p B O D B j e X V j L 2 N E c 2 l 4 N 3 N y b F B w V k p a V W Z 2 M F g 1 d m J 6 T 3 h q a 2 x h d V h y M z Z u U G 5 6 N X k r d m 4 0 L 2 o r R U p K Z H l k S j h y V n R m Q W 0 3 b l N p S 3 Z t Q m 1 u M 1 g z R l p K d W x i V F U z W T g w c y 9 j W E N v V T N G b 3 Z G N H l x V n l v U E 4 v Y k l z d T B M U 3 N X W j J t N l F q S k I w b k t T M l Z T b T g x c z k r Y V d Z K z c z e W l w V T l J N 0 p Z M l d k S E k v S 2 J S T E 9 0 Z k 0 v a U R w Z W t s S F N q c k I z W T h 0 R m 9 2 S F Z D c V Y r K 3 F C Y 1 J 5 Z j R P N i 9 s T l F p S 1 p V M H k 4 e i t T Z E t K U V J D Y 0 V N Z n g y N U 1 r K 2 N X R 3 J u W D Y 5 T 2 x q c 3 l 6 N 1 Q w b G o z U D M 5 Y V p w U 0 J B R H N Z Q l F D Q U F B Q U F B Q U F B Q U R V M G R I e E t q T j d s Y n R m V 1 N 3 V z k 5 N V l i T F Z h e m V i T m 0 3 Z D B C N l g y V l c 3 d z d 6 Q S 9 N T E 8 5 M 1 A y Y 0 5 F M i 9 Y a j l a S 3 B Y T 0 N v T G d X O D N C c F Z L c H k 4 e k 9 r M 1 Q 3 a W h V c n B 0 Z W Y 2 d S 9 v N k p n Y U J N R m N k L y s 2 c E t t U z F O c m E y b H V 0 V n Q 4 L 2 R 1 e l l h M m J P b k p s S j B v U U p F M X J h M n R y d U 0 3 U F h s V X F s Q T h y b D h x T T c 1 a k p m M k R v N k 9 s N F J o d U Z I a 3 l U N W 9 D U k 5 u a n g 1 a j V F a l I 1 N W t a Z 2 U 0 K 3 g 4 b E t j d X l W U T A z L 2 R j U l J k R l I 2 c n Y 1 K z V 5 W k J i V X h E e k 9 6 R G 5 m L 1 h t T V J B T G F k M n Z m T F p 5 V T k 0 d T d G Y 3 J u O F d M M H R p c U x 6 e k 9 5 U 0 1 B e S 9 K K 2 1 Z N X I 1 b W R r Z 1 F C S y t a U F h 2 M n l t S 3 h X Q W p E O E d Z e j Z 6 U 3 p X W k l 1 V D V M a 0 0 1 T F U z d D Y r Y j J 0 c j Y 4 U H U v d n I y O X Z a O T U 4 N m R 1 N 2 h w c V B Q Y 2 Z V Y W F w a m Z V a m 9 N b 2 l y N W h a b W V I W W Z o V j l S V V N x T D I 5 Z l p 5 a 2 4 1 c V p 1 W H N 4 V G R P N T l R S G l P S j R t c W V 6 d T E w U l J s S 1 p w K 2 t 4 e n Z o T W 5 U a H l T W m R t d k p C M G s 2 Z k 5 w b W 4 1 b m E 5 N D d B R n V H U W d B Q U F B Q U F B Q U F B M k 1 u R m N m e E t T W G M y b n N 2 e l B E Q X p t Z G 5 W Y 1 J 4 Z j F V K z N v W k t D T 0 k 3 W H V S b m 8 3 d D l P M C 9 R V H p j R m h H S j R t U 1 d a M m R x R l F P S H R q K 1 l S a C t L a W t B e m Y z T 3 J h R X U 1 K 2 F a Z G 1 0 Q T R r d E Z B c F B i K z k 4 Z G x X Z G 5 a M l Q z U D B v U 2 Z l a 2 F m c U 5 4 c l p 5 d V h 4 V k h N Z W 5 x M 1 p U d j Y 2 M k h Z Q 3 l M R H V y Y 1 d u L z d 1 N 3 U r W E V j L z E 3 U z F H S 3 h 1 S G V s V W 5 u N j F s d H Z Y U 0 p w b l p 1 Q m l 4 W X Q 2 b T F y Y T d 0 R m Z U Y 0 x K M G l p R U d B a j N M M 0 Z 6 U F l K d z N D U n V 5 K 0 9 v d W c 2 T S 9 1 e X U w K 3 U z Y k Q 5 Z z V u O W p 5 U U Z R V E F s a n V N Z k 4 v W H Z T T l A w T G t s Z k 4 3 T 2 w 3 a j V U M H J 0 c T h X T W x y Y 3 l 5 N 0 N z N y 9 N S j J F L 1 h 2 b H p 6 U F A 5 N V l C Q 0 J K Y V p w Z U d r W F J l O H h z U 2 t k S H g 2 d T Z 1 N 3 Z 2 Y j J 6 U D g v e m Z r a V J a S 1 V t V l N x V W F 4 L 0 c z M V h m V C 9 o L 1 Z h d l g 1 c l R 2 b X p w M j d P S X F p M l d i M n h w Y V d s a 0 1 s c l Z N S V l H Y m Z U N U x r a H N h a H d 6 R D h W S j d u c D B t S z R q a m V N M G 1 T Z j d T M H R M e G I w a D d 1 Z m 5 s a k V Z Q W t K V W t 5 T D Q 3 a k g w Z z Y w O T F Q b F h S b D g 3 V 0 9 I a j M 2 S 2 t s R m Q v O U 9 t c V l Y Y l B h Y k J X Q 2 J v Q k F B Q U F B Q U F B Q U F B S F p 5 M V d w M W F S a U c 2 O X p z T j d O O U p i M U 5 V d U x 1 N n k w b G J X W W 4 x L 1 o w Y n Q 0 c m Z G N X o 3 S l F w V T R h c D c 2 Y k 9 R a k 0 3 M E 4 y d k 5 i U H J t d V B j Z l p p a 0 d 5 V T l 2 R F h Y c z V u M m t 2 V G l I V G p m Y n N u Z H A 5 U m V i N U x V M 3 h J T U M 3 V i t J Y 0 F 4 a 2 5 y R E 1 K d 1 J 4 L 0 d N c H Z I R 2 1 K b U N J S G k 1 c E t l b H Z x Z U V S N D h l U F U x O X k 1 T W Z i R 1 l I U 2 5 w b G J h e m g y L 3 F h Z G h W U k Z F M H h z M C s 1 K z B t U 2 V p V j l P c 3 V 5 c T R J Z 0 9 O M 0 1 w c n I 3 V z l h c 1 d a U E 1 t e m R 2 Y V J S R m J 6 Q X o 1 W G 4 r c 0 p t Z F V S d m l S V 2 I y T l R N T G 9 5 a D Z 0 W m x O Y 2 Z l U F N t c X J 6 N U d t Y W Z l e H h 4 N z d 5 d H R 1 d S s y d m c z R 0 5 1 N G t w a 3 J J O H o y Z j E w N V p M K 3 A y a 1 Z 3 U k J j S V N r Z F F v Q j F x N W R l M 2 Z q c 2 J 2 L 3 h j e m s 3 d m R V S 3 B Y V m p X M W 0 5 b G p 0 Z G R S N m s r U j V k L 0 8 1 M m J O b n I 0 e m o r R j R 6 S z V y W l F a T H V x d V V x T S 9 0 T m Z 4 Z V M 1 M 2 w z R U F S b n F t K 2 J n b l d F W V h p Z W 1 i M U g w b z F q e D Q 3 O V l I L z l B Z X d Z R k F J Q X d B N V d M Q l l Q e W J M c 2 1 i b H o 1 e j Q x M k x r Q U F B Q U F B S U F Y a G t x b D h v U 2 t j e H Z Q b F V x b F V o Q U V i O H V 5 N 0 R 2 Z D N k M D N O Z m V K N C 9 o Q W R 4 K 1 N w d W 0 1 e l c z T m h n O G Y v a j V K N D g z c 2 c r N W V r b F F j T T J i T V I r c E x 1 T m Z W b H E 4 Z W x 1 Z j V s N 2 Z 5 a 2 d i T X p L N H N G U G h U O W c 0 d 1 h w T G N 2 Z D h i d 2 U 3 Z W E y Y l B I O C t Z T V N O Y 3 V u V H B u c l h E O D V 2 a j Y 3 R m h H Q T Z U K 3 Y 0 b V Z p Z 1 V m c T I r R y 8 5 T E p Q M 0 o z U i t R M U d 0 b T d a S 3 N l U X c 4 N z J w S k x 6 Y X p Q N 3 I 3 d U R S T n Z 5 W k p w V k p K a 2 x R d W w y Z j I w K 2 Z w T k U x L 0 p r b k Z Z d k h B U X F I d 0 5 V b E s w L 1 J Q Y 1 J 4 Z m w 2 Y n B G V k V V Z m F r Z V h D c V Z q c F k w b 1 Q 1 b W s w S 3 Q 3 V j J O S j g z c 2 l U U k 5 i O W t H M T d m T H E z M i 9 q S G I z e H l x V l N y V y 9 H R E 9 y U D c y L 1 I z T m J H S W J y Y k 5 j U U J N S G E y c F l w e n p i S H V 2 d W F X c E Z B M E 0 4 Y y 9 m N U 4 y d D F Y M U F w S W h 0 V G k 5 c G F r Y X J Y N n Q v N 2 l n e U J Z W E l 0 Y k w x Z l Y v b C t W N S 9 u b H p m O F B B Y k J q O G R z V E J s V 3 h X T n k 3 V U N n O E p l b U 9 K R W x l d T c z b W l h T G 8 3 W k x P V T E r V j Z m d 2 t T Z U x 0 T l J k Z X V J c k Y 0 a j Z G U W 1 H U n U r Z F p s a D F Z c V Z T V 2 J T d y t p c U t G W m 5 a a m t p U 2 Y z M W h j c 3 p B T T U 5 V i s 4 Y j V 3 c X h J R 0 F B Q U F B Q U M 3 d S 8 w a 0 t R e k R K N 2 R t a 0 9 P U F A 3 N j F 0 N 2 Y z a z V J Z V N a T G s r b E t w Z E h z U U J P O T Y 1 c G x u e n B W M F N U M H V p c U l K a 2 k 2 U W R G M j V Y T D V 0 Y S t i Y 0 h P N y t q a X p M a 2 9 I R U Z n c U Z m b T l h W V V E V 1 N G S V F C S H Y z M T J o b T R 4 d V B a O D Z j b V V W U n R O c k 1 z a V J K U n F u L 1 Z R U 2 V W e W d V d m k v c E Z l N S t h c H F t d j Z q S F I x R j B r Z n B X Q 0 1 B R 2 1 O b E Y 3 b j Z y b V g x W T B o b W I 3 T E J 4 b m l U S j Z l c D d B c j F 4 a m x Q T W J F T m J n c l J L S 2 d a Q n N N N 2 U 5 Z T Q r V n h L R k F B T l E r M z U 1 V H R M N E d U T m 1 o U D N k S U h m M 2 Z X b 0 Z O R X U y V n g 1 b T F y c U J w d j B s S 2 N 1 e X A y c T V M S y t 0 N k 5 F b T Z a R U 4 1 Z X J 1 N i t W c V p x Z T U r d z F C R V B 5 e X M 3 T n o 2 c H c 1 Y z N i a 0 N q S U F H b E F J Z 0 Y x Z U Z F V n Z O Y k 5 y S l Q z c D d q O T M 5 e l d E b l Z Q Z G x D b F R o Z z B m U H Z 4 T V N T Z W I y Y U h 1 U G t i U 1 B 5 V D l W Z E x z T k U w L 1 B i Z 1 p T c E t z c T Z 0 c i t P e l p z M W N P Z G l M Y l c 2 R l F 1 T X p k U j V y W j J r S 2 h N S 2 R Z T E h Z M k Z n T k 1 u R G h 4 K 1 B q e D Q 3 T l p z M m F 0 a 1 N R e m U 3 b T d q N U 9 r T 0 k 1 Z j d l N E h O S S s 1 Z V B I a W 0 v Z m J i N y 8 y U E 0 4 Y m w y R n F r Z l R L S 0 l y Z T B I Q 3 V t c W J w Z j I 2 b l N 3 T U F B Q U F B Q U x 1 b U k 5 e m Q x N n h a O D l E V 0 R O T G I y L 3 N G T T l z d n o v T T N T Y 3 J M N W Z K a l V S U j l K Z 2 l D e X p z N k 9 o N 2 8 3 d T Y r c W J P e n N 5 M 1 A 4 O T l L V 3 V 6 d U g 5 N D I 2 Z m V 2 c T Z 0 c m Z H O X Z i O H V R S V V O Z V Z I d m l O Z F J t L 0 M z Y j N m Y 2 9 G b 3 N 2 b H F S S 3 B m S z R t b T U 0 b 2 4 v d S 9 t R H R 4 d D V 4 a 2 k 1 d W J K c z R j Z U l R Z D U v Y X V D S k F 6 Y j J T a m k 2 V l N r Z V V 5 K 1 d G R 3 h x N 3 E 2 d H J S S l p s a 3 l Y O U t V M 1 R u e m M x d j J a Y j V M O H J T N U x r c D V J V X g v M C 8 z e G J I O F l y N j U r N S t r U 1 F G U V R B a G p 1 T S 8 x M D Q z Z i t I V y s 1 N U k w L 1 J U a 2 o 2 M W t m R 3 Z U c E x r b k 0 x T 0 h v M 3 V O T E 5 q b H l 4 W j B x b j F D e W d D T X p 2 V y t 5 e l l Y Z 2 0 0 K z B S S n Y y M D h W e X F W R H F q Z G 4 z a T Z V c W s 4 V 3 M 5 V j B 2 R m 0 5 c y t T K 2 l 2 O E t r c V N t Z j I r d W F G Y X J h Y U Z R d U d E a 3 I 3 a j d y Z E d V V F F s V G R P L 2 I 5 c 3 J B V E F R N n k w T E F 1 e H F 6 T 3 h E a 3 B S b F d T b E 4 w M 2 V s Y W Z y K 3 d j N U p r a m 8 2 T 3 F Z T 0 h 6 N z h Z V F A 3 d X F R T 2 Q x O G 0 2 U z R 6 V 3 k 3 c F V E U H I 5 N W V 1 S F N t S 2 9 q Z k h j Z n k z T E 1 2 Z U 9 O a T V i R y t s V X V t T j Z 0 d F Q 3 d 0 o z U D F I U 2 h E Q U 1 r M m 5 U c G 8 y c H g 0 d 2 V Q W H B S Y j I v d j E v d n I 3 K z d 2 T m J Q c m 1 6 L 0 d q e C s v U j U 3 b m 4 x R G Z Q N T R 1 b G 5 T e G 1 R M T M 5 N j Z H Y z F l W j J j K z I r M F V D Q U F B Q U F J Q m R 4 d k h I S D k 5 c V p q T W s z V D F 2 M 3 J 5 b F d 6 c E 9 S M G Z I W k R Q N 2 h M c 2 4 1 W E w 1 K 3 Z y N U 5 F M i 9 J Z W 1 u U V J E O E t v c W l m O D N 6 Z k w 2 W m p a R D A r a l J O b j l r R 2 w 3 Q k J X W m J k W E N n V S 9 1 c n V p U 1 N a M l E 4 S 2 h j S m Z C L 0 l o S 1 R T e l Q 5 Y V B p O F h p M k 8 y W j Y 2 N W s 5 Z X J W d D B w N j F z e G V W M X R o d F M 0 W V B Y c j B 4 V 2 I y O H V Z K 3 R R Z X d a R 1 p Y V E o 4 K 2 Z a M z N 1 c j I 5 Z m Q v T 3 p z N 2 p K Q 2 t N d z Z x a 3 p N e G V Y Q 3 d X U j l k a j R q Z y t R Z E l K M i t O N m R p Z n V m a 2 I 5 U T l M a m t t U m 1 m M 1 A z M D k z O T l O c m Z K e k h J M 1 A y S z J x Z G Y 3 K 3 p z Y k d 0 c 2 k 2 T G 9 m R W 1 2 T k x Q c n k r W H k v M j Z 2 S E 1 6 c 0 V 4 M G R I W W Z W a n l k T W 1 O Q m l a b D l W W D h I V m Q x U m J x Y 1 B N c m 5 I M z F a S S s y d E h S T W J V c D E x a l N l O X o 5 c 1 p V c l Y v Y T N M W V d T S l B t d X U x O G 0 2 V 1 d T W m s y Z E 9 u V l V m M 0 V B d G k 5 V 0 J N Q X V 6 O T B Q T k x O V j N k M 2 Q 5 d z k y T G 5 W e E h F K 1 R s R X B x Y 2 Z j c m d 5 R D Q w c H c 1 Y 3 g 2 d n R 4 Z U x 4 Z E Z o R 0 w 1 O X d 5 U H N H R 1 o y c U t T M l R R Y S t 3 S F Y x Z G I w c 3 o v T n J K T T F M M C 9 S a V N Y b X B W R H J l e k g 3 Y j J 0 b z Z a O X E w Y V o y Y i t n Z D F t c W J u U 0 R w S G t q b z d P d y 9 L O C 9 3 U G t w S k t w Z k s w c E g 5 d W p J M m k 2 R 2 t 6 K z N x U 0 p C Z E t V c W x V K 3 B D W l h i e m V v Q U F B Q U F B Q U F C d X d k d T N h c j V y W m l 5 V j l i a 3 Z I a U t K b 0 w w a y 9 j d m Z s V 1 p h Z D J k e i s r T 0 9 Q b j l I V z F u Y U V w S X R x c D A 1 T T A z V F J s c z Q z V U h t Z X Z 6 O E 1 3 L z V 1 R 2 g z a z d u O D F z O V V O c 1 l H W m p U Z X p K L 2 9 i Y S 9 u e T V m L 1 l i b 2 5 1 W X V i U G 4 3 O D h q d U 9 Q U 2 J y R 3 p L N k 4 0 L 2 d z U 2 Y v d D d w T W s 3 U 1 h w R j V M Z T B 0 a W 5 X c T E r c T F B b 2 5 H S m 1 4 M V d y M V l m a U 9 P N l c 5 R V R 0 Y j d L U n U z O V o w d T l t e l p x M U p v c W l H e V M 5 T 1 F 6 R H U r T T R 2 a 1 Y 5 U z V G M 2 1 O b E 5 r a z d l b 1 J l N 2 k w b l Q 5 U G 1 I a k 9 x c m t H W l o 5 b X l s V X Z t b E p C V 0 x 4 U U 9 E Z 0 9 k Q 0 I x d T V Y S j R a e C 9 G V l p u W l d u d W N Q U l Z G M G k 1 b X R r b l N r c E V N b F B i Q m 1 6 W n F 6 d G 1 j T z d u N V h H S V o v a U 9 O N G p 2 c F d V Z T R 3 c z V l N m U 4 K 3 l a Y 3 Z x U C t 1 V k p N b G Z v a W c 2 d z h 4 K 0 d J Y m h i W E V j S i s 3 K 1 Y w a 0 h t Z G s w U 1 N 2 e V B I L 0 x n Z 1 V M b n R 2 U V h H b W F u a G Z I O F l G b W R 2 S 3 d Z Y 0 9 1 b n p C a H d q O H Z X c l N v Z D N 0 Z U g 0 Q j F V U W l B M 2 N F U V N X d T M 0 L 2 l t V G V 4 L z F h a X J x M n R F b n V l L 1 V G O F J 3 R m x w b W 4 2 N 0 9 h Y T J I U D J W Q X h n d U V F d W J i W l g y O X Z a e F d a Y m R Z b W J W Y X J Y N k R 0 W G V 6 M 0 s 1 Z k Z 1 c F Z E b z V D S U t i V z F 0 Y m s y b l R w d l c v N 2 x h V H l a T W 4 3 K 0 h 1 T j B y N j N 6 Q U 0 z e F Z G M F F l Y j k w O X o 5 K 0 h 1 W G 9 y a n V G Q T d Q d H J k V y t J N H Z z R G R l O U 0 w L 2 R L M n Z r N E F B Q U F B Q U x C c n F D M n h m c V d r Z j V G M F U 1 S W t Q O W l T Y 1 l y R j R r a E p O N X Z a d 1 h t Z X Y 2 b F N x Z F N Y R U Z j Y 3 g z d m 1 l Z j Z P S U F n K 0 l 1 a 2 c 5 U z B q Z l p T a 0 c 2 T W 8 r b G 1 l N T E 5 d W Z 1 Z 2 1 p c U l U d G Z H L 0 4 3 O U V r c 0 l 3 U E N H S 2 9 n M X V R U m 1 H N F I 5 b n o 1 N 2 Q w e l I y T E 9 t a m t r N H d z e X V T S l B s S V E 5 c 0 h 6 Z X c v S k M y U T l L c z h 6 M y s 5 U F o r b T N k V W x T Z k s 5 V X F t M D F N d y t J M m 1 T b V U w d 3 N 5 V F A 4 L 0 1 r Z m F 4 N W E 0 Q k t w V k l 0 R m 9 1 d k M 4 U H d r M l o y b X F T V G F u d U w v e m 5 Q O D g r d F h M b n l X L 1 Z Z T X p 0 R D B s T z F t S D h 4 c 3 g 1 M 2 o 4 M X N 1 a W d F R 0 J C M 0 g 2 T E 4 r R n M w Z G o 1 S m t u d 2 d p c U o 1 W m 5 h V 3 U 3 O U 9 m Z m N 2 L 3 R 2 Z H Y 3 a G l 4 W X B M N z d q a m p t Z T N j d 3 B m a 1 h T R H U z L 1 V 6 R G 9 s U G U 3 d S 8 3 N T Y 5 Z W 9 M Z T N w N l Z q V U d w b W 4 2 a z Q 2 T 2 p r Z U N J U G k w c E d t U 0 9 p V D k z Z D E v S U 9 t a W N y b j g z N X V Z S 3 c r Q z R P M V p s d D F t W m x G Y l c 5 c 1 B G a T F h O U h i e D N 6 Q 3 d 3 N n k z b 1 E r d 0 l 4 V 0 x 4 Y j B M a G N K V G t 1 N T Q v U E h I a j I x c m E v d X N 1 N T l 1 W m 0 y U y 9 1 T H U z e H M 3 Z H V 5 L 3 o 1 d z V N M n Z x T j d S U U t K e n I 3 d S t v V m F z d E 1 i U G Z C R U h 3 L z J i U G 5 2 M m t K T l d x U 3 F j M 3 o 1 b m 4 r W m 5 s Y 3 Z s c T Z m b X E 1 M C t h M m N u d S 9 s S k p h O D N z W G t u Z n J P K z d W Q m R G M F p 2 T m J L Y T d Y N k s r c C 9 t L 1 p t Y U h 1 U H N w Y V p y Z U l F b W x V d W s w T X p 0 S D B x d k 5 y R m Z T U E V t Z l R a T G s 3 d m 8 0 d G F y Y X l 5 W G R t Q 1 J K N H g 3 e E E z c W Z n a U E 0 T G N 1 e W E 4 e H N x c n Q v c S 9 Z a 3 V q b z d P e W U 1 K 3 d X U 3 B y b D d p N l Q 3 M 1 A w c j V Y S j V u Y V Y 1 b 2 l q Y X k 5 M 1 B N c k 0 z b X R u T D N I M j R t Z j B 4 e T d J d m R I Z D M z M X l M Z V l P W l h i O W V J d E t h S k V t R z F n O E d P b W V 6 S 0 l x d U 4 3 T T M 1 S G 4 r b H V i W V l y R T R O Q X p E S n l W b F d a Y n R H N F p o Y k d h L 2 N m Z k w w a l E 5 d D J t Y z J N e m 1 1 U H M x Y V p x Z T B k Z z J r T n p h M j l 2 M 2 J X M X R 2 V m 5 T d 1 Z t V 2 x i c T d 1 K z l v e n J X a m 8 r T 2 t J Q W k r V W R z R G J i N m t X O U k w U F V 1 U z R q a G U 1 d T d Y c G 1 u N m 9 W c D R F R V h S a l p K Z W 0 y W F p V W l Z L N W M r b F V 1 b H l N L 3 V u e G p I T j d Q W H U v c k N r Q j J 2 S E I w a D Z 0 Y n Z m S U 9 t N U 5 F M 2 Z z Y k g z R H d B Q U F B Q U E 3 S j Z p S 0 h x c i t y W W R m S 2 1 r N j R Z T U d m T H V X Y k 5 t c m R s U W Z C e k h O N 2 o 3 N F d t Y X Z y U z V y V l F x W F I 0 R X d j Z n l Q U D k w d V Z 5 K 3 B L d X J h M 3 k x V 3 A w Z U J N R X B r b D R u c W R Y Z H k 1 S X V T T k 4 w N 3 R T c F U w Y 0 5 I V H I w T T V M T 0 1 i T m h r d T d M O D N 5 T 3 B E b D V u c z h w R k F y T E p J M 1 k y b X Z N O C 9 6 R D V Y T D V p b E t w Z E l D a 1 U 0 T W d l T H V r V j d y N z A 1 S y s 2 K z V Y b H N 2 b H h 4 c X U 4 W j h r d m N Y Z F R 6 V 3 p p Z T d 1 W m p i Z j N h O H R G Q W 9 6 Y j c z M T F p V m J t e E 1 3 M k 9 J N C 9 x U z d k M G l h W W 1 Z U E p V b n l X a 2 t x b F V w b k J F S H d Y V W 5 Q R j l l N G U y a G 1 R e V d 0 M H Y v Z G N E V k p 3 e V Z O U 1 p M a z l u c H N G R V V Y b T l r N W p Y L 3 o z Y 0 Q 4 S z l 6 O T Z 2 c m Z v Z 0 V B T H d 5 c 0 N J Q 2 R n c n R i V z F 2 Y j l l N C s w Y 3 g r N S s 3 R H p L e G t a b D l h c 2 1 U S n d a T G V Y W T g 5 L 3 Z q a l c z d D d l M i t W Z E t 5 W j N l U H U z N V g w Q 2 t s b j V u b G V u R H g 1 O H F R N z d y a m p X W G U v U 2 R J a m t 0 N X J a a 0 V 0 V G 1 a M n Y 5 U z N I S H l X W m Q x b T l o S j M v N k 9 r Y X l X T m x 0 U W w 2 U 2 R S R k U x T z A v U 2 o v Y V M 3 b j Z S Z l N i c l o z U m R J K 2 9 j a 1 J W R j B p W m 1 k N S s 2 U G 1 k b T E 3 a j d L e k 4 0 b 3 F h T 3 p z L 0 8 0 T 1 h Q b T N G V z c x a m V Z b W R 4 O U l F L z h y L 2 M r N V h u K 2 F 6 T m I 1 d T V Y b T l t a m t o V E g 4 Y 2 w 1 b n M 4 M H M 3 V 1 N i b E R m T D N r b k J r S H d p e W l L e m s 3 V D l K c 0 5 3 M X h r W n U r V l Z I S D M r V 1 k y e n Q z Z k h J Y m h i N k l v b X B h b T Z R T D F W U 0 J l S 2 V s b 0 1 6 d k s z Z W R J K 3 E v Y S t O c U N P Z G R S M n p 2 c 0 R X W j J p c V I x Q 2 d F S 2 h j S U p r a 2 E 1 K 3 p j c m x j c n F L S W 8 y O T I w Y V V H N F R K a 3 h v Y V d s c G 1 l Z n V M N V A w d 3 l B S T l v K 2 l h U C 8 r e H N 1 e T d O Q k t w Y k p p V T d u R W N Y e F J y W X F 6 c T E 1 R l h 5 N l h Q O T R j V j l z Y T R H Z U 5 X d 0 1 F U V h C e G 1 x W n Y z d X l M Q l F B Q U F B Q U F 1 N U 9 q S k k y U z l K N G t T Y j Y v T l F Q b G V m N 3 Z a d l p Z d V Z 5 K 3 J M T 3 p j M U t l N T d j S F F S R F d u d W I r V V o 3 b l Y 1 W E w 1 W V g x K 1 B u e j V 5 K 1 g 5 S y 9 G W X Z H Y l l S a C t 5 T X p l S F F U Q n g 5 e D l Y S 1 Z T b V J Y S D h W S F Z h a l h j e X V 0 V G E y d n I 0 M U V V d m R Y T T Z r d W R 6 M 1 A z Z D J W W j l 2 T k t w Y k s 2 T 1 Q 1 S m t y O U l 1 b F R T c G N W a T h a Q X d E T j h w N l Y v T T d L c H F 0 Z m 9 h U 1 d k d m J V N 0 F U b U M x c E g w a z N l W H U 2 M j B I N H U 1 b k 5 C M D N o N 3 p J e k w 2 M i 9 k S U R B T 3 l N V 0 J F Q W c 2 c i t w T H Y z L 1 d i U 2 J X W n Z T c E t r Z m 1 O O W d x V G J 6 R 3 l 2 T E 1 1 b W R Y Z D N 6 N i t k L z V L W m Z j Y m R y M H p U O U N P c U x l V W V S Z E Z u e k 9 4 T D d 2 N m x O R T N Q c j g 5 U n U r b G F T S k p r Z E 9 Q Y 1 V S V D k z c 3 l t U 0 R v d l N a S 3 Y x T S s z d D d m d j I 5 T F N N c y 9 N W H A 3 b i t m U n l 1 V H k 3 R m w 5 Z k V h R H E 3 d T h w b D h z L 3 J 2 Y 3 B s V X B k U V J E Y 0 t 1 b j I 1 Y 3 V Y V D Y 4 d j M 5 U F I w V E U x Q 0 l L N W t o Y W t h V H E x T n M 2 e l p q Y X F X c T J P c W x R c U t 6 Y n p m Y X B L K 2 x H Y X B 1 O X R 5 S G R j Y T J 2 c k k 1 S 3 l h c l Y 2 V E t W U 2 V i Q T J 6 M T Y x M V E z M n J G Y X J M N j V 0 T j Z B N G p 0 O F d C T U d D M m J O b i 8 w O U Q v d T h L Z 3 V E N 3 R h Z m J u M z h h U F k 3 a k N 5 V D l t N 3 U v S T A z V G E 3 Z D B 6 b W E x W W 8 0 b k p C V 3 l M Q n Z Y K 0 k r N E 9 J N S 9 J V 2 1 H b V I w M V o 4 N m N 1 N k l v T 2 5 G e l Z n V F l u T n h x U y 9 F L 1 l t W S 8 x b 2 J s U 1 p L R X R U S C t y Q T J z Q 0 J C R j B j R m 0 5 c E M 3 L z d l a 0 9 m W E 9 x M W F 0 K 3 R q d z R j T X Z W b D h C a W F R T n J n a H d V S k l r S X p l U 0 J 3 Q U F B Q U F B U U R C d D J y U T k 1 O D J i d D N S Y k R 4 e k g 4 V H Z k Z m R X c V Z h d C t 1 N 0 U 5 b i t z b V R K a l E w d G J X Z G 1 L M V d y M j V 2 e H Y w V z J Q S 2 x D b k R S b 3 d Z Y 1 Y 2 M V d 2 M U p w V k o 1 W k h Q N 0 Y 0 d k Z R a G l H Y j h p e T d Q W k t w Z k s z Y l p r Y n N E T 1 p N R 0 Z D e S 9 q e D Q 0 Z H Y 2 T y t 3 Q X h E T W 1 E S E R t b G Z r Q l F E c 0 d v T E J U Z 0 N R S k R Q T H p l e m Q 5 U 0 l B U 1 V y V G R K R 2 t 5 M n J 0 c D B q U 3 h J a 1 R o N W p a M l p L Z V h M e D Q 4 Y 2 R W S 3 d L U X B K Y V d s c 3 N s W l J y Q W Z s S 2 x V d W x v T T V 2 a T d q M U p r b H p h M k R a M z d 0 e k Z a d m J a M n J 4 b j l w U H J u O H Z s O H J W T j U 4 N l J w Q 3 p M e m 1 y Y 3 c 2 Z T d 1 M 3 U r b W Y z Z X p J N H B G b 3 Q 3 M S 9 J Z k p h b D N v R V V B V G Z N R T d 2 N k Z 4 b k 1 0 T F M z d m x y U 0 h 1 M y s r Z n R O Y m t 0 S T B m V W J T O X l X T k N N U H c r Z j N 0 a 3 l U N W F X T V J n Q 1 F O R 1 R M a 3 B 0 c W 5 F d 2 F T e C t i T z J h e T J a T j B 2 e l d 4 a 2 9 W Q j R m d n V H c n E 2 d U V a S k 9 r S F J m Z l F X R n p i V T V 1 U 1 Z K Y 2 t H V 1 p m O H B T Z T c r M F d x M U 9 x V H h R O U x u M 1 g y R G U 5 W T F D c 0 5 3 c m F U Z m 1 0 a 0 R a d l p p T X p 2 R 3 p O N 2 Y y d G 9 h b X R s O V p u W l g v V U 5 T M W N 3 Z X F 4 K z c r N T h s V m J m a 2 V n R U F B Q U F B d 0 c 0 b D N 4 N U Z B S k t V S k 1 t U D B q V D k 1 V U N L Q U N S c D B h S k Z 2 V W 1 T L 0 h w Y k Z 3 R k k w b 0 l G Q z U 1 T G t 1 V H p X M U l F S V B Y d F c 1 K 2 0 2 U z h w Q X N D d W J 0 R 2 l S Y j F i V V F R Z 1 N U b E Z B Q U N 3 N j J J M 2 t O a T d B Q U F n Q U V s R V F W U n J B T 3 d V M 1 A z U k 5 F M y 8 w b n c r Q 0 l M Z n U 3 d U N J R G h Z a 3 N h T 0 h m c 3 F k O T l E M H Q v Y j J 0 b y s x O W J X O W 5 6 c z J y V n J w Y j R s a 2 w 2 K 3 F m b H F L d 0 h J e l A 1 V C 8 3 Z F A w d l B X c k Z u V D N k c m F L a 2 x I O U 5 O O V F Y T W Z N e n R H V W 0 4 W W h q U G l P S j d S Z E c x a n p F e E J F T H k 4 c D Z m b n p q a U 9 N M G t 0 e F d L e F V L b F V O d m Z t N z J Q b G N 2 b C 8 r N W x i a 2 w 0 Z H g v R 0 Z U W E 1 m Y V d a U z A z d H k 3 T E h I N 3 Q v U z B 0 S X A 2 W E I z U D d C Y X J S N W d a a k t 6 N F F O S l l r d m 1 i Q l l F d 2 J X M U p h d E 9 r W F N q S k d W W j l u b 3 p H K z d 1 V z d 5 M D N a Y m 0 1 d T U 1 O D l j a m p 1 T V J a c l o 4 S V B Q T 2 5 q M z d m N H J G N G 9 m c V d 3 T F U 1 d D Z 2 V n Z E e D N j Y l l L S X J P T m J P N V N a S m N Q T 0 F M Q X d B Q U F B Q U F B Q U F B Q U F h S V F n R H N G T X p z c W Y 3 T 1 Y 2 d l Z G V 0 V Z U 3 R L U T J x b T l h c T h I U 1 R x L 3 Z 6 N j F H N z J i b W 0 5 d l N j c n p 2 T i t x N E x s e j U v N D l p a U k z c 3 o y Y T I 5 e j l p Y 2 J q R 1 R O b W h F d V h M d D J 6 Z H J o Z V R 2 V j h 3 a k F j M X R m Z C 8 y W m 1 M d 2 1 D N E R X U 0 Z q Y k h i M H p 6 M 0 R W N z F l W j V i M 0 5 E Z l c 0 e k c x W S 9 G M F h S R j h 6 c 1 h 5 V 1 p 1 e j l n W m 8 v a 2 V m N W J N e n Z Z M 1 F l N l h j a G 1 6 Z G 1 m T 1 h Q b T N C Y k g 4 V i 9 j L 2 Z V V E o w N G M w d F B U c z F i U 1 c 5 M j l H b 2 J o d F J 2 c n U 3 M X p x M 1 A z Z l N V O V B a R F l P S T d m N X U 3 W E Z J d k Z j Y l d i L z R l N i s v M 0 Z Z b k d m T U F 4 d m I 4 c G p q T H Q v S W 9 x a T V y M j d Q b E F 1 b D J j T l p E N E F B Q U F B Q U F B Q U F B Q m d R e W d F d 0 0 2 a X R i K 1 R R U k R z T D B u d S 9 w U z B U b U h B e l V t U 2 5 M Q 2 x r N 2 4 3 O H R v V D h H M z l 0 U m V M e G Z G b V p 1 N i t w S i 9 t d l B G Z z V z e V p X U l J G c T g w c 1 M 1 S m t s U H B a W W F D U m 1 a V W x 2 V H N J Z 2 5 k b 0 1 3 c 0 J 6 Q 3 h 2 U H V m d U s 4 e E 0 3 b j U w b X F a M 2 J x e C 9 I T W Z U S l g x V 1 V p V U l n c m Z P b m o z N 1 N h b H Z 5 N F V 4 W T h a O G J L Q j V i T T Z j R 3 h 0 R z B r L 0 4 3 T k 4 3 N 3 J s b l B I b n k 1 U G 1 T W G 1 k b X Y 2 M 2 5 K V W w 1 b n V l M X I z b C 9 O K z l I Y n N 2 Y 2 9 p a W E 0 T z c 3 b U 5 r V G t 2 W X p z O W V y d G x y Q n B s U 3 I x W E t o V U J n U 0 J N S H J K Z j F j M H R G b T l z T m h 3 N F l 0 N 2 U z d F B h T X A v R m V T Y n B E M G s 4 Y V R o V U x o M 3 M z S k Z 3 Q U F B Q U F B Q U F B Q U F P a F B N T m d K Q U p M a z d v Z l U 5 b 2 R 2 O W 9 a Y S s r M l M x T n Z i d T B o U 0 p t b F N z V m d j d W h W V D N p b E p a b l o 4 Z j Q x a E d C W n I 3 Y j h m N E h q M 1 N o c F J L c F g 2 M j B w Z 0 h W b V d Y U 2 x K N 2 4 1 M l I w Z k g x Q U d P d j Z t N U p h b D l V N E h 1 W H B L a 1 B N K y 8 w W G l 6 Z l k 4 O T l u a k 5 o c n J V W H N N d G 5 Y T V Q r Z n h Z a 3 N 6 c 2 x K R W p S N T V r W m t N b H J i T X R R Q k F F U z J z e E J 6 V D N O N 0 9 K L 1 F 5 N 3 h i b V o y V 3 V E S U V q T j d I N H p t e T F w V 1 p a b E Z 3 M m t i N l Z T Z W N M Z G J 3 N k M 0 T H c 0 a m p z b D d l d n V O N j F k d T N a b 2 x t W D N O S D V J c W t w Y T N I e S t 0 N 2 M z T H h h T E Z H Z 0 J B Q U F B Q U F B Q U F B Q m d x M U F J Z 0 o y Q 2 1 Z M 0 1 z d X d i a l R k Q l M 2 W F N z W k x l V m 5 0 N i 9 6 c E p t a j k v L 2 5 M M V B h R T l Q Z 3 p E e T V w d m 1 u W j B k R X d z R m 9 z S G J t c S t O R T B y a 3 U 2 V D l O b 2 9 p a j d S M k 5 i V j F m V X l T U m V x c i t E Z 1 B 3 Y V k v N 1 c x M X l 1 b V Q 1 O C t 0 c k d 0 d m I x O T M 4 N 0 9 6 d V B x e D k z Z D N U M l N 2 b V p t U T h J d 2 5 C M U Y w U W V Q U C 8 3 N G R W W k U 2 T 3 p z Y k l 1 a T Z I T U R t V n Z T V D l 6 Z H p l e j h Z c k Y 0 Y U d O R H N W Z 2 N H c 2 Z 4 e V E x N T l 0 W m V Y M T A v T j N I a X h P R m h H R j d h M z h E M W x S Z 2 t I Y n l s Y z I 1 T W 1 x Y U x K T j F U Z S 9 K K 3 V x U W 5 s e T V k Z W 5 O a n p P c l Z x K y t U d E V a U z N O b l p l W G p E U E l l N C s 0 Z j Z H W G F M Y z Z 0 V 3 E 3 K 1 F k R 1 N l N T V P e k x E d j A 4 Y 2 N m U D h q Z D E w U l J k T 0 t N R 1 R O Q 0 0 1 d n Q 3 d m R z c U w r W m Z V b l M 0 W k s r N C s 3 L 2 x h Y n A 3 W k p 1 T E J R S 1 R 6 V i t T Q n B y W n A 5 c F B s O G 9 G S j R h T W 1 U S T R S c 2 F I d 0 F B Q U F B Q U F B Q U F B Q m d J b m p 6 R n p 1 S m h T V j F o R 0 4 0 Z l J k R U N N e H V u d m h 2 R G x 1 Z j U r O H Z s O G p N T n N S K 1 R O T V h N U G x n b 0 Z E c W p L S n B 2 W n M 5 S k 9 s T F N a R W t k a 2 g 3 W n h I e G V y V l p Q Q z h P d z I 4 d 3 V q Z V A 0 Z E h l L 3 k 4 e m F z a X h y V j k r U z h 4 O U 5 r d V R 1 Z 1 N S Z n J W Y S 9 W U 2 d V V G p H e j Q 2 c l Y 2 a 0 5 4 S E h k T G V z T G R E e l N 6 e U 4 y L 0 x P b D M 5 Z m d 4 W T h h Y 3 U z V H A w b E R T a D g z c 3 l y V n I x M z R s a X F M N z F m Z W s r U D d 1 M 2 1 a b W d h U X Z i R 3 J 1 T k U z d m p h T G 9 5 N U w r T l F 6 R G h Y R W N 6 N U g w M y s 0 K 1 R s S 3 N 2 b 0 t I R 3 l Y S n p I N l Y 1 L 2 1 u e m V 6 Z m 9 p Z z Z R d E x U a 2 1 K M 3 Y 5 M 0 0 r a H U r S W l r M 3 M w L 0 V j Y n k v d T Q 5 T T A v U k 5 t e l B u c H J q N 3 R X W j J x W m 1 k N U 8 1 W D k v V D B y R z F z b n o 5 L y 9 2 S W 9 p c T Q y c z d Q Z G Z W N F V S Y m Z V d G 0 z b 0 1 y U G Z T R H B 0 U z k r U D l T N j J V b G t o Y V o y d i t i N z c 3 a n Z K e k d Z K z g 4 d 3 p C N W J M N W Z k d D d G c V N K T G s 5 a n V N Z l N Y c W 5 w Q y t x N z c r e k U 5 W D B z N 1 p R S 0 R 3 c T Z W d l Z h b l c 5 Q W 9 4 e D Q 4 W X Q z O W d j Q U F B Q U F B Q m c 1 N 1 p 3 N G N L W F p H W X Z H K 3 c 4 c 0 9 V O H o x O W t R Y k N 2 c E E w K 0 V J S 2 R T K 2 o r b X N 5 T W J U Z G Z P Q T R Q e k J i b j d u O G Y 3 R V R 3 d 3 R F U 0 J J O G N k d G h o Z n h 2 c 1 B J Q V h F Z 2 9 C c 0 x O W U l 1 b H R r c j R t N l J S M 2 Q v W G R P T C t 3 W E M 1 M 0 5 3 W W 1 T Z k t Y V X F s M G x K b D l U d E l K a 3 Q 3 d W Z i O H d Q T 3 p 1 Y j l 0 c n I 3 M 2 1 E b V R D U 3 F W e V g 3 R l l Q S 0 p R S 0 p 3 d j Z a O G w v W X V r N V p K K 0 Z 3 V E J w W F B t e l B u Z H h r Z F l a N n h x c 1 Z o O F h S a U d u e l N 6 M H l T Z F Z G d k o 0 T T k 1 b m 4 5 d T V j c V Y z M n F N b n p s e l p p Y n B J e D B k S F Q 4 S m d 1 Q U R r b z Z U O U d v e j Y z W D N K O X g 5 W n A 3 b l B 4 M 2 8 v R 2 1 h b m g v S D h m M l N Q a V R w T 0 h k d m w v U V h T V D h M Z 3 V D e W V 0 e W N P W F B 1 S 1 p W S 0 o w b j Z 2 S m w x U 2 5 y V z N Y K z B l U E h p e j d X M X R a M 2 F 6 N 2 l M N G p n K z A 5 M 1 B O N 0 8 z b U 5 t Z k 5 u Z k 9 U Z W 5 0 N 2 Y x c G E y d n J K W k w y e U x M c y s v M 0 Z M R n U y N 0 d P a l I 0 O W V J Z W 4 w M n V v Q m o 5 W U t B e D Z 2 d m Q 5 Y j l I N U k w b l B Q U F p l U E d q V k t a d G E 4 L 1 V I Z G t l N y t U T G x j Z n J U e D V N U 0 p F N G R J R 2 1 w b W V m M 2 M 1 T W 1 U O T V C M G p M d X Z O Y l B 6 N H p n Z W x 1 Z j U x O H J s O G 1 P T m Z h T W 9 j a k 5 i W G F s V W x t M 3 E v U U V B Q U F B Q U F E d S 9 o U X N Y a n N 2 Y 3 Y y S F M 5 T n g 5 a k x s d n V o T j J X a V p K Z W I 2 c E 1 P e E V j a 2 w 4 M z c x Q X V F d G 1 j d F c r M T R B Q l d 1 d i t D V W 1 Y R D N Z Z X d B c 0 p Q M m N C N 1 B h a U t I c m F 6 Q l p M K 2 t h Z T U 4 K 3 Z T Q k F F d 1 l z b G 5 T d n A 1 a V J K M 2 h i S D h R Z m N m U j k z S D J W b U U 4 M 3 N X R W t m V D V M a 3 E x T 2 1 U Q m s y W X N T S U d 5 U z l O c 3 V 5 W T h J d 1 B O M z d m a k V 4 T T d 0 T D B w M l N I c y 9 6 Z k Z s d D d G N U p W W G M z U 1 F W M 0 g y S m 1 M V 2 J X V 3 E x V y 8 2 T l N x Y X p l M G U 4 R E F B Q U F B Q U R Z Z k Q w O V B h L 0 w r M V k 4 M 0 V 2 d X Z 6 U 3 p T a D R F O X c 5 M l h 0 a H l y Q W p 3 d 3 N P S 0 F D O D R y Q W l B e m N h S 0 F N R G 1 Z M F V B Q U x z O U 0 z d W Z 1 M T h 1 N m R 0 Q k V E U V d T S z E w O T l 1 e U x Q d D Q 3 Z m l k W n Z i Y T J q W U t 2 W k p 1 W G I 1 O C t U V 1 N O R 0 x F a U 1 2 V X Q 3 T E R L Z D N k M 2 Z k T C t r e D d l L 3 M z V 2 x w Y T N 1 W H V 4 M G 8 2 U 2 R M W U l B a U d T e k o z d D V w N k R w S W t k N T l i c V Z T K 3 N 2 M n Z H Z 0 F B Q U F B Q W J L M D c 3 N z M z N V h s d j c 2 O G x M U 3 l F N F h z T 1 A v e n c v e H J z b k l E Z F Z H V 3 d F O E J t N G V z R k F B Q 0 F u V T R 3 W T h h T V V F M H J x a F N M e F V P a k t J c T N j R X h y R 0 R m W T J n U U J B Q U F B Q U 1 E M j U r N T J W M C 9 Q W F h m M T l Q e j l 3 U W N m S E R Y W S t R Q U F B Q U F B Q U F B Q U F B Q U F n S z J 3 Y 0 9 I Q 0 t Y Z j E 5 U G l k Q 3 h l K 1 k 3 Q n p B U U F B Q U p y e D V D a 0 F B Q U F B Q U F B Q W J L W m N P a 3 l T V 3 N L d 2 U 3 Q n p B U U F B Q U p w U k N B Q U F B Q U F B Q U F B Q W 0 4 b m R E N W E w O H J E R E R 2 d m J Z T 2 N D Q U F B Q U 5 L T V F B Q U F B Q U F B Q U F B Q T I z e E I z W H p Q W V N R Q U F B Q U Q 5 b 1 J B Q U F B Q U F B Q U F B Q U F B Q U F J Q m R T R 0 d 3 R T h D d T R j N j c 3 e T R P Z G c 0 Q U J x W W c 5 U T R i T n V 4 U G h 4 e H l 5 U E x C e m d V Q U F B Q U F B Q U F B Q U F E Y k h v V U E y R 2 9 Q U H Z q Z 3 F C V X J W M 1 l Q Z G g 0 Q U J p Y V R 0 R 0 x s U 3 Q x M T E x M l B T c n B x M H F S S m x 3 N T J U Z 0 F B Q U F B Q U F B Q U F B T m g y S 0 F U Q V Z q d m t r R U 9 X M z N u M z N S M k R u U W V B Z 1 F u e W Z L a T d I e U 9 6 Z j V i M G x i d D Z l a z Z T K z F z b l R a c T B l T E J 6 Q X d B Q U F B Q U F B Q U F B d 0 5 h a k V B R G J 4 R k Z I S E Z F W j d C d 0 F i S l p i S k g z d X p v V U x U e l g z Y j B y N n F T U U t l Z 0 F B Q U F B Q U F B Q U F B S F l C d 1 d B b k F B Q V l Q R W N k Z W V U U D N P e E 1 t U l h 2 V 3 J q d 3 c 0 T 2 R E d 0 F B Q U F B Q U F B Q U F B T F l l a F F B Q X N K c z c 2 c 2 d q Z n l X c E x I Y 0 t B U U F B Q U F B Q U F B Q U F B S F l C R k F J Q U F P U l N X Z E p C O T k 5 L 2 Y 4 d G c 1 d 0 l B Q U F B Q U F B Q U F B S U N 0 U X l F Q U F F Q 0 J k S z h r O W Z i M l R o a n N Y Q U F B Q U F B Q U F B Q U F B T E I x S 0 F R Q U F F a F N y e V R s Z V Q 1 M H N C T U J B Q U F B Q U F B Q U F B R E E x c U V R Q U F B Q U F B Q U F B Q U F B Q U F D Q V h R a U Z B Q U F B Q U F B Q U F B Q U F B Q U F B N 0 V J b 0 J B Q U F B Q U F B Q U F B Q U F B Q U F Z Q m R D S V F B Q U F B Q U F B Q U F B Q U F B Q U F M c 1 F D Z 0 V B Q U F B Q U F B Q U F B Q U F B Q U 5 p R l V B Z 0 F B Q U F B Q U F B Q U F B Q U F B T U F 1 a E V J Q U F B Q U F B Q U F B Q U F B Q U F B Q j J J U l F D Q U F B Q U F B Q U F B Q U F B Q U F D d 0 N 5 a 0 1 k Z 0 l B Q U F B Q U F B Q U F B Q U F B T U p p a U t I c l F 6 R j V S c l Z i S F Z D c V Z a Z H R n U 0 l 2 a i t F M 3 V m c H F r e V d Z M l R 0 S n F k L y s 3 c E 5 2 Y y 9 Z S n l 1 Z n p Z T n B n S D Z C Z U Z B Q U F B Q U F B Q U F B Q U F B Q U N 3 a l h S M m R y Y m x l V D V U M G p G b U p u Z C 9 U T k x k a 2 t h Y j J U O U p P c 1 B N Z m l L S l F n Q n N O e F F D Q U F B Q U F B Q U F B Q U F B Q U 1 B M j B O N 2 V Q a T d Q O C 9 s b T l s S k p x Y V J Q c G 1 s N m Q 3 M T k 0 c 1 N K U T h h T U d m U D Z h c l g 2 d D h I T E V y c 0 R D Z 0 V B Q U F B Q U F B Q U F B Q U F B W U J 0 b 2 J X M j l X d E p M M 2 Y w b m F a c S t V M U x l M k 4 3 V D A 3 T l c w c T h I S l R u c 1 Z p Z 0 V B Q U F B Q U F B Q U F B Q U F B S U F O S 0 p W S 3 g 1 d l p S e V F k S l d r U E 0 x d n M 3 c k 9 5 T E x 1 d 1 V x a z g v M l I v S E 1 k S F N E c E o w d U p W c T F h Z H F h W W l B R 0 J I Q 2 d Z N 0 F R Q U F B Q U F B Q U F B Q U F B R F l H V V Z S O U l V Z 0 N H N l d O R T F T U m R J U D N m M X B N M 3 Q v b 1 Z E b 0 t S Y U x o O V J q M 2 Y w T n R k Z n Z M M W l 3 N E x s Q l N o b V F 4 S W 9 B Q U F B Q U F B Q U F B Q U F B Q U x D Z V V x b l V a V 2 F m b G Z T S X V 4 Z k w 1 Z k p q O W J Z b 2 l z N H p z M H Z D T V B 5 Z X B H T n F w N C t v d l M 3 W T B i a 0 N 6 V m d S Q U F B Q U F B Q U F B Q U F B Q U F D Y W 1 O a z V r c F R u K 2 N j Y m l 3 Q W t L V T N U U z k z O U l U T 2 I w d E h S O G F y Y T Z i M X E v W j d l d 2 F r Q z Y 2 R V F B Q U F B Q U F B Q U F B Q U F B Q U R X T j B W U 2 x 1 Z j V y S D d h Y 2 t t L 2 s 2 U W d D T 2 9 y Q W F 5 U k p E T W J z V 1 B T Q X p h T V F n Q U F B Q U F B Q U F B Q U F B Q U F h R E J q e G 9 6 U X p F Y T c r e E 9 W U 3 F Y Y V g 0 e V p M Y T U 5 d W t m d D l T K 1 N s T 2 Y 1 W V R z a V I y Q m p L Q V F B Z 0 V G V 0 x C W k h 4 M 0 h z V V J U Z E 0 5 a T V B Q U F B Q U F B Q U F B Q U F h Z W J N b V p t N 1 B 5 Z H A v S X d a T T h M K 1 l 0 e D l u O X F u U 3 l U S n p N c T E 0 O U 4 z U U l y Q V J s R U l B Q U F E T U h Y c T F G R 0 R u U U 1 B Q U F B Q U F B Q U F B T m l o N 2 p T e k l V d V d M T 2 5 z c H k w d 3 M y T z l 6 d 0 p K V 3 J s e T V V e E p U N X J a R V Z F V W 5 i Z G p V d 1 h X U l N F Q U F H e E N G R V h w M E t G R D d 4 e n N Q Q U F B Q U F B Q U F B Q U F 3 S T d q N 2 x m V V B 2 M T Z a M m R u V z J O Y k Z F W G 5 T M 3 F s b V Y x Z k x w Z i 9 W N U l X T E Z q d 2 5 L V D N 1 Y n V i M l N W e E h I K 2 p 2 Y j E 5 W E d P L 3 J x N n V F Y V Z T N l l 3 N G p s K z V R e T R D d T Y z Q 1 l D Y 0 F B R H M 3 T X l 1 N S s 2 T 0 R u U W N B Q U F B Q U F B Q U F B T m h 4 e X V Y e X p E a U 9 y e k t 6 c y 9 J O G Z 5 a U t v b H Z N Y k p X a 0 l 5 V W R L d W 1 C T l d 2 V 2 5 O W F l K M G 1 T R z B 1 b D B y K 1 k y W G N s Z m J p M X R m W H N P S T d 2 Z C 9 k b G t 0 c n l Q T j g v Q 0 l J V 1 N S M l N I d G p o R j R Y Z E J p c 0 N B S G l o N C t j W U F B Q U F B Q U F B Q U F E W U x w S W s r W U M 3 b j I 1 b T k w a D Z u Y V M z U 2 d y Z C 9 Z d k x s e T k v N 2 R 5 N W M 1 O X E 3 b E 1 1 b D M v Y z I 5 d D d r T H R m S m 1 t U n U 3 O U 0 w b E c x Z n I r V D l M N m x T N W Y r W V l k Z U N I W T d y Q W d B W U t j U n g v R n J K W D N T M 2 F l Y T J S a D N m O H J N Y m s 2 U z V I M l N G R V h S R l d a M n R y c 2 Z M M m 1 D c E U r Y T J U N 1 Z h b l Z N c F Z K W k p r b W x V d W s w T X p 0 S D B x d k 5 y R m Z T U E V t Z l R a T G s 3 c 2 E 1 U 3 F W U 0 t R a U N z O T M 5 Y 0 R Q Y l Q 5 S V N T V G N 1 W D c 3 O F U z Z m N j Y 2 V 6 d G Z u d U 1 i U E R K T W 5 N R G 9 q a j J H d m R Q N U 1 r e W N V T l l 3 M W 9 U a 2 t X U m R H W l p 2 W U J k e i 9 F e k o 1 M T l 4 d m M v V X Z i O U k w R U F B Q U F B Q U F B Q U F D Y k p V M 1 R R e m J T O W h O S l A 5 b W M 4 V z Y 3 N 2 J h L 1 N q c T M 5 Z 0 h z Y 0 R 4 S k M y Q 2 5 F T W Z 4 Q n l U T m Q v Z V R 6 T 3 d l Z C 8 r e G 1 U M n N 2 c 3 E 2 W m 0 4 M H M v T W w z Z V R 1 d j N y d X V l Z H l T W X F p N k p J Z 0 N I N H F h V D h 6 d T l i Z F o w b U t K Y z N y N 0 9 5 Y 1 Z P O W N M Q m I z Q 1 l J Z 2 x U U k o w b H h K M z N I M 0 p a T E 9 H a m x 5 N U 0 v c m N X Y j J N M 2 U v c 2 5 i N E Q z Z S 9 z d m J S V T Q 4 W j Z K e T F h L 3 l t b V g x Y j B r d k 0 3 S H B K R l R O N 3 M 1 b k 4 z T X E z R H d B Q U F B Q U F B Q U F B Q U h n Z U t 3 S U F H S F N k b l o y V D N Q M C 8 z S D F K R U F T Z G M r Y k 1 1 Y W V o N 2 F E b W V E T T d O Y 3 V 5 b z d 1 N 3 V 4 K 3 F u e X V W U 2 w x b W R w N m s y M W V z V 0 R H O S 9 s U i 9 S M G Z I M U N B S T V y c j c x e V Z O b G F U V z F 0 Y m V h c l g 2 L 3 J G a n g x N H p j K 2 J N V E p J b V R K a l E w d G J X Z H A r W n Z h N V V L a D F R T H B j Z n J U L z F I O G Z 4 M m U 3 K 2 R K c W 1 I M n J N W T N Q b W p P U D R C R W x u d W Z 0 R F l S Z 2 V P M 3 Y y N 0 N j b H F h d X J h M 3 l l N T h r M m Z E c 0 J B Q U F B Q U F B Q U F B Q 3 d t M k 5 G Q U F D R H p 0 M C 9 L U 2 s w c y 9 N Y W l 3 Q W t h Y z Z j T 1 E v M 0 V 6 K 3 p z U W h B a 2 1 w T D h 5 d k x z c l B x T i t R b H F i d T d l N z Z a L 2 Q 3 T W p p a 1 d p M 3 R M M H E y M z N y b 2 t U Z F B 2 M U l z Q U p H b l J v a 1 c 5 a 2 0 2 c E h V N F l T T j Z i T T Z l a 0 Q 5 U m V Q M T B 2 Q X B D a z J i T m 5 Q K 2 5 1 S H g v S W Z B Q U F B Q U F B Q U F B Q U F N Q k F z Q 0 l B Z 0 o x Q l V W S m V y V m F 2 R z B p d 2 1 m M i t u M 1 B I U 0 9 v T n c z Q k d I T W N 6 R 3 R 2 Y 2 Z Z e V p L U W l D b D B 0 N l d w S W 1 U c H c 0 W l B U b z B k T W t 0 V X M 2 M k 1 3 T 2 x Q V E s y b G p E Q j V q S D V z d z V S V k s y Y k 5 t e T N 6 Y V B V e W d V R m 1 a W j F u d 2 F B Q U F B Q U F B Q U F B Q U E y Q 0 l V Q W d B W V Z E T m 1 6 Q W l Y T E Z r e X p z d 1 d W e X F W M V F Q c G s y W F p F O D F q T E Y y N m R N L 2 E 0 Z m 5 O O F d Z b V N R c k R j S m d r R l l 2 R l F 3 c U Z 3 c S 9 W Z C t O L 2 l h U S 9 1 Z n N E a 2 5 y T n J G M l N E U 1 R 2 Z 2 M 1 W m l 4 M 3 I 3 b y 8 x O V B T c 2 J Z N W R z M l p O Y j Z I Q W o y T U F B Q U F B Q U F B Q U F B Q n N H O X g 1 Q W p D b 1 p z N m N t Y 1 Z 4 M 0 9 2 d T Q y Y k 1 t Q k U y T H R l L 0 l V R V E 1 T T F q U k Z H M D J z e X l K R W x H U 2 Z L T j l T O F V D d C t Y O U F w M 1 B 6 V k 4 w M S 9 V N D Z N b 3 V r a D l L d 1 F N S 0 8 v T m 1 U T 0 t v c X F r c 2 V v c k 1 s Z 2 5 O Z 3 p E O F F P W k V 3 Q U F B Q U F B Q U F B Q U F C a U l Z T E F U Q U F C S m Q 1 d l p r Q 1 Z M b G 5 S d X h S a j N T a H B S S 3 B X T z J G a F F W M W Z Y Q 0 h l Z j d P N z N w V 2 4 2 Y z Y x N 1 U v N D F H K 2 t h Y n V t Y 0 5 R K 1 o y Y k N P a m 8 2 a i s y b n J H R U I v Q U F B Q U F B Q U F B Q U F B W U V B b 0 J B Q X c 2 U E k 4 L z d Z a 2 1 k b C 9 I S H Z z c 2 Z z M 3 R u V j J k a z R h e U J o b W R t M 3 Q 5 W X J w M D Z l U G J X e H J i M i 9 m d D d P e j h 6 a E p D c 0 9 3 S 2 l r e n N 4 Y 1 h p O F h S O V p n N G p r K 1 F k T U l H a G 4 v S 3 p Q Y W R P b l h x c U M y W n M r W V h 0 Z m 0 v M 2 h n Y n g v R X J 6 Z X l M Q T d s R 0 F B Q U F B Q U F B Q U F B Q V l D R F l H Z 0 R B b 0 N 1 W H l 6 K 0 0 0 N 2 h U M H R 0 Y V d s b 2 V q S 0 p v d H F R b F p 2 Y X F Q T T l m S V d u T X B z Y W 9 W c X Z m S 2 h R S 3 A 1 a l p j Z F Z x O W F F N G p y c 2 x Q Z U h 1 Q j V w W j V P N W Z s d l M 3 V 2 J O b X J Z b W k 2 Q V p K Y n c 3 R D h P N D R q b S t S d E w r a 0 R q T z d T Z E x K e l d P N 2 U 5 b k 0 z a n A w N k 5 D N W N S e i 9 3 Z D N u c D J u N n c 0 S E 9 L V W x o R 0 Y 2 V 1 p k b G J 6 V 3 h 5 d F Z w Z E Z F V l J S Z E l J U 1 N W M 3 Y 5 c k 1 Q c k t O M 2 s 0 Q U F B Q U F B Q U F B Q U h Z c D k 5 O S 8 v O G p l M 3 Q 3 W F Z L V 1 d 3 Y z V s W j J G W m R 2 Z W t T W l A r T W R o N V l P Z E Z J U U N B b l l F b l N Y S j Z x V l R x T n J N e n p h e k w z V E 4 z Z j B U U y 8 y Z n Z 6 d U 9 y c U 0 3 L 2 d Y K 2 V t Y 2 t H W V h j a n F J Z 0 x L R 3 B k Q W l L e U 9 M b G 5 F c V R h V n F 1 N D F s Y W x W c X Y r M n E 5 Y X J W Y X R X d m R X c m J 1 M T F W c j l 1 c l N p c m R a Y U 5 K b T V 1 W W 9 V c V V U Y 2 9 Q c X R D K 0 t D Z 2 9 S O V N Y S m 5 u d D h m b V l z M 0 5 6 Y 2 t y S k h r O D M 2 O T d 1 d m 1 u b l B t e k p t Y m 0 3 Q 2 N a N T d u e W 8 1 T W t F c W w w c T d y S G 1 I Y j l r V W l j a E t B Y j Z 2 c U N o R 1 p G M F h S T D F l d F d u V n Z a c X l J L 0 J E Q W 9 u a k 1 E M F N r V G x V O U V a b U F Q S U V B a l k y T j V 4 Y 1 d G d l l R a 2 N N Q j d L c X F 0 U n Q 2 e n V y c T Z s V 3 U 2 e D V 1 M i 9 h M U F J N F d r Y U 5 W O V Q x V n Z T Q U 1 3 N z g 0 a n N O Q U F D S W l J a U l p S W l J a U l p S 2 l M S y 9 X M V o w d n d E b H I x c T d k R X d D a 3 N 4 Z j B O U 0 l p N H d G T T Y r e D E w T m N Y Z j E 2 S W l B a D F k W F V U R k h o Z W d O S G w 1 Z V d 2 Z F B a N m l J a U l p S W l J a U w 3 d V h x M n J 1 e E 9 x S j Q 4 Y 0 1 X S k F a N i t G a U l p b 3 E z b n J y Y m Q y Y k d o b y t E T k V Y Q U J 2 U X Z Y d k l 2 S n l a R m t O b m I y M n J 3 d G 1 C S 0 Q y T U N N Q U V S R V J F U k V S R V J F U k V S R V J F W D F 0 e E V F Q T R 4 V z R i c 1 R C Q j E 4 c E l t R m 5 y N G x v V z h O Q U F D S W l J a U l p S W l J a U l p S W l J a U w 2 V 3 B n M W E 5 W T V F S E d o Z X U z S U V T T 3 U 2 T 3 o x R U c y c n J N N W V B Q k V S R V J F U k V S R V J F U k V S R V J G U j d Q K 3 A 2 c n N q R 0 F S Q X R F a 1 l D R U J F U k V S R V J F U k V S R V J F U k V S R W 5 h N V c x W U h J M 2 h C N X F y U F h R c l N 0 W X l B Q U V S R V J F U k V S R V J F U k V S R V J F W F c 2 M 3 E r O U 5 o d 0 F J R E s 3 a z V k Q 3 R N M W p J Q U F S R V J F U k V S R V J F U k V S R V J F U m R U c F Z k Z U l 2 R 3 p 0 M U l V U m R B Q U 1 C a U l p S W l J a U l p S W l J a U l p S W l J a U l 1 a E F H Q W h B U k V S R V J F U k V S R V J F U k V S R V J F W F V o V H Z 0 R G l J a m F W M W R Y Z D V v Q 0 Q z Y j J P c W h q V k h X M k F L L 1 p 0 b j N m U V F j Z D l H c G 5 y N G V J a U l p S W l J a U l p S W l J a U l n M k h 3 W U N F T k Z t W V Z u V z Y r a 2 9 1 c n F 6 M T B I d E U 5 V m l F V G t N d 0 9 R d 2 l p Y l B t a l h y V 2 d B d m Q v Y T Z p S W l J a U l p S W l J a U l p S W l J Y V B O Z 0 l B Q V J i U l l I S F h U U T Z 3 Q m U 3 K 3 g x V U 1 m T m 1 U T 2 4 v K 3 E x Y T I 4 U W t W O U V 3 S F B T M l F z a U l p S W l J a U l p S W l J a U l p S 2 l 6 W U t C Q U V S R T N k U y s r K z V i R C t D c 1 d i T m 1 m U 0 l p d i t y c z l S Q V J F U k V S R V J F U k V S R V J F Z E h t W V h Y M k F v a U l x S E 9 O R 0 R I a U d n R H p v Z H J a U 3 l F a U l p S W l J a U l p S W l J a U l x T E 5 n S U V B U k V R R W p h S V p F Q l l I S U N J a U l p S W l J a U l p S W l J a T Z n b 1 l D R U J F U k x B c z Z 6 M E F V T l Z k T 2 5 z d F J F U k V S R V J F U k V S R V J F U k V 0 R 2 t Z Q 0 V C R V J B Q 3 d H Z 0 F z e S t y Z D J R c 2 h J a U l p S W l J a U l p S W l J a U t p V G N O Q U F D S W l J a U l p S W l J a U l p S W l J a U l p b 2 k 2 R W d R Q k V S R V J F U k V S R V J F U k V S R V J F U k V S Z E N B T U J p S W l J a U l p S W l J a U l p S W l J a U l p S X V o Q U d B a E F S R V J F U k V S R V J F U k V S R V J F U k V Y V W h E Q V F n S W l J a U l p S W l J a U l p S W l J a U l p T H F R a G d J U U V S R V J F U k V S R V J F U k V S R V J F U k U x S V V 3 R U l D S W l J a U l p S W l J a U l p S W l J a U l p S 2 d M W V N B Q U V S R V J F U k V S R V J F U k V S R V J F U k Z S R i t K M D l n S 0 l p S W l J a U l p S W l J a U l p S W l J d W l O a l R C T E E 3 c F p s S F Z a V F U v T l p a N i t I a U x v T 0 J n S V F F U k V S R V J F U k V S R V J F U k Z S d D F a W l d X b F U 5 U n d B b z F W M W V 3 Q n B B S j h D Z U M 0 S W d w O X V p W E 9 X b D V j W G l N Z 2 h B S H F t M C t s Z E F E Q V E 0 R 3 N p a 1 V n T X N p e H J Q c H F 6 c X g v d C s v N H o 3 U j F U V 1 Z s c G 9 p Z z Z I Y 0 F Z Q U R 1 S l N D T 0 F E M V Q x b j Q y T m p i Z E 5 t e l p 0 V W U 0 e H h w a m Z p Y 2 h a b W R l c X F p S 3 l C T U J z Q V B m N n Z 2 L 1 V a c n N v N m 5 a W U d v Q 0 l p S W l J a U l p S X F K b n c w Y T B m U k V S R T F F M F p Z N j V Y V l I v Q W R 3 R 3 N G S k d Y U m V S R E F J T U F u T E N s e m x 0 W F Y 5 Z W t x b 2 R G V V d S c W E y d G 5 i c W 5 6 M E l Z V G t l O E R z T F R a Y W V z Y j Y 3 c H V z V E h t Y 1 Z Y M V J l U V V F Z W t o S X E 4 R C t F a F Y 5 e E 9 S W H h R V k Z m M 1 h H R k 8 1 b m 1 s b U F Y Z 0 9 R Q z J B b F F B T W d D Z U 5 N Y i 9 l W E 5 k R T N R O H p B a E F S R V J F U k V S R l J k e V Y 1 d n V h R 2 N Q Z W t h U D d l Y T A 0 Y k V S R V J k W E V W R l J X a l J P U l N B R X R V O V R 0 Q k V F e k w 5 S T B a T T Z a W F N V b k p j V n Z 5 L 0 V F U X Z M a 2 w 1 N m V O O W d O V i 9 S T E F m Q U J I d X E 2 N 1 h T c V Y r a k x m U U 5 1 M k h 4 Z V J v M V Y x S G 9 B Z k I w S H d B d U s v U z d x d T I 5 Z T I 3 Y 3 R G N U V J U i t V Z G x a Z V d Z b X B x Y V d i b H p x T 3 A x U V J B O G 5 Y b n R l Z D d 4 Q U I 0 V G t Z c z h 6 M 3 Z j O S 8 z W l c r U X F x V X R q S U F B U k V S R V J F U k V S Z F R m W m 0 v N X Q z U l h P Z 0 l E d U l Y Z m p Q L 3 V S Y n d 3 U k V S R j F N Y l p 0 V n d D Q X F 2 N X Z k a E F B Q U V 5 Z l B u M E Z n Q W U z M E t s e m d 4 R H B h O E l Z T T F w R W h x S D V l L z h w Z 0 l O d D J 6 N F p 3 Q j E 1 e H A 0 b 0 l r Y 0 R X R 0 J a M X B p Y W 1 w b 1 c 1 U j F T c W R S U 0 F E O H p 4 a X d Y a 2 F 1 a k t I b 0 F 3 Q U h 0 c m N I M y 9 T Y z h 6 e n N D d 0 9 r Q X Z v M 2 1 V Z 0 Z F R z R T Q k F F U k V S R V J F U k V U V W 5 X U n Y r b H Z 6 N X M z Y m Y 4 Y 2 R k N X p n T 0 0 0 a H R t M G Z J a U p s b m J 3 K z Z n U 3 E r b G t Z a H Y 5 T 3 A 5 T X p 2 L 2 p p a S t y Z G R 0 d n R M V F Q v e D N 5 V U d k S 0 p 5 e U 1 p S X F J d G F 4 V U F p T W g y S F J s c 2 p I b G J S U F p O c D l N b G p 1 T W N E K 0 I 4 V m Q w Y n d E S U F 6 d 0 Q 0 U l J B R W k 3 U E d I e W N p V T F U M U p n Q U J n T n R F W k c 5 V l B U W U l n c W V O T W U r S X l M Q j B P b D J R U 3 F Y U z h U R j N p Y 2 k 1 c W p v U l F C c k E x U 0 p 5 S U l C V n F q b 2 x E T U 1 M V T Z u V T J 1 e D F q U m t 6 c G x k e G N m S G x B S T R Y a 1 R K V i 9 S a k F Q Y X I 2 b 1 d W W m Y x W F Y y N E 1 n K 0 o 5 T m Z y Z T Z o O U 1 B U U Z V Z k Q 4 U H d Z O G R 4 T G 8 v Y l d n V U N B R G c v S G 5 1 U j c v d W Y 1 Z W t I Q V B U d j M v K z Z K V X V X V E J h U m I z a W U 1 L 3 E r b i t y Q U 9 t Y W p P U k J n M E l a Z k F o R m d k Z l l D a U l p S W l J a U l p S W k y R W t I e i 8 0 W F l O O T U 0 W S t u Y X R X d H Z H R H g 0 O E w r T G k 0 d X Z k e H p u Y U F Z Q m R G O G l V d V k 0 e n R I R n h j V T N E Q j Q 4 K 0 4 5 c j E 2 N j k 3 c H h 6 e m l r R 1 l L U D V N O E 1 N R V V S R V J G M V V G R V Y v Q j l B S T R F U m p 6 R S 9 R d 2 I w e n g z R i t y c X E v Q S 9 D W m l Q d 0 5 R R n B F Z m l R a X F k R 2 p S N W Z r T 1 d R U W d L Y 0 F 2 S 1 d x R D Z J N W N L Q T l S N G p J T X l L e U J N Q S 9 B Q l N K e U R t T z Q 5 e V R Q Y 2 g x M 2 R M a T R 1 S V h S Z V J p Q U p H c V B p S W k 3 d 0 s 0 M G J L c 2 4 z Z m t l c W l a N j d y R k F J N V g x U y 8 2 O S s r Z l R L V l M 3 N m p x Y k J F N X l C a n p q W n l 4 Z l V W a 0 J J Q l Z T N W N 1 Z l d K O T g w N l p N a V V F O E 5 m N H B l b m d j Z 1 l B Z 0 t v d T N j R E x J Q U x B U U F B a U l p S W l J a U l p N m g 0 e V F R R F c r K y s v Z i t E R k Y x L z g 3 N k t p b 2 d 2 U n Z O R k x s T T B 1 S 2 l x N j Z N N D c 3 M 3 o 1 d 3 c 4 L 1 B C a n g 1 d 1 l N Q m l B a U l 1 c V N r c 2 5 r U n d E T 1 J Q T k c v d T N H b U 5 j O H o v d E 9 C d z Z k S E l i a H d i N 3 Z I K 2 4 3 L 3 N r c l Y 2 N G N y c X J U Q U 9 6 W H M y Z l B u K 1 l a Z j Z L c W 5 o c 0 V 3 W W x C R V B 3 d 0 N J T G E 5 a z R n S W 1 l S 3 l P R y s 3 e C 9 s K y 8 0 S l l S Z 2 V w c X B w V l Q x M X d v U U o v V F B q S E 1 l N V V r U U 9 B d k I 0 R 0 l i R G d p Q 1 k 3 U H Y r a 1 p a b E h R W m d 2 d z Y r R l F U Q X N x e G p S S 1 N 2 a U R 3 U m I 5 N E R 3 S 0 1 B b 0 t x b j V Z d 2 R p d W E v S j c 1 V l Y x Z l g x T j d j c X Z w M i 9 M e G J l M k 9 I R H g 5 Z U N P Q l l B S W l p c U N Q W k E 0 a G F Z U 0 F B R V J F U k V S R V J F W F Y x N j B v Q j N I c n J y Y j J H R E J u e V p 4 R V o y d G 1 M b 3 E 4 M 3 k 3 S U 9 H R H g 0 O E d O b m 5 I R k d N Y j R L Q k d B d 0 F C R V J V U m Z r K y 8 3 R D Z Y U z Z Y R l Y 5 R V R r Q X d O T 2 U 1 N z J h U 0 N R T 2 F l c 1 l W Y j A w b F V x O W s z a z l j K 2 J N N V F B d W p Q c 2 0 1 W T R Y a 1 h u S l p Q S 1 J E V m 1 Y c X Q 1 Y l U x T X p L L 0 8 2 d H J a M m p v a T h J Q 0 p P V T F Q V G Z n Q X d h Z E l r V z F W L 3 F L c H I w K 2 4 w Q l p u e U F n Q l F V M U 1 6 U z F Y e n B i T 2 5 O b G l X d G E 0 c 1 F G Y m I 0 d 0 F p e T d K T 2 N W M D N 1 K 3 g 2 M y 9 p N U k 5 a 2 R z c 2 Y x Y k d 1 Q T U z b D l F b 2 5 F W V F N S E R u d 0 9 6 V U V j T D l m V z F r N 3 Q 4 Q V V R W l d F Z 0 F I V m J s W l d W Z X l V U 2 l m W F Z W Y k Z j M T k z U E d E T m d R K 1 o x W G J j M D V 3 O E N B R U F p a 1 J n O G J 0 e T Q 3 V G R p b l c y b X B q V E d E Q m d 6 W m t 5 d k R a M H p t K 3 U 2 M n h s a n Z F e j B Z Q 0 t S M k t N a n g 1 V 1 h s e G U 0 c n J 0 Y n Z t d k 5 H R D k r L 0 M 2 d T Y 1 Y T I x V j l S V V Z G d W p Q b G V 2 c j V 4 N D h a d G I 0 e T V y c U t p b 3 J 3 a j Y x b W Z 5 c 3 B L N D d v d W 9 4 N k p p S W l J a U x x b m R V R U F B T 3 l 6 e n o 3 N 0 d o S F p 2 W l B Y U k 5 z S U V k b j l y c n Z 1 d W d v d F N 3 U X d H S U N J a U t n T F N x V l N i d 2 R C V U t t c T R 3 R 2 t B S X d R a 2 V t Z T U z M C 8 z L 2 p H e H N a a 2 J s d i 8 v d j F m V T l V M G d I e E J w e k 1 B N k l h c 1 N V V C t u Y W Y 1 Q X d C U T F i N E E 4 T 1 d Y W C s 0 d E l u M E I v R H V W U 2 4 y Z U 8 x a F Z a M i 9 J T 2 J 1 e m V N L 0 l V O V Y 1 U V J E T X l M V F g x T l I 4 c H F v d k F 0 a k J z c X l K b V h i T H N s W U R n S 3 A y Y U o 5 R 1 J I c k Z 6 N j F T L 1 l 2 S T N 6 e l B V N D N R S W U w Q U F D Q U F T V V J C V k F C T E x j d W F M a U t l c W s 1 T H A 5 U E h Z Q U 0 v T j B R W j N T N F F 3 S F h k N 1 R 6 U F U 4 L 3 p Y d G 1 T N X p I R 2 5 H S 0 1 l Y 0 1 Z c z h i e l B I O U x u b 3 M y V G h S R n o 0 c k l k V z M x d T Y 3 Y n c z R 2 N 0 M F R r M U k 3 T z Z i c H V x Z U 0 0 S z J 6 Y l B q R z N 6 N 0 t z b X N M Q 3 d o c 0 J 3 U E 8 4 a 3 l z c U t n N W 9 i N z Z L a W 9 v e H F 2 c W h N V 1 p 5 R z B N Z U x D a 3 B l Y m V x c W 1 x S G p x N H h 6 N 3 B H a W t o T l U x U F R p S 3 F x c W g w c 3 k z c k R H U F B z K 1 B I a m Q x b m Z j Y j E 2 O W R y R G N a d 1 B B Z X p j M X B p Q 2 d v S l h M Y 3 M 2 c n E x K z I 3 Y V B B W E J i d n I 2 a W 9 x S 0 x S Z V F Y d G 0 x S E h i a 0 8 x M 1 V k W T h 3 Z l B N O D d Q c W R M V k 5 W M 0 h P Z m l q c 3 h E U k V S R V J F U m R r Z 0 N 3 N X M y Y k 4 3 c W t w T 1 R z e m w 0 T W J W d E t T a 3 I r W j k 2 O G V Z Z U I 1 U U d J a U l p N m h T Q U l w d m 0 r W H d I Z 0 J 5 S W l x d m 8 3 M T N W Y n B Y S z N i W H R S Y m x 1 Y 1 N u N k 5 p Q l R t O X F s c X E w M z Y 5 c W p x O G p 4 d H F 3 S E F z a X d M Q U V S a 3 g v a j V r M 3 h 6 a U V p N 0 t l d X B t W W g 4 S D g x L z U z T T h 6 M 3 M 2 K 3 d H Z 0 R Q Z 3 F Z d 0 F B U k Z I M F l Y e m N m c E 1 t V F d x M z V K a X E 3 a H M v d j V P b m J 3 N k F G M V c x U m x Y d k I z Q j B F Q V N I c D F L c E x 6 Z k x 4 V k c z M U 9 h Z H Z M V H h q R E V u a U 1 n a k F C Y X E 2 b D l V d G F F e j E r T z Y 3 a z Z P N H l 5 S V g v N 2 Q 5 L z E y Y T l z W V k y N F V r W j h E U U R x Z D N p d V Z T c j I z U l J l N U d Z d 1 p N N m J Y O U 9 u V F Y y e n Q 4 N 3 F 1 d T F Q b W E 5 d T J l O F J m O X N s d V Q 2 V l N D M V Y x a l l n N G t 5 W k 5 z c G N z V 2 Z J a j I 3 W k h l c D U z c H U v N 2 o 3 V T F k M j F 0 N 1 F 6 U D g y b 0 I z R n R S V W Z G M m J X M 3 R 6 R X h m S X B F N F R V U y t w Y X E v c X E 2 d V h y a X g 2 N 2 R 0 Z T d X c V F s V 2 Q 2 d X J x a F o 3 b k h R S G d r W U t D Z 2 p r V k Z S V W 4 x d G J X L 2 h O b 2 Z u O U x T a 3 I y e l J 5 b n F v T U J 3 T E t z Z 3 p 6 U D J 3 a 0 E x c T V k K z I 1 e G N m R 3 d y T 2 t M U k d R U H o v T U 9 Y Z G R R V U R C N z Z 0 U 3 A 2 L z J a c U t x c U d o S 0 c 0 W G t B N W d J W V l J e n h z d n Z E T U p 5 W C s 1 b G N 1 S E N o V l Z a V 3 R n T 0 F 4 N D B 4 T 3 d W Q m N B Y 0 F 1 S z V i R k s r M 2 N Z U G Z I Q 0 l p S W l J a T Z n c l d a U V F Z T 0 h E Z 3 V l a U d O M F h R S n J N R 0 R o e D R C b 0 I v Q V l q U S 9 I b m l Y V m x F U k V S Z G 5 P L z d E e H R q R G h l U k 1 4 e k g r U m F B T z d Q N 0 N 3 c 0 x p d 0 N r c z l 0 Y z E r M H J J c j F V T m Q r b W Z J Z H V l d H R R b V k x K 1 Z l M 1 h S d j h H W n l y d X h u N E F B Q 0 t 5 T T N K d W d o U l p G d z k 2 b E R G b V F C Q U V p N V B K N U t l Z T U 3 M E R Z T y 8 2 K 3 Z w d k F Y a T Z y W W t u V F p w a z E 5 Z l h I e H Z Q V l p O b n l P V y s 3 N 2 Q 1 U E 5 I R 1 l D R E F G a U F p N X d G Q U d J Y U o y d H J h T 1 o y O W 5 o e E h W V l Z W R G F t d X J 2 N n d y U U d q U j Q 4 d U F m R E R y Y m l t V F Z K U l V U S E 1 0 d T B w c W p v V H d K a 2 J P N D h 4 W m t j Q U k 3 T 2 F p d V B u N G N h W W 9 6 S 0 5 V U l F 0 e W 1 6 S X U 2 N 3 J a Q V Z a c k N N a W R 6 b U 9 j M W Z t d G V 1 N n V 3 Q l l C Y U J n e X B R c D R j U 0 p F e W M w T m p i K 1 N V U W V O Y 2 J z R m d U Q j l m R W Z B c 2 Z r e n F X c X o 0 c k l X Q k h 4 a k R H N 1 p K M 2 p C N n I 2 a 2 F x K 2 J Z e H B j Z G U 5 W l Z u d j F k V F V 2 T j Z S N n c 3 R G N J M W x X U k F S R 3 d C O D M z L 1 o 4 N 3 d E V l B W W G h Z V 0 Y 2 e k p u b E p T V U h B Q m d X d G I 1 T S t m N m E 2 Y X R x S 2 p v R 0 F C L 3 l 6 b k Y 1 Z k V E Q U x C b X p a c T l B S 3 c z c 0 N R T X c 3 d E Z w Q m p B Y 0 F D d C 9 r Q z B i Z n N t Q U p k a 3 Q 4 M m R P N 2 V 4 c E t U a 3 V I N z k r a z B S a 2 R z O X o 5 d k I 5 L z N M a T R x S 2 V v U m h D Q k Z a M D g 1 Y l F V U k V S R V J F W F k 5 a 1 B W d V d a U T F i M z J D a X R z U 2 Z u Z X l N Q U F 3 R 0 l D S W k 2 a D Z X e E 0 5 O W N q d l M 2 W F E 1 Z 0 p l e T J 5 e k x P a n I r Y 2 9 0 b X B j N W 0 y L 2 E 3 V V J R Q n d N a X F x c X F l M W R Y V n E 3 T D d W W F Y 4 M W l Z M n R j R V l N M X B F a H F u c T d D Q U l E c z Q z e H Z P O H B 3 Q j h W M V Z Q Q W 5 B W E F F U l J k T H R s V 2 Z j Q 3 V H W H M y T E V 2 d n Z 6 e X k w d n l I Y n Q 0 O G V K T E x N d m F U V l Z m Q 2 9 L Q T V S c G 9 x M k F n d 0 J h Z 3 F u d U t 5 T 3 F 2 V 3 h D Q X F z N F R r Z D J p S 0 R v S H d F V n R q Z X Z a c y t m M 0 F B d 0 E 4 R E d B O W F h S C 9 6 c X d i W H N n Z 1 A w Q j V L d V Y w M E p W V m R V T 1 l S a U 9 C O W J W W W h r Y 2 I 2 S X Z C V k F x S X J t Y j J B Q n d w b 2 l z Q 3 p D d 2 J U c 0 E 0 Q U Z B S 3 B W S 3 U 2 N D d N S 3 V 2 a D R p O H I 2 c m 5 o V 0 g 0 V k t Z O W x V b 3 Q 5 R H h 2 T l l B Z U F C R G Z F W C t L T V d h d G l N d 0 R n R V d M R n B V N G p q T 2 x y Y l Z i b G 5 W d G J w d U l R R V N l e U c y U G 9 1 a H V Z O H l y S W 5 K M 0 8 y O E p W R F d U U H V n S n o v U E M 3 T G 5 E T U p 6 c 2 V S N H N 5 O X F 4 d X J y N l p X U 2 x R R F R H a k l 6 c k U v W D F m W D l a O X J J e V g z a W V 0 e m F L b 2 x P V H l X U 0 w 2 L 0 k 4 N z h l c X V n Z U F N U U I 2 R 0 d O d U J v Q 2 x T N W Y r c 2 s r Z l B t Z U l 5 R V J W U F R z T X c w Y 3 p 4 N l R U N l l M a T R 1 S n F B S H N B Z U R q Z n R k V F Y x V F d W b D V k U D Z 0 d T M 3 O E 5 S R l A w Y k F C b 2 F H b l p 3 S E F j Q W 1 E N k h p S W l J a U t o N 0 V q U n Y 0 R n E y Y m U v Y T J Z d W h i W k 5 0 M j B N U m Y 0 N 1 F m R G N m Z 3 d D S W l J a T Z D T S 9 6 e m 8 r a W F N V 3 l a Y 3 N l c T Z 1 c l c 1 M 1 Z 2 b y t x b m h L L 2 Z E b j N P Q k g 1 c m V 1 N k V 6 S 3 A y e X N y S z h 1 a U t M b 3 k 3 d j c 5 b G w 5 N X N 6 a l R i M H B F M 0 h R N m Z R M k F D e k o 5 b n V k O U 4 r c 2 F h U D F P Q X d B U m F U T 0 x j e F J G Z j d J c z Y 3 c 2 l j a H J p U U l B Q k F 3 Y j h Z Y 2 1 T S l N l S W l G d F V W R F R O R 0 h O b U V B U X p N c 2 U 0 c n R 2 W G N a e k x B U H h N V l Z k R 1 V m U 2 p M W D B o U k J r T U J O Z 3 l D Z 0 J z c V p v c m 1 Y O X d i b 3 o v c U d v d k V U b G o 5 T 2 p S d j V 3 e F k w W m J k M G o v U k Z X L 0 Z K R z U y Q V l D Q V R a R U Z F W E R S Z V J Q Q U t D c V B R R H N J Q 0 l q V m Z Y T k 1 B d 1 R 5 T H J l Z U Z Q L 1 h R Q l h w Z F B w Q j d L b V d a d j V Z d H k 0 Y 1 F N Q k Z H W D F G U U 9 B a U J U Z 3 E 0 d 0 N j R j E z V j F X T l J H U k F k a T J o T U F 5 d m p 2 d D N T N l Z T O D E z W E x k a l l h M X V 4 W W 9 Y M D Z 0 W E x C c E J P c F Z L U k 1 X W S 9 B S z J D Q i 9 M b 0 R l Q l N B T T h B e U p 0 R l l Q S G l 4 W T B W R l J V S F d K Y T F M b 1 d R c W 8 0 U 0 V h a n F J Y 1 l Z Q l F E T H N q N k t v b W d 3 Q U V S U j F B T k F r V 1 Z a d T J X b j l s Z l Z E K 0 5 n b V F O V W R T Y 0 F q b 2 d j Q 0 F D O W U v Z D J M Y 3 U 2 V 1 Z Y d k Q 0 T G d 2 d X c x R 0 d Q d U F q Q T h p c U x L W k R J N U 4 3 c 3 Z r V W p z a 2 I w M k F M Z m J 0 Z z N Q O H c 1 V j F X L 0 U 1 K z J W W G F J Z 2 o v L 2 t C R F F R R V J F U k V W S F h J U U J F U k h w M z l r S m 8 y e F I v Z G p K b E p v a U l p S 2 d M V W R V Z E x j d T Z 0 V i s v Z m 5 k N W 5 2 Y 1 d n S H B W M 1 Z G V n Z 5 R W l v c X A v R E l J Z 2 x Y d W N p Q 3 l 4 Y m Z z L 3 h w a W d l U n F k S 0 N K O U F Q d 3 V D S U o 4 c W Q r M z V E W D h G T U I w e T d M T z l 6 e X Z R b F h y Q U F 4 V j F k R U E 3 Z 1 Z 3 a m 9 n d 2 t M R U 5 y d X N X Q X p o Z V Z U V U 1 3 e i s z T l M 2 S 2 9 x a 2 k 4 b 1 d J b E x 1 d X U x O H F s W H A 3 e X B R c G 9 l Z D V S N n Z x R k J H c E J Q Q X Z Z O H h I Q U 9 i S F p T T D J B K 0 N v N n V k U k Z C M W R X M X Y 3 N 3 R h N k x x S n V I U W d 3 Z l B q d 3 d y S 3 l z a X R V O V h z a V V n W m d 2 c X I r c 1 g v L y 9 y K 2 V N b V Z L b U Q z V 2 R k M W l 4 M 0 Y r c H F x b m l z a H V x b G 9 2 S X M 5 Y W x u V j V w a j Y 3 N T N u U E E 1 a V F P Y 2 J 6 U E F X Q U t J c k 9 U Q 2 F U O X d P Q U 1 X W U F n S X R F N U R 1 c X V o d U F K a E Y 1 R T h B O X V i W G l q V E Y z a W N p N X F q b 1 J 6 U 2 5 T T H h L U m 5 k T H B k T D l V S 3 J V V U F C S 0 p 4 R W t p O G o 4 Q T l o Z V J S a l J I c F Y z a C s z N n J 0 Q 0 x O Z j E 3 c E h 3 R m N W R k p T Y 2 d x Q S s z U E h W R l p X R 2 x Y Z F Q w U n V S T X M w K 1 M w W V k 0 Y U x 5 Q 1 d x V 2 l F a U 8 2 a n F j a E d a S G 9 i a E R k b D E 3 R j N Y T F h V Y 1 o 0 V 3 E x Z 1 Z C T U N M b l B Y V W N 4 M m x T M W Z l R E l O Z 3 p h K z Y z U l d U Z m R E c G R Z d H Y y N U x q V X d o Q l Y v V l J W Z j V 0 T U p 1 K 0 t q K y 9 y T 0 0 2 N k Z D c 2 l N d G 5 6 d k 1 u e H k 5 R y s 3 N 2 R L d m V Q N 2 Z n c E F h W H l l Z H d D O D R 2 d i t h V m x E M X R Y d G l k Y 0 9 B T X R T c V Z T K 2 V q N G 9 M Q 3 g 4 V m t U S z g z V D k x b k d j M y t Z N 3 h u R 2 N 2 R 1 V a W E 5 m Z F B w V k t m V m x a V 1 h s N E Z F V j V h L 2 t B U U J S R i 8 4 M l h i Y 0 l Z N D h W M V p V W U R l Q 1 V J Z 2 p j Q n Z O b l d Q R m 5 u N 2 V z N H p x V 3 E 2 Z 2 R C M E 9 v e m t U W C 8 1 U 0 l 5 T W F 1 c E N F Q 1 V u V V V o a X F M Y l J l U 2 5 B R 0 R i Z G l h b z R k c E 1 q Y U x Z V F V F U V h B Z 0 F u d W R k c T Z w b i s 3 N 3 Z 4 Z W Q 0 R n M y Q k Z x b W N j Z 2 Z E N D U r R j M 0 d E l t V E h t T 0 Z X Z G 5 V d 2 0 z d 2 N B R W J r Q 2 N l M m V Y S m 1 V U n l K e U l Z Q U w y N 2 8 r R W Z F Q U J N Y V l 2 N G 5 J M F Z F V U h a K 2 J 5 Y 0 I x M 1 d M Y n R o Y 0 N D T U 1 3 S E d q Y n R p Y 2 l 6 N n J x T F V F U S 9 D e m 4 v Z k p F c E V a V k h 3 a U N v R V d w a m N y S 3 l o R 3 F l a F d B c 2 F w Y U N P Q n R W Z j F O N 3 Z t S W l J a U l p R 2 l 6 a 0 p 4 b m 9 v M 0 Z 6 e E l S R V Z F W E Z J Y m g v Y l p 0 R n d N W U Q y Q n Z O T i 9 r d D F o R X B x c n F n M E V R U E p u d k 9 O d T J q M C t u M D F l S 3 l J b X E y b H R W M z F Y V j N 5 V 1 R 5 Z n Z 5 a m Q r U 2 d p Q j Q w e G d 6 Q n N E M X F q b 2 V 3 S j R p V W h k R m t R R 3 d v N G l j Z z Z 5 Y k h L a 2 w y N 2 F Q R n B H K 0 F G N X N h e j h J Y U 0 0 U 2 J Z e D V C T U N G d G 0 y Z k J 1 Q m 5 B Q k R m W k R q Q j g 3 e n Z B d m c r Z 0 V N Q U h B c G d K W U J Y b 3 l o N n B x R 2 g 0 W j d w M D Z l d j J P S V h R N V N s M n d Z Q 3 F L c V V s W l g 5 V F Z Y T F J l U k Z W U z B S a 1 l T S V h G O W Z Y e j h V d 0 9 t W n N S T W 5 U a X h x Y k d 4 O E F j Q j R F W G x k V m Y 4 Q V l C a U F N N k 1 v Y 2 t l T k d q V m k 1 c 3 l a e T F Y M T c y a X V m V D V a U k t 4 N E h F U m t E Z 0 J V V l Z V T k N j T 3 d W a 1 F H c S t v Y k F C N E I w Q m R B R l l C S G p U R 2 p n a U Q 0 Y V o 3 b E h p T W l 4 N m 5 x a z Z v N l l N M m F O U k V B R 0 d O d U V w R 0 x W Z l Z U R V h r a 3 Z 0 d i 9 H Q U F W b F p X V m g 5 Z l U x T X p L d V d a T F Z l O F d r U X Z p e m Z W V 2 0 3 N V J G U D F V U k V J M F I 0 a U 5 6 d m Z l Z V o 1 M 3 B L b y t D Y U F R U U F C Z 3 F v a n N D d U F v e T d L T z l E e n Z G T i 8 z V z Z X c j M x Q z J i V j h u S X F l c W F o T E F o d 0 N P c 0 N 6 c l R z L 3 p s d n U r L z N C R F E w T 0 R i Z H Q z Q X h n a 0 l r Z X I 2 b H d B d F F B U W h 1 S G 5 t M 3 I r a m d q R D h H a G s z Z m x 2 M i 9 Z M U l q S W 5 u V T Y z a W h p e m J m d m 5 J b E t W V H F k T n Z y b F N x V l E 5 Q U V S U m R F c 2 J 3 U V V B Q U 1 1 e W J n S H d N O C 9 6 O W d j d 0 E 4 Q l J j W U J E S z V N b V R i S V h M M T U 4 Y X I 0 K 1 Z h M n Z y Y T M 5 Z X l x V l d 1 W j V Y b V J a V n E v c y 9 u S G p 4 Z z J j T m 0 z Y W d z e n J J Q W d t W m M 5 Y l g x L y 9 y c X F 1 d F c w N 2 t R b U d p V j N t d W 0 2 c G J k d l R B Z X d P N E w 5 T G x 5 N G R W V m R Y M T I 2 V 2 p B V U x G a H h i V m x h M l V F U W V 4 b G R w R m p O c F B F T V J t U X h n T W d C Y l Z m O G Y 0 d F E 3 Q U g 2 d H F v K z B N Z T F Q U k 9 S Y l V S U W R M e U t 0 Y X Z P S X l K R U E v a 2 R W R y t M W G p 3 Q T R X a 1 N P Q m R C a V k 5 N X h u Q 0 1 C O U Z M V m U x S 3 A x R n B q O G 4 0 c j E 4 d n p 2 T z l F V V R R b E R v N T R H c 0 J x T l A v c 1 B H R 0 1 P V G N J Z 2 5 z M m V G S W l J a U l p S W 1 v U D c r U 2 1 6 W U d m S X l J a W 9 p N G 9 s V X E 5 Q i t C L 0 5 2 U z R o b 2 F H M W F s V T Z x Y 0 E 4 d T N y c k J N S E V y V D V k N G d n Q 1 B i T z A z W W V n U F B h R 0 g 4 S m d F d n l 0 T D h K N E t q Y 2 R t U E 1 C U U N n c W x 0 b D M y U m J G Q V R C b n d H M G 1 R a 2 d a K 3 p Q R U F j Q T V G R G Y 5 N T h D O E Z T Z X Z 2 W E 5 k e m F B c 3 p m a 0 d L S 0 8 2 c m F C Q U F C R 3 F t c X R p Q X p M c E F N M 3 h n d 0 g 4 S k t J b k Z a U l V Y R i 9 i V z N 0 Z E F C b 2 J H e T h V a 1 R H c S t y Z F F S R D h C S E Z x Z m 1 Q T X B T S n l m V 2 x w N m M 4 Q l h K Y l p 3 R F B H b k F q Q W l Y O V J y e E 9 H N G F N a U 1 o a k F 4 V U V R L 0 N i V F B t N 2 N 1 S U d G a F l V d m k 4 a F B F b 2 5 F Y z h s a 3 N q c j d P Q k U 1 T V F 6 R F E 3 T F R o U 1 F T a V N v U n V S a k F L e X R Y c n B 3 d 2 M r Y k 0 1 U U J R V V Z F e H h y S 3 N h Y X A 2 T z V y c n I y Z l B J M E V R Z k d T T S t i d U l I R 0 9 N R 1 J j R X d i U k 1 2 e k Z t Z H h F N V V s W C 9 G Z 1 R C Z k 0 v e m t H d m N 1 S E h i Q T N n c 1 R v Z m p a a C 9 2 Z W Q 1 W U F F b F Z m Y 0 F Z R X d S Q n N M a m o z N D d X U k t U S 3 N x e j l N c H Z N e H B n Z k F i Z 3 Z U b k h 6 Y 0 Z 6 Y T R E e l A 4 M X d B U n d P W W t m d W V i d 2 h q e k J z a X N r Z W V y c H M 4 e j J 1 U l l s O V Z Y d 3 V D W U h 4 M l p G Z 2 l r V G h Z U k U 0 R U 1 E b i t p M E 1 M b n V l O U Q 2 Q l h k c C 9 u Z V d O O T M v O F h X c G Q 3 b U p K T 3 A 3 K 2 Z P N G R 0 M i t 1 T 0 Z S R m J W W H V x Y X B z L 3 g 0 c 1 d M U 3 B 3 S E 9 k Q l Z W M G J C M 2 h r M W w 4 W W w z N z R l L 0 5 M W F F K Z 3 g 2 e D E 5 V k h W L z B z a 0 V u O U l K c E 1 Y N U 0 1 Y l g x O S 9 o N G p z b 3 F v e m 9 5 a j Z Q O C 9 6 T H Z W O S 8 z Y 0 E x Q m p 6 R F F C L 0 V w S H Q w d W 4 w U 0 1 k e C 9 0 c T N i O S t I e T h 2 T H Y 5 O W V N T U R j d V h N Y k J 3 N G N t Q m F S Q z M z Z n Z 3 M E F F b 2 5 F Y V p a b D N l Z j c v c m 9 T R E 1 h W U w 3 T 1 B D N E p n T G 9 D N X l N U H p 2 Q n R V O W Z P M j d y Y j N Q R z h m Q U l p a X F C R U F D Z 2 9 L L 3 R I W T J M Z 1 V 3 S k d 1 N n h h b l V x b n N L T W t U Q U 1 D e X J B Z l h k e D F 0 a V g 5 K 0 h o Y V J s Z W w w K 3 J C V U t 2 V k 9 m R D B E Q U x 3 c E l y O T J Y Z m V 4 V E 1 Z U E l p S W l J a U x h W k 5 5 M H B T M U Y 4 R l V B T 3 h F U k V k S F g y W G N B U U Z W b n R E Z V F p T G 9 X c T d N W D B G b E V K Q k t S M D d O c m d z Z W J p Y m Z F L 2 N j Q 1 F I b D V l W U d J b k F 0 Z z R Z S U Z D e T V B M W 9 a d F l X S G h y U U J D e E w 5 R T F 5 Z V J T Q n d p S X F O V n R j N z M v W n V 6 K z Z a T m 0 3 W W d U b T B P R V R r e j k x a F Z u W k p i T X l R d U I 0 Q X d E T S 9 P Q k F F Q V F H M X Q 3 W F F S K 1 p l S U h P Y T Y 3 b m I 1 M W 1 K W j F 1 M 3 h I Q z A y e l V Y a y 9 3 R 3 d W U F d P d H E 2 a n N M R H d k Q U M 5 N D Z D S W F k b D l 2 d S s v T E N K L 0 V w R l N B Q 2 U y T l V k S H F l c W w y W G V h a D J I N F J 3 R E x S T 1 F B Y k w 3 U G J w R X h w c 0 x 6 d k p N Q i 9 D Y U t v a 3 R 5 S H Y 4 d m l x S U x j O X R G N U M 0 Q T h E e n Z X T S 9 6 V m 5 x Z X Q 5 S 3 l y T X d m b 2 5 k b T J q S V B Z O H h k V V J S O U R x R G Y 2 T k d q U y t K a j l 3 Y 3 d 6 U m p U N m 8 1 O V Z Z M V N x Z F R h M 0 1 j b V h P Z X B 2 d S t Y W m g 0 Q W N y L 0 g 4 K 1 B 5 R 0 J t b m k w a X B p U H d 6 Z T F C b F p X V 1 o 1 M 2 4 v R U p H e k F a d 1 p C T U Y 0 V m Y y N X F 0 N X F q T G 5 Y O D d 3 Y l J H U z J p T l E z T m p Z Z W 1 r c W w z a E d S N 3 d C d y s v Y n R P e k 1 P M m 1 o Q l J B b z h 6 N 3 Z T R 0 R N e n R 5 L 3 I v U W p i N m x 1 Z m V P U D l J Q k d a Q m d C a n g 0 N 0 5 W M 0 t o S 0 Y 3 S F d n Q 1 l P b l Z x Q T R B b l J h V F V j W n g x c F Q 2 c X F x c D Z B a m d T d 0 5 1 N T J U W T Z L d X Z u N S t w T U V B Q U F 4 R U V 6 R H d M b 2 F k d D I 2 d 2 d j S W l J a U l p S W l J a U l p S X F J M l Z G W l d t c X F x c W l F N X p l S j U z a V h 4 a m E 1 M X l X V H k z N T J 5 T 0 N M c U 5 O M D J J M E J j b D M 1 K 2 J y d G x X Z j l T V l Z p V 0 5 S U U E r d m Z 2 d j Y r c T l n Y n d S V m x a M l M v T H l y N 2 F L M j F x Y W d L Y W E 2 c n M z d D c 1 U k d S M C 9 Q d 1 A 1 S W t Z Y j J o b 3 F D M H F L Z 0 t B Z y 9 J Y y s 2 O D h i W W N C Y U x S d G U 1 T G 5 l W k 9 5 K z F T M W 4 0 a k F z c X p k Q V h 5 W m U y e E 5 U Y z J M e H B n M 0 F I e T N z c k t 5 c k t h b T V q U F h k V X N C b k t H c W J 5 U 1 R 5 W m Z X Y 3 l t W j Y z Z z J Y M m N V U m J X V 1 p a M l o 3 e m 8 y b E c z Y k x m N V F T c V Z T Y W M v e j V n U F l m O V N v V W F Y W k F S Q W R O W H I w N k p L U 2 t w T F J s b V d O Q X p B U X p T V W V U b F R W c V V F U W Z E T j d y T 3 U 2 c F k 3 a n J B Q n d m d W J 1 O U Z 5 V 1 p V M k x v d W l v S 0 l x K 2 J W b l c r Y X A 2 R 2 9 C e E l u S T R n S F Z C S F Z F V U x i Q n R l e U F B R k J V V k R R Y n d E c H B U O T N 5 O F l N R 0 N 4 M 1 B u a l R N M n R Q c m V p V W c v M V M x e X c 4 R T h B S H N C e l d u L 2 x 5 e F p j c T Z x d m h v R W d a O F p Z S X k 1 S 1 l x a W 4 2 R D V N L y 8 5 T U F 5 Z m M x M j N i e G l H Z n l r b 0 t I Z 2 5 E T U 1 t T k c r c X p 3 b k Q 4 Q i t X W m N G M T N i N U 5 U V T J M S E 1 l c F V 0 V z d B Z F F h W X g 0 T n c v Q V N 4 M 0 d P Q V h B c 2 d O N E F m a W t p V D d l e E 5 n Z E F l b U 1 1 c X F D Z z R G Z 0 F O b 0 N u S 3 l v c W h s b V c 5 W X J u Z V J m N 3 Z 2 K 0 h 6 S m d v a W 9 v c 3 l 3 S 3 k 2 a U 5 a b H Z X S X F 2 N H d Y d D h 6 Q U J D R z R i Z E V w S W V x Y m x R M k F H R G R 6 e T B B N 0 o 4 b n k 4 V E J J Z 0 o w N F B j S k V S R V J F U k V S R V J F U k V W R k d G R V d W S W 5 K U m Z N U G R I Q k V w Q k h B W W d E M V Y 5 W E 1 S e V Z 0 Q 2 1 J a T Z 0 b T R i Q 0 N B a W k v S z F w O V B w b G J a d E E w Q k I z R F F n Z n Q 0 T H d H V n R 6 T l d S O D I w S E F G R V V m W k t 2 Z j l x M G F W O F l Z M V J F Z X V m M j V k Y T d q e m R x K z h R d l c 2 M H B z e D d i d G t 2 V 3 M 2 U T d S Z V Q r S 0 l y T 0 J 2 Q k x 4 M 0 Z P U i 9 P R z d K M G R 1 W T U w T 3 A z M 0 9 p e k x X a E N Q Y T N V Z E c 2 c X h z V E h m U n Y 5 c U F D Z 3 B L Z G 1 v a k F B b E p T V 1 R M Y 3 U 2 V T F X M X V i c U I x Z 0 c 0 Z l B Y c T F T O X V 6 S H p W M W R V T F I 0 M G F 0 Y l p Y c j E 2 U E F u Z z h D S U t I U E 0 4 Y m 9 x c G h F Q V N w N 0 x H V m x a V X J W Q l d P N C t 6 c m V W N E J n Q k 9 p S 0 R w d j d 0 e T V q Y m 5 6 e H V 2 S 2 w 1 b m g 3 b z F a c D Z y M m R W M T N w O H p y Z U V N Y l d h L 2 5 x S 2 9 I U U p Z c 1 d m S V R B S H N D T 0 N a b m 1 y a 0 F I b E R W V 1 p a b F B l S T R Y L z M 2 a U l O b j F y M 0 8 3 c 3 R T c W F w b 2 F t c D Z 0 N k N n N E V V Q X U 2 d H F F N E F W V F U x T i s 3 N z A w a 3 N m N X p 2 S X N x d 1 N W V j I x b 2 R j Y 0 g z d X V x c T V Z d T N i d H M 5 T 2 5 U M T l w a k h s T 1 Z l O H p 4 a 1 J C R U R 5 U W 1 U O S t E O V l G Q X R U V T F M e m t l Z D U 4 V m Y x V 2 V Y b D V R V n p T N E F S V l R k d T I v Y 2 p H c k N V M k l E N 1 g 1 T n l P e k 0 r d G l L e n Y 1 N W F J a U l p S W l J a U l p S W l J c U l V b 2 l o N j N i W H N I Q U 9 N Q k h J a m 1 r c 0 F m a X N q T l l S a m V r a 3 F s U G 0 5 b k N p T H F n c n B 0 S U F E a W R P Q z V M T X Z h Q l F C V W R S S F F J a k R n b j c 3 d k g 3 b X h K M V B W R l N L Q 2 5 Q V H I 2 N 2 l 1 d T R N M D c w e l g 1 M W x U a S 9 y e F U 2 W k 1 D W T B 4 Y T B V a z l I M i 9 G e m F p S m w w W W h v L 2 F 0 b j B U Z 0 I r V m w 1 Z G Z B K 0 F j V l Y y O G V 2 W H F 4 e n B 5 S F p a b G x R R j R M M C 8 v V G l L Q 3 p I V 3 N X T E V p N n R l d k h 3 R G s y O X d z M 2 R C M W J 5 c m J 0 b C t K b 3 V o V U F E V 3 E r a U t B d D R N Z 2 V C N E F Q T S t i R U V Y U n V 0 U T V J c E w 1 a k J 5 V 1 N D U m F w T 1 Z Q S n B P L 3 k z e G R X b H A 2 T 1 l D Z F Z Q V 2 Z 4 a G d Q d 0 8 0 a T B p U C t P a l B Y L z l Y V T F N e j N Q R y t o c W 8 2 T X l 6 R D h k O W 1 5 W l E r M H N k V D V R U k Q 4 T 2 J m U k d I T n p 2 c 0 h 0 c 1 N 6 c k Q 5 a 2 I 5 Y k U z c 3 I 2 Z U x T S z l F b 2 5 F R W F w N k 5 Z Q m t F Q V R Q W k E 4 T 2 d 1 Q W h B Q T h a W T Q 2 S 2 0 0 N E N z Q X p 0 a U Q 4 V F U r S T U v U G c 2 N 2 x I V j F 3 Q j R B T T U 2 N m F X W F B x N n N y R H d 3 a X F M O U F C U 3 B h c m t 4 N W 5 2 e E Z L N k k y R m 1 2 Q W F E S X N x e V J p V V R p c E d R e T J T c W p R b n l P b 3 d I c 0 p 5 S j N U c D g r Z l F V Q W h H R j R t d U 0 0 L 1 F E Y z U z b m V F d C 8 z L z R y b U F C a m t C Q n N v Z 0 1 k R T V K S S t m Z n A 0 b z B h T m 1 n N 2 d D Q k Y 1 T H J 0 Y 1 J S U k Z V Z n o 3 b 1 V P Z m I x V m R H Z j k 4 S E J J R X d h d n R 2 W G R F U k V S R V J F U k V S R V J F O V B V U 0 J N R i t u Y j J H W E x X M X R X O E F P S 0 9 6 M T B G R V h 5 L 2 R O a E J B V m Z l d X F x c n F X V j F k b l h 1 b j h k R n g v e X N B M E 5 q W U 9 M Z W t w Q 1 F F T U 1 K M T N l S k 5 x T l A r S 2 d D S X l F U U F 2 O H J 0 d E c z Y m p m d G J s U U Z v d z V z Q U R r a 2 t F Z 2 N s a z h u W E 5 u U X h x V l J x c l R I b T l 5 S n l h Z C s r Z m E 4 Q X N M Z U k z R G h q e G 9 3 M T d S e j Z L b 0 N K S X Z K T k F Q b E t D T F M 0 a n J x N n V 0 V 2 U 1 e l V B M k N Y c n p t b 0 F R R U Z C U W Z u b V N I T W Y z O W t Q T k t l Q V g 2 K z R 0 d n N z Q U R E R z V I W l B 0 a X p y M j d t T n F u c E 1 u d l o x Z 1 F B a U 1 n a k F D a E c 1 S z I 0 c U J s Q W d J a z l t e G t S U m R E b U F 1 d 0 R N U U h Q U V J X a 1 V S Z U 9 5 M z Q 4 Y 0 k 0 M H g 5 K 2 M y Y m t K c G d D c 0 F y T X R R b 0 t y b k F 0 Z 2 4 4 O X F 5 c k p m R E 1 G V E x z a D R I W U t 2 c W 1 X Z 2 5 3 Q 1 N k V H M 5 T X B W S 3 R 5 a G Z r Y 2 w x M 3 Q 5 d 0 1 B V U V R M 0 F J Q W 5 1 Z V p 6 U F Z F V V h T T W l G d 1 l E e m t t Z m t C V m U w a n o 3 Z k s v R j V I c 2 9 K a G p S Z V J J Q U s w Q 0 F V Y V B I b D B D N E J Z Q X E 2 T W 9 1 a W 5 U b m t x b D B x N 3 J u b U R i O W t z Q X R v d m 4 3 e T B p Q 0 1 P d 3 h l O E N W Z j F m R W J s R V J J N H R M U z B k S U N M R k F G c V V C Y k F z Y X d r Q W l N Z 2 V 1 V 3 N R a 2 Z J O G I 4 Z W J B S T R B T U E 3 e D d 3 U W l J a U l p S X F L T k V V V U t 5 M m 8 v U T J I R 2 5 Q K z h p K z B I O U 1 j T 0 8 y e S 9 C V m U x Z V V W U m h E e E I 3 V V J F U k V S R V J O U U I z V F l R U U V S S 3 d 6 Q z h 3 M 1 h k c z F L c F Z C b 0 F F b 2 5 F Z U F B b n g z Z T l Q d z R B M D Z k U F g r R j U z a k 1 B d m 1 2 Y j l p M n U 2 L z Q w T X g 0 Q U t p b 3 F 5 b F Y x V 1 N x V m F u V j N m T F l n Q 0 Z L Z T U 3 M E 4 0 R k J q e k l X W m p W Q U F x S 3 F x R 2 h L R z R i V U F R c l N U b W o 5 c i 9 Z O E F P R V J F N 3 B v d 1 l j S l J M N 3 p 3 d 3 J w T U F 1 U E d q U n R Z W E Z 3 O H R L Y W 1 a c j N w N 3 N N d 3 Z N Z T I 3 W X R F N U J m e H V l L 3 R 3 S G t m V U 5 X T E F m e T B v c U x p M m R y Y T J 1 b V p 2 d m d P K 0 R O V T l k U F Z x M W R Q e W J T c m F w M k l I T m F 2 W D c r e k 0 5 Y z N h d F N v M 2 x F V V h k K 1 J z Z 3 J 0 a W F K b 1 V U e l A w R T J a e C 9 m O T Q 3 T m Z 1 N j V i N m p q T 0 N o R z V 5 U G Y 5 M j l a e j N D b l p y e j N Q d T B w V l R 3 e U N Z T z g 4 d z E 4 V 2 t l K 2 8 2 a j J a O X k 2 U l N P e W h x a z V 0 Y m U y N 2 1 V R W k 0 c W h x d m p 2 S 0 4 r Z 0 5 X N 2 h 3 W V Z S V 1 Z 2 Y W l p R X l y c W F s N U 9 k T m V V V k d 4 U 0 V R e V p T O V F Y V j I 5 M E J q e k d v Q n l B T 2 N I U W Z B Q k F J d 2 Z Q M z Z Y Z 2 9 L Q 3 k w W G t P d C 8 z N T J m U D d U a k 9 Q T S 9 6 M E F F Z F d u T V F C R m N D d U R L N 3 p S a X p P N E I z N G 1 D Q k 8 z e m Z 2 N l F q Y y 9 Y b z B l T k 9 F Z G x k V l g r W l R D W S 9 6 Z T V M c F Z J c m h 3 O G Z m b W h X U 1 l Z K 0 F N T G N J S j h n Q 0 9 a N m 5 2 Z T Z p S H h M V l l z Q U x G e X l a T W s v c z h l c 1 h i d j I 3 W k t T a 2 d Z Q V h t V m w 1 W U U x T l R X d k E 0 R H J 1 b n V y N m 5 s N V B 0 K 1 B x d X B G S W 5 L W j Y 3 c l Z x V l R x N 1 V 5 S D Y 3 c k Z q d U 5 N O E g z L 2 1 k e U R p S W l J a U l p b y s x b X h Z a V c r V 0 x R S U 8 r M n d B M H B M Z T d i b y s v U 3 p C Y m o 1 d H J 0 e F J H V U N F e W 9 U S F p y d j Z 1 d C t q V 0 8 r L 1 U y Y 2 R Q e X g 3 W T U 5 N D g y M 0 F S R W N z U C s r R z d Y M l R i V z R 2 a D R Q L 0 9 s U k x G b X l G T m Y v N n Z J T 2 x X U W t J a U l p S W l L a W x y c H R J Q U N B L 3 d L b 3 N t M T d q a k Z t a G 9 o c 0 Q y Q U N B S W 1 p N k t 4 a 0 1 y a z R h K 3 o 1 Q U V h T H l E b U 8 0 M V F h W T Z h T H l C b 0 F C d 0 1 Z Q m F B Q 2 V k T G s 1 O U I w T 2 4 y U 2 J k d T F J b k t 6 N T N u Z l U 5 V l p J b E l X a H V F N E 5 L Y 1 I v N m 5 2 K z d N N 3 N 2 a D B P b j J 2 N H p q S G l z a m g 2 W F Q 2 W G M v e m F n R j h y c X A 3 a W 9 o U j F S c 0 F y R G N R S U p W S 2 Z l S j U z d D h B V E Z M V n A 0 S W d t T C s r O F F E Z y s v N T h Z O H d Q U m V R a D I 3 W m Y 4 a n p Q V j l X U E F l d 2 x J b U 1 C c k l 5 a T Z Q a W N 6 Q U s v Q l h B W W d E d U 1 N Z D h H O E R t Y T A 3 M i 9 C T 0 N R a m x 6 d i t p e G R 1 d l M v L 2 Z y M S s x a E V E a l B H L 0 J Q Q V l z d X l i c 2 x z e W 0 0 b D R y c H V I O X U y K 3 d Q W U V V Q 3 A 1 M 2 t u c S t y M k F I W l E x V m N z e T F v R T R O S j R m U E c 2 Q T B X T 0 Y 1 R m Z 1 c T d i S 3 h O a 2 9 x b 3 p n a U E 0 T W Z j a 3 h w a F B N b D g z T k R R c 0 x p Z 2 9 l R U J F U H M w Z G x 6 R j M 3 d H p H d V h Q b n V w b l h F e W R P T E d w c W F 0 b z l E T U 8 5 T E 1 z Y T Z u b G V w Z S 8 3 V j h k c i 9 V W T h i R l p t Z k d G a D R Y Q U F Q d 3 J E O E d F Q U x U N G Z V U l Q 5 V 0 V S V 2 R P Q z k y V U Z F N 3 V 2 Q X V C W X F L e X Z M V l B W c E F B d W l L R H J Q c 3 F 5 L 2 V a N D M x L 2 Y 5 a D l k M 2 5 E S G 1 B a E d a c k t v e n d q Q z h J Z C t Z c k N B Q U F D Z 0 Q w S 2 9 r Q n d D b z Z p T W l j c k 9 J Z k Z 0 V j c 4 L 0 4 0 R E I 5 K 3 Z R V n h w a j d S Z V J j V l g z W k d Q T j h Y T 0 t q U 2 t T Z U J Y Q l M 5 d m d n Q 0 4 0 M H h 0 d 0 E 0 Q m U y Y m I v b W V W N E 5 n Q S 9 p e j R r S D R H M E F E Q V F n S W l J a U l 1 c G l v a W h D U T B N R D F x e F p p N V d y V m p V L 1 Z q W S 9 M M S s r Q W t 1 V 0 x N V 1 N w Y 3 V 3 Z E 5 r e T F O Y 3 Z 3 Y 0 p G W D Z L a G 9 R R U F j U G k 0 T W J q Z 0 p 6 O X V N V i 9 m U G 4 y d 2 R O a 3 k z U C t u L z h X K 3 c v Z k d 6 b 0 8 r c W t M N D R i e j V t R n J 0 N D R q S 0 J I W W Z z d H Q 2 M X p X M U 9 z Q 2 5 u M z Z H S D U 1 K z Z y c T J q e i 8 1 R k Z k Z D k y c z R q b 0 1 y T D d z S S t 3 M X Z U a W I z Y X Q x c y 9 P Y T N k N 1 U x M V h y M T d s V 0 s r K y s 5 d m N Q a m U v V G 9 n V G 4 v Z V F k T G x 5 N k R u M 3 d S b G N a d C 9 5 Q W l J a U l p S W l K c W 9 U c 0 h B d F F E T 0 J u Q W J R Q 0 9 q W F B M d n d q Z z J t U X l X W n M 5 M F B m O S t Z b E V Z c V N J L 0 J M Q W t R Q k 9 V Z F V 2 Q V B 4 W F Z V O G V N R 0 R B d E k 2 Y 0 1 K V k t 2 Z T I 2 N 2 t H T z Q x d 0 c 0 S n N B Z m d C Z 0 J Z Q V h M Y 3 U 2 d W I w N y t I U G 1 T c n V 1 Z T B S O F I v O U p B T D R k W n p L W U Y w W F J M M W V 0 V 3 R Y d T N m M E F F S W J o N 2 J a d F Q x T F Z P e n A 2 N 2 l B S U h x M m 9 x S G p Q c 3 F 4 T E F J e E Z j e U R F R j Z y N k p 3 R F h K W l B K R D N M R 1 A y b U 1 P U T N B e F N J e U h z Q 1 h x d n J R c W x X c n J 1 b l p z K 2 Z K S F Q x d l c r c n E 2 c G 8 4 e n p 0 Z V Z l O E N V Q 0 V p Q z l Q c D l M V W R P T l J C T y t u d j J 4 T n Z v T i t O N W t D T 0 5 R Q l d x V 2 9 4 Z 0 9 J N C 9 m N H F B S 3 R F W k Z j M H A 3 c i 9 R R l g v S 1 N K b k d H U C t G U V R C Q X d E R 2 k 4 Z 2 I y W m t t T 3 V L b G w x N z Z H T U F Q T T Y r a k t P c G g y e l p V T l l 6 W D V n S T R I T U J n Q U x z R D J M M n h z W E Z u R V J I Y n R w Z X I 2 d n N B W m 5 p Z T l 6 T l Y v Y l d J V E l r R F N l N T B Y W G Q w S 3 B W Y X E 2 c k R B R F F 0 W D c 2 O F Z Z Q k t G R V Z U T j d Z M F F F Y S t E Q W V 1 N n h i Y n R q M D V p c U t y Q W F p S V Z D V 1 R 5 Z G 1 l N T k w S T R D R m p 6 S G h W d l N h W l R I N l V l M n d p a 2 Z p N W l O e W 9 x a C t w N n F U M j N 0 T 0 t p b 3 A 5 Q V J 5 R S 9 H V X U w T m p Z K 0 Z o U l V k R k 5 B S H F I W W Z o Z 3 Z q R k x s e T Q 5 d j I v Z n Z p c 0 J m R T l F d m d Y Z y 9 U Z 3 c 0 T F A 0 W j d P R k l B Z 3 U 4 e n h 2 R G 9 E e k F C e X V x d V B R S E d U e F o 4 d X l i c 2 t k V D B S R V J F U k U y N l p i N z d n W H I 4 M S t B M n N i R 3 R E V V d r S U N J U U F B S U F C S l J F R l U x R l p W d U x h V k Z C Z W p i O T g r K 0 h M e F l u e T V 1 Q j d i R G V p L 3 J x O W 5 6 e D Q 0 O T B l V G N j M k 5 O K 1 B l U H p 5 S T Y 2 N j Z i R j N m R n d z W D R v V 2 F K Q T d Z Z j c 5 M k F 3 R m V l L z B O d l B I b W 5 C Y U J B T H Z z U E F q S G Z Q d E l Q U F g w c z d q b W h w d n h x e X N 1 e G J D a G U 2 S l A 3 M T Q 0 N E J z d E 1 3 U z g v c 2 J i a U t J U U J 4 O T B 3 S H J Q M D Z P a 1 p F T X V I U 1 h G e G Z q Z W l a T n c x K y 9 1 e H h O U F B R M V R N W j R s Q X J Z U 1 k 4 d 3 Z S Z V J D V l Q w a E N J T G 5 P M 3 M 5 U k V S R X I 3 M z I y Z 0 d S N n J r S 0 h D V E F p T T V l V D N l b D Z H R H E z O D N J V W 4 x b V Z s M 2 R W a j V y M T Z S Q U 1 M S z h 2 R U 1 w b n F s c j Z Y Y U J B U E h H W m Z i d n E x W T E 0 Z k 9 K M D R 1 Z j F a R 3 h R U k J z d D U 3 e m Z 3 T G d 4 M j M x N T h 4 e k h w b z N D O X V h Y X k y Q W E r S k h t M U t w M U 9 k b z Q z Z D B u S j Q r Y j U v d i s y M k c z T m Z X M X M 1 R V h N T z l J N E l n Z U F q Q V E z b T Z X c D A 3 Q 0 l M O T J w c k g 5 L z F E M j J o L 0 J S M z R T M E J W V m R X U W R E c D l 2 R 1 Z a Z l F I c 2 9 h c F B B b 0 F 4 N W x r U n F X a m p z S n M 4 e j J z V l d D Q W l R N X V h b X A 0 b 0 x D e D h w c n E 2 Z W w x O S t h e l N B R 0 5 H a l J y V n U 3 U z A 5 Q T R S K 1 l H c V B o b U c 0 Z W t B M H J a d D d 5 T W k 5 M 3 V l Z D U 2 c U h o Q m 5 j T W d y a 1 V o V V d a W l Z F a 1 Z S Y n h I W k t Z c W l S W m s r W T h 4 W m F M N m p Q U T N n U k F D U m J k c 2 Z B W U N x N 2 d 2 Z 1 Z B R C 9 F W k Z Y Q V R 5 c 3 F 1 L 1 l 0 d j F l Z F h Y M X d 2 a U 8 r e j h D T 0 V k R W J 2 T j k v d 0 x Y Z G Z k d 0 h P Z E Y y N 2 F m Z F Y z M 3 p E a T d 4 T F M 2 d X J y V n V l d m F s T k l B e H B n T H B U b T M 0 M 2 R W Z G R t a 1 N a U H M r d n I 2 Q 2 d C S E F 6 a E J S T F l E V U E z Z 3 p F e E p B d C 8 z T C 9 j O G J 5 V 0 F Y N G 5 J O T Q w e D B 3 Q T h I Q V R C U X h N b V R P a W Z U c W Z 2 R V p F V E F I d 0 1 v Q 3 E z S k l E b m V V Z k d a U z B X b 3 p r U X F C V E F r U 0 p T R U V W U j N v d 0 Y w N l p O V z R C M m Z r L 0 d X U U l 1 a V I v d F h u d D h M W T h C Z U d 4 O T h 4 S V J F U k V S M G J a d C t m T G x X T E Z 5 S l h y M j Z J R S t m W H F q c E x p N C t k R 2 p C S 1 U 5 Z T Z L M H R D Z D Y 5 d W l C W H I x S z B i d D N M L 1 R w M 1 J 1 O W U v V k N u e j Y 5 M G J k U E h 4 U V h G N j E z L 2 h I b E I y T E V 3 U W Z p d i s 5 O W d D O F d M c 0 t P T z J 5 L z J k Y i s v V k 5 P d 0 p J b F M 1 R j h j U n F 1 d n U 3 W H V Q Y n F 5 e k I w c n o x e D J j V V h 0 Q m g z L 1 B j b V k x Q l p X Y X Y y O W J u O X J 2 d X d m R V g 3 e W V X a T V o S n h L Q z B 0 e F h V M z N k c n U r S j Q 5 Z T d i S 2 5 F Q W J U a 1 J H Q W V n d E l n Y 0 N Z Q 0 F B R V J G M X F s b X p a b D B h c V Y 0 Z n Y v d 1 h W R z l T a 2 J Y c l B Z a T J D Q U Z P M C t Z e X U y c 0 V h T m l T N T F M V k l o R V p H R m 5 X Y z R p a V d l M G Z R Z T B T K 2 F E O V F k U V Z k Y n R B Q U 9 y Z V Z O V 3 h M T 3 Z H T 0 F Q R U c y R V k v a T d 1 d W k r S 2 9 1 Y z J a Q z d I Y 1 p i R m Q 1 e T N l Z G Q 1 b n o 1 O X d p a U t W c X Z x U 1 V F U S 9 E b l Q 3 c n F 1 N X p q T 3 J h b z Z T V V R l c 0 N 5 c n p S e U p s b V d O Q m 5 D R W l G Z 0 F I b T F z Y l B 4 O V Z 2 Z H d F V G t Q Z 0 t X c V g 2 c n F S Z F h W M V F z Q k l B a U N 1 d 0 h j M 2 R h O F l S a W V h b G 5 X U 0 F E S C t i N y 9 G Q U N r V X F u M 1 B N O G J M U 0 k z T 2 8 3 e k 9 v R F Z x b n B j R z F P Y 3 I 2 c n Q v d T l O W E h Z a k 4 r U E V 5 V 2 d 1 c m J G Y 1 Z T K 2 N N b V Z L W k l 5 N U l M N 0 9 H b F c 5 T 1 F p Q 2 1 0 e T V m T i s v M G Z P O D U x V D F T Z 0 R m R k p I T E F D Q 2 R U d j l G U k R 4 V m Z i V 3 h z Z k U 3 O F F a K 0 M 2 c T Z F T U J o S X B M N X Z S Y 0 M r R k J W Z j V O T U p x Z T B k e D F F U k V S R V J F U W I 0 N F p y c n N E Z 1 h Y Z l p M S E 4 5 O H V s b m V P U E 5 0 O W U 5 M 2 0 z d 0 x 0 a D c y R j Z Z V m R l Y 3 h L M n N i T 0 J t T 1 E 4 Q W 5 I d j J a S H p 5 M l F L O D k v N z d l U C 8 5 R D d I N 2 J v T m I 5 T m Z Y T D B G R F F 3 U E t C d T Y 0 U W Z P K y 9 0 Y m J x S z l m M H V I e E g z d z R E e D k 4 M l A 2 N F B u M T Z i O U E 2 S 0 Q v T H N r N l B v b W p z W j U 5 O T l v L 0 9 Y Z 3 N S R V h W d n M x N T c 3 W H F v W G d M V m h 3 b 0 t D a T Q r N E l B R E Z u Y j J t c n E 1 c T d i V 2 l X Y k 5 t b l V 3 Z 0 R x b y 9 u N W t l Z m 5 m d D l a N W l i c W l y W j N K Z z Z q V F R a d z R z Y W k w d E R R O V p j c V V z T F B Y M H R u R 2 p C b l R h L 3 I w N m U z Z m l 0 R 1 M 1 Y n B 1 W V p 5 U l l x T 1 V s N W N Y c k Z t e l J 1 Y k 9 u Z H V Z Y V p z d 1 l V T C 9 N Q X h M T X h r Q T J s T l Z W Z F V 6 a z R t a H F x c H F T Q l J G c D Z U V D Z S d m J L d 2 Z n d X E 3 V D B O Q l F V R l J V M U x T a D V S a T Z z c n E 2 d W w 4 b 2 N K M G w 4 c 0 9 E R H o 3 N G d j N W V E e E V S R V J I U l p t T E Z q d 0 l B a G F x N m R H d W Q r S 3 B y Y j h M c 0 4 5 N 0 N I Y m Z j c 0 5 r Q 0 F Z T G F s M 0 R I U G I 5 d n M z L 3 N Z W W R p M 0 p o R G N j T n Z i a 0 5 C U V V H T G R Q b 0 5 E U T J 3 Y l J 2 W n B k d W F t a H B S V U Z D S U p 4 N 0 o v M C t B K 2 l W T D h j a 2 5 u K 0 l i K 3 p l W E J I a n E 2 V 2 V 4 W k V u e l c 3 a D A y W E p N b X o 0 R H V 3 M 2 V G Z n Z 2 d T A v Z T Q y M 2 J 4 d W 5 m Y j F r U n N L b X B D Y n B K U m Z y e U V 3 R U t D Z 2 8 y L z h R d H p p R j l B V F F D Y U F J U X h R L 3 F 4 b D Z 0 c T d z V H F p Z V B I R E Z p U U d l d m h Z a W 9 L N m 1 y c X l 0 W D R O O E F i a D F S W G 4 1 U l o 2 K 0 h 0 c T V a c z J Z Z E R K R T Z G Z m 5 P e U l N U F p p Q U E w U 1 p n U m d E c W R x W k 9 u Y n B G M D l a c 1 N 6 W W l D Q U F B b 2 s w S k F n R F d w Z E 5 2 N F l V W F h x a E h j O H I r R H N r d X g x Q m R Y Z j B o Z 0 Z i b E c v S n B M N H N E R V J F U k V S S F I x O V g 0 c 2 F N e H N 2 e W d O d n N M Q 2 h 3 c 3 J s K 0 N F e W Q x c k p M Z n R P b X Y 0 T X Z G Y m Y 4 e n J I K y 9 2 d W p m c i s r N j E 3 V X Z 2 b 3 l Q U D J s U m h R M 3 p Q c H F Q Z V I v b G o r Z D J I S 2 R W S U 1 D V z N x d 2 5 J a U t p Y l o 4 Q 0 Y 2 d n F S O X N O R 0 h C R l o 2 K 0 Z p R 2 h i e G t B Q U l p S W l J a U l p S X F J d D V J S 2 Z Y N D d O a 1 p E e E c v d n Z p e X Q v Y 1 Z I Z W p m U k Z Y e T V H L z M 1 O V l k c z J k a D V V Z 3 B P T 1 A 3 W k R j d z R i d W h j V 3 J 5 Y 1 F J T m V 0 T j E y R E 1 H c S t D Z j d S U H o r S l o 1 O T d I c G R m Y 2 l I M n k 1 T V I 0 Q m R Y W E l Q N U 9 V R U Q y Z j c 0 M E t O N H Z p Y l o 0 W E 8 z W m N 5 a G g r Q 2 4 1 N T I x e W Z O U U 0 y U E 1 Y U 0 p 5 c n F w T 0 R J T G c r V X g 3 S X B G S V d K W j F y c W 9 l S 0 N L R D B C e k k v O H l L R l N 0 K 1 B u U G 1 6 T 1 d 1 N n p x T z Q z d 0 d Z S U N x b G d W Q j h F W D J 2 S j d u a l F V d 1 R W V 2 5 C a 0 h 3 V F d Q T U F G V T l X M F N P R V p F a H F 0 c E R S T j R J d y 9 C W H R i V z E v O X k 2 V j A x R V J G O U R Z d 1 Y 0 Y X N p U U l a d D B R e G 9 S V V h m S F F B Q W l J a U l p S W l J a W 9 p M W t V R m t a a W d v T E 4 z b W V n V H Z 0 a U N p S 2 N N T n Z i c 1 B P Z z h y d 2 c r K 2 R 1 S z d 2 N H N 1 d X d u W U R C d U N H W D E y Q n B u U 3 J C R 3 h 0 M m 1 m d m 9 R Q 0 F O V 3 Z Y d 3 J a c 3 p K a j V i O X g 5 M 3 g 5 Y m p I b m c z d H Z S c T F j c E F L Q X c 2 e n E r L 0 h J e E F H R F h Y W F p H U 1 h G e H E 3 b k Z X b i 9 3 d z A 0 N z d Z a m g 4 Z m s z e G F C Q l p a c z h C N j J m N j d v N 1 d a W V Z B S m d Q b 0 J i Q W N s V k 5 p T W p a c G F X b H V 3 R 1 l t R X F s M H A 3 b i 9 R W E F l Y X A 2 R E l E Z j V V e H p B Z 0 N v N m 9 Q e D Y r d E V a R E t B b E t w T 0 Y 1 S H R W Z l U 0 M j d h Z k 5 j Y U 1 E W U p n e G x h N l B D S W k r c H A 1 L 2 Z Y W E I 2 W E R z R X h F W m 5 m M l d v a U l 0 b l V N Q k N B a U l p S W l J a U l p M m t J d U 9 2 O D g 3 T E x 6 b 0 0 w M j M 0 T F B 2 O E F Y Q 3 h l d E N 3 U m 9 h b X B D Z m Y w U 0 R O O T d H U D c 2 e k x O N D l N O V B i d F M 4 a D R 3 O E d F Z F V H d X k r M j J B Q X d Q e V B Q O E d x M W F 1 a H F t M n V 3 N 0 l z Y k w v Z H h w V k c v K 1 l F R D k r Y z R H M 1 V z Y l I x R l J V V k 5 h Y l Q 2 Y l A 2 O S s v L 3 d K U X B V M E l B R 0 Q 1 O G V H R l p X Z G 5 i S W 5 K R U l w S F l J N W x N d m g r R z R T T z J i W j h u S X N l a V p T Q 0 F w Y X J I a V V o O V V W S F I z d 0 Z B U k Y 2 e U x P d W 1 1 T l F m Q U N D U l N G U 0 x 5 S U 1 B e m d I Q V F B Q W l v b T R x R E 1 Q Z T h a Z X J P M 1 V o U k V S Z E F B T U J p S W l J a U l p S W l H a W J N R 2 Z P b k 5 L R 2 h v W U J V U l F O Q U x D Z F d 0 W U F x Q T R R M V g 2 d 3 J C S k V V U 0 d B U W h V c E V x Q X d U S 2 N M b 3 l n c W F r c W 5 p e G 9 h R 2 x y Z n R y N E Z S Z k V H d W 1 W W m 0 z W G V Z V V A z U k R M M U V o b 2 F H b E J V V k l U U H Y x Z 0 l B Q 2 d i d U J Q M j I z Y 2 Z u S E x p Y 2 E y T 1 d i b H l G W j c 1 e D F T T U 9 Q a E F E Q n U 2 W j k 1 N U I 1 V U 5 S U G x C Q j Z E O G 9 B T U F B R m R k Z X h O b X Y v S F d 1 d j Y v U F B r M 0 x L N W Z z d T c x W n d z V 3 d I R W M v T z c r U C t X Z G I 5 R 1 h p e E Z G S W U 3 N W Z Y T 0 d n W j Q 5 Z X J U S V l w Q k 9 w O U d V V G 0 v Z z F i Z m 0 y S G J l Y 2 d t M C t i e n d 3 Z 3 Y x Q U g 2 Z j N U W j M 3 d H p H c 3 J L e T V 3 S H N C V 0 E 0 Z 1 B k c m E y d G 5 l c D c z W H d D d U 1 X W k F F Q V N M Q W N B W W M 3 a U k 3 Q V R n c n F s V H B 6 W U F n T y 8 3 a i t X Z X A 2 Q 2 c 0 T z l o M k J 4 b n N H V 3 Z p S W l J a U l p b 2 U y Q W d B Q k V S R V J F U k V S R j F 1 d G R m Z j M x U U 9 w M G V v c F k x U k t K b 0 4 0 a n N E b U J Y V m Q x Q m d B R V F H Y m h t Y l Z 3 b V Z w c l R 6 a 3 Z t Y m 5 V U l F Q V 3 I 5 b m h P c 1 N 3 S W 1 q Z m p D N X l 0 K z E 4 Z z h Z W W 1 i T n Z l c l B Q d X N m c 1 E r T W t Y O G N H O G o 3 R F B z S 0 Z Z c 0 t D N U Z Q c 3 V P N W R o K 0 4 3 R E 1 I e n Z Z Y T J P Z V c z M k c z a m 1 I M U 5 4 O U x l K 2 l m M z M y N 2 c 5 M W 1 u V F g 4 S E h u M 3 p h c X Y y R m 1 1 U j Z q O H Y w O S t u V H U w V W d 3 Q U 4 v Z W d U L 2 Z N S G Z x T F Z r R z N 2 W W 9 i a m 8 v U E 0 y Z V o 3 M l J L c V l W V m U z Z E l 1 Z k t K d n F S U 0 5 H a k x o N X E 1 N n p E Z V h s N V F W O S s v W W R D M k F j Z 0 t F a X N p Z U F m U U J B U k h w a 0 R Y M V V S S z R D O E I w Q W 1 U b 1 R K d 0 J B R k V V U F p v M 0 Q r U E h q Z H l r c 0 x L d 0 V j S 0 N x N 3 B s T 3 A v Y 1 F r Z H o 1 a U l p S W l J a G 9 J M j J 6 Z 1 F D d j F 0 V 2 x P b n N O U k V S Z F J h U z Z L d 0 J B W k p z d H N E b H U z T G l C a F l X R k J 3 Q j R O W F B u e W N i e V B L K 1 B x a z R F c 0 R Z S W d x Y z N 6 d 3 F K a U l p S U N B Q m 1 6 N T U 5 V 0 J p R 0 k x V m t I M U V k b 3 N C d U l q S T B I W W F B U 1 B Q b X Z u e F Z Y M T V r L 2 J Y b X Y 2 N G F H N X N B Q U l X R m h R Q 0 F 2 e i 8 z U E 4 3 O X Y v Y z J l S j R q S j F h M j J O e m Z Z O G h 1 Q U l C N T g r W m p u M k Z E O G R u b m 5 3 T U F k d G w 1 N X p i b m V P K 0 R l Y k F z d 1 o 1 N z d y N 0 I 1 O C s 0 O W F a c k V F Y l J S a D l 2 N V h 3 Z j l 4 N D J G S T F O V F J z O V g 4 Y l F Q Z m Z Z N U R r N n d o T E J x d F d y Y j N R Y 0 o 3 U n R P N 0 l z U z B V a 2 Y 5 M k V U U 1 F p a F Z D O W R F d k 1 2 V E Z j M T k z Y m N a e S 9 v b m 5 q d n g 3 Q V c 2 c j Z I d 0 N O S W p J T 1 g 4 W G V J S X F p U n l 6 T H V n c k F z U U Q r N k x x d U l 5 T G Z W Z F U z a z h u a 2 E 1 b H h 4 c G h m a W N n d k F J a X E v a 2 R F M 2 9 1 a T Z E a 1 J H Y X F x M i t Z U F B S R V J F U k h S M T h 3 M k d 3 a E F S R V N i a j R p V X h N O W J O V j N x e G h v e l p r e X Y 0 d U x p W F l J Z 2 1 K d H B L e X d z T k N M e X Y 2 c G F D V 0 N q Y n k x e V h i Z F V W Y W V L e U d o V l h l c D U z a 2 U r N z g 5 d T c 3 a U t p b 2 9 E N H Y 4 R T I x Z 2 Z K W l B K W n p N d l B N K z d T R l g z R E l M Z 3 J L e T J n M V Q x Z j h N d 1 B E c V Z T c j N u d X U 3 T 3 R t M 3 Z s M j h 5 V m Y x U E 1 w b j h h Q l B X U T B S R V J M V E p Y b n Z 0 d G V H c W V v a X F I c X d p b 3 d V W U V V W l I 4 N F k v O E 5 W e k I 2 b n F D a E Z a R E d B e F Z C Y 0 R X S 3 d p a T B X a 1 h s U W J W T F V S U U N N c 3 E x R 0 J 4 a W d N b X h v Y k c 1 d F d y R m d S T F Z 1 N U 1 n V H c 1 Q m E 0 e k x 4 V 3 I y N H V h O X V q c E F R Q U 1 Q Y y 8 3 M k x H e k Z j M 2 V K N l I 1 U W U x Q 0 F U W W R a Z E J B S U N Q N W 4 4 T U F Q a j A w d 1 d 3 T E F z N 0 R 4 b 0 l B R G p w Q j J k a T l l b z F l Z W M 2 O G R R Z j V t M y 8 1 Z 1 F Q W i 8 z d 3 R Q V 3 V J e F B R c 0 x r Y 1 B 1 N H d I R D d 1 c 0 0 w N j U 1 W j I r T G h 4 T n d K b 0 J O Q U V J S W 9 m b T k y Y 0 9 Y T k s x N n h k K z d V S k J I Q W M 1 M E V B d z F U M X h D Q U l u Z 0 N n Q U d D T X V R N 0 5 H U U x X U 1 N h V D c z d W U 5 d 2 9 B e i 9 P O F B s R V V q U U t 3 d l l o Y 2 5 4 b m p l Z D R F Q U Z j Q V N G b V d k V U o x Z G Z W Q 2 9 E b n J R T D k r L 2 M 3 Z l N w Z E Z S R V J F U k 5 U b G J i T 0 J B Q 1 B M e T k z T 1 h n T V J V V m N 4 Y T l h c 0 J 5 R n l X c l F K Z C 9 o c 1 R j W E Z 4 V 2 V J e U c y Z T V 4 M 2 g r L z R M b T J 2 Z X N X U E g 5 b k 1 j N T I r c U 9 r S l Z 2 e W N p U H d i Z 2 U 1 N 2 5 0 U m N N W U 5 0 M k J Z R G Z B b G k x R W F j d U F W Q U R Z R j B n Z 0 t v T 0 E z Q m d 6 c m l l S X J J d m d H S U F z Q 3 p y Q 0 J I N V E 3 N E p S Z V I 4 Q U x k d H h G c U l p S W l J T n N x c 1 d i T j Z p T W k 0 c U h s a j h G Q U J E b z F V Z X d M b y t J Y S 8 2 a n N B M 2 9 W b H p S W F Y v d 0 o 0 V D B R V 3 A 0 d U s 2 Z y 9 a Z D k v U E 4 y S l p W d n d v Q U Z C N D B 2 S E h i O F F V R z J m c H N t V n d I Q W Z G e F V V d D J x L y 8 x U l h Z Z m N q Z 2 R v O S 8 0 c 2 1 u O G R k b i 9 0 R 3 F 2 Y V N r Q k 5 z T j Z J K 1 A 1 b j h D Q V B q M H M 4 O H d x R 3 d n Q 2 d v S z F v M 1 p l V k F a d k 1 U a E F J Q 2 5 u L z B u a W d v T E 1 Y R 0 N o O D g v W D R q b m F 3 S l V I R D R X Z z N m Z E J l b D B H b z g 4 U G 1 X R H J 1 d n h K N T d D a 3 F Y T E 9 q e C s 0 R T Q 3 N H B o d k g 5 b X F m Z m 5 5 R l h q d z R W W m w 0 a m Z Z T 1 d l Z D B l T G F h Z k 9 x c X F y c U d Z Y m h L Q U J 2 Q l V I d 2 w 1 e n V i K 1 E 3 U m x V Z k V a R k R W Z l Z i S X V L c W F s T m p Z K 0 9 q V 2 Y w S k V V R V U v W C 8 y N 2 p 0 T X F 1 c j h B L 2 o z U G Z k d X B i a W d v R 0 F 2 S 0 l J R m R 4 W V J F Y n d 6 N X k 3 S X o x N 1 d F a l V t d H N T U 1 d H U F h X S 0 t K S l J w a m p i M G 1 S a l N X e E J E W W U y Z E h p c W p z T E t D Q 0 1 S c T d y a 3 B a K 3 J L N z k 5 N z M 5 O G Z j M l F 6 R G J L U E 5 B d S 9 u Z W Z i W m 5 k U H V P O E 1 3 c 3 p 2 b l B l Y 0 V m M 1 F j N T R k M G V l L 2 V 2 W E 9 P S j R R U V F n Z 2 h o R m c 3 b T J 3 a W d C Q k N p Q z B X R W R I U G 1 Q b H o x M 1 d y M T l l Z 1 d 1 d j l B T H d D W U h z Q U o 3 c X U r K 3 F v V W F O Z U x 5 a 3 A r U 2 N 6 V D Q v R l l y K 0 1 4 K 0 9 Q Z F R T T z U z b T d K Q k t K Q l p s b H R t M X Z C Z U F O Q U h j N m p 2 T m F k a C 9 i d H F k b H R n M l B K Z G d O U U I r d D l j a 1 p U Z m N D Q U 5 N M E Q 2 d X N y T n c 2 U E h m M l c 4 L 3 p o b W F P W j V y b T J u e E l M b 1 F R U W d q U k p X O T k 5 V l Z K O G Z 6 N U I v d k 1 N U U F X Z 0 l N W j Z N e U U v d 2 9 B Z F d E K 0 N N Q k h i Q m p 6 Q 2 9 n K 0 d U W n M y S D g y Y U 1 B Y j B j c V Z q V m k r Z k F Y N j k r K z N S b D F S W V F G S 2 l q d m V p T X N 3 a k R i c k J n N G N n T T g r U z I z K z l Q V T M 5 Z G h 2 M z l W K 0 h j U j I y L 1 p 2 b l h 4 M 2 E 2 Y W d k K z l l T 1 B h b 3 c v S C s z Q S 9 4 c j J v W H d 5 U G x H R F h 5 U U R T d V d 0 W G x S S U N w M D k v R 0 4 5 L 1 d k N 3 I 5 M 2 5 2 d G 1 U T V J Z T l d x V l l p L 0 9 i V k w x O D d s M 0 x Q U G t F U 0 F E Y 2 d 3 R E 0 v M 2 Z a K 0 l k c k F z c X l 5 U l N D d 0 d B T n U y R D J m b U 5 m O W h V M T V n N W 5 1 S T Z D Z 0 F C e k h 6 U D Z a T 2 5 U b y 9 Y V W x F e m V I M 2 Z a S D Z H d 3 l S U 0 t U V U 1 J e T d O d k R k R V V J S U l Z U V F Z b 3 N p a V F C Q 0 N D R T J L V n J y N H d I c 1 R V V F A y T G J k d X B j b 0 0 r O E p B R V M w a j I z Y n E z T D E 5 V H p 2 N j B R a T h Y b G 0 y W k F o U X d v S E R C a H d P W U R y a U d n Q k 0 0 O T J Y W G N t Q U V 5 Z l B u M 1 o r U E h q N 2 V i b T V 2 d V Z V b y 9 h d G 4 y a z c v d F g x T l R V Z k 5 T V m 1 E M 1 B L e k J O Y z F R U U J N O T F v d m x B S W 5 x T W 1 Z d U l T Q U Z v V F Q 1 Z 1 p r V k V Z T 2 F i b V h r U 2 d E Z V l t Z E 1 m e H F Y W n R 0 M l Y 4 S V F R U W d n a E 9 1 V 3 p 6 e j R y W H J o d z R V Z 0 F V U k J a K 0 9 H S E V R R l E y T U h F L y t k Z 2 5 z T k V z e F V 3 S n l n b 2 1 E T j h 2 L z A r M 1 N n Q j U 5 R m 5 u N m N t N m J j Z n N O M E d H Z i t n N F J F T T N Y c 3 d s a T F i a m l W T G w y T F h Y W G J h S U 5 k c F M 2 K 2 V Q Z k h v U X g x d l B 0 W F d V U V N a O W g 2 O E o z N T k 3 U l Z k a n V I e X E y N 0 E x O T k 4 M i t W K 2 9 t c 2 1 U c H p Z c E x W K 0 Z j Q U p o b U h N c 2 0 z N 1 h 3 Q j J C Q k F s b 3 R j Q k h K M 2 R 4 M 1 h k a F Z y c l N R R E d B Z W p O e k J k a z F o U F J 5 M E V R W E V W R X Y 5 W m F I d 0 J n Q V F D Y m 1 k O G 0 2 c 3 B o S V V J S U l Z U V F R b 2 o y U 0 N L Q U V F S 0 l U V V p W V l p X e G F O R 2 l t O E t i U H c 2 L 0 F B Q V p I e G p k M D F a L 3 d 6 Q i t E K 0 R 5 Z E p k b 0 5 I c W t V d W 9 P S X R v T H d O K 2 F t c H A r b n J s U 0 J V a D k 4 Q V h n S E 5 1 M n B 3 S z R S e W 4 x Z 2 R i N m F h W F V 3 O V h W M W J X N X J q T j I 3 T m o r U V J D c z h R R z N V d W 9 Q d G 0 y M 3 J u S m g 1 a 3 R k M T M w a 3 M 0 M 2 p P Q j h D N k t t M W Z v e V p o N 2 1 1 V z V H d X M y M z d F Q U J U Z m Q 4 L 0 1 K R k l m Q k N M e F R y K 1 p G V U l J W V F R W W g z T n J L c z d n W U x n M k l X T E Z 2 M E k 3 V T N T T V M 4 Q V V B T m d t b E p x V G 1 s c G F k M 2 d 3 W U 9 Y Y m F 3 N H U 1 T T U 3 O D h G Q U F 6 W m U v Q U d H Z i 9 3 O F d N Q k F Q L y t 6 O G N B Z 0 t L a U l 2 e X I y c 1 d P M j I r L 1 F h N E h B R y s v V z R 2 Q m V 3 N X F 2 Z D J a W F E w N l F 5 b T F W b V B K a F B F R z U 2 Z C 9 J S 0 t 6 Q W N 3 S G N C U X p u M E Z F U 1 d h M m l X Z 2 N j a V F D a E g y Z U J Y Q U V N M z h m Q k 1 I R X p M c n E 2 d X J a c 1 Z q c 0 t B Q T N F V k V s Z 0 t Y T S 9 F e D l m Z j B O Q X d j T 1 B E b l h l R U l J S V l R U V F v a X V r M F F B S V l R U W 0 0 e E Z p e F p k U m t S R E F Q d 0 d 3 S 1 R N T 2 1 Z Z V M w V F h B N 2 d F U U 0 0 S m V 0 L z N 2 d 1 l B c m Z W S k F L N G 5 v c U V B d m d W d 1 B E U G Z V b G h Z K 0 w 3 V 0 9 1 Z T F t U m t B V G l D a W 5 3 T D R L V E 9 m c G J X Z T R y c X V C W U F 6 M n p Z M 0 5 5 O D F E S 0 4 x a 3 A 2 S W V n R j R o S m 1 m Q S t D a 3 k 1 V l N 5 U T d 1 Y 3 J G b F d a b W Z I c S t 4 M U l 1 S V N y T V R B c G p a a 0 E 5 R 2 h S Q k N D T E c y N X M 2 Z F c 5 a l k y U G g v Q U U 0 R T B a R m c 3 c G t y Q V l D W m x 4 S F J t d 3 p F R m V D V 1 J 5 T H Z F e E d 2 T 2 V L V 2 h a a 3 g 3 Y T I z Q V F B a l I x U j A w T H B y Z 2 9 C U i 8 5 M T M r U E t y c i 9 I N U Y x O W l 6 b n V w a E l O S G 4 z Z 0 d B S E R X V D A 1 Y n I 5 Y 0 R n S 2 J t W m p 6 N H l C T 1 l W Q j N I U F h m Z X V 0 N 0 h G O T B M R W Z V S n Y 3 Y 2 0 4 V G l P c 3 d U Q S t l R l h w a G t B Y n N 3 M W p 1 T T R M d 0 o 0 c 2 E z c n h P U H h p U U F t W n B m U G 1 6 Z F A v c E F S U W d n a G h C Q m l Q W k Z F Q U N H R U V K c 0 U y N 2 I z W n V Z Y m 1 i b X V i O S s r T j A 2 W U 1 N S F B y T m R h N 3 d J Q X p Q e U I 2 N 3 J U M m h 1 T G l Q W m 0 1 d T J a K 2 R y R m l 4 Z i 9 J W m x N c n R S Y T k y S G 1 r d m I 2 Q l V I d 2 Z p S 1 I r T E h X K 2 5 j Q X J t Z m 1 O N U d W Q k F B Q W l V U m l G W U F Y M H J j d H k 5 c k d O T T F I b U x r M k h v K y 9 r T j I r b l R p S G 1 x Y j V Z W H R 0 b U x r W E V W M m N W Z H o y Z 2 J K Q 0 N D R 0 V F R G 5 V M X R Z V 0 V O R m h B W E R p e X N i R 2 8 0 a W 9 k N D V t V F d C K 2 k 0 b G N n e W g r U U h u N X U w V G s 1 M m k z U m F 1 d G 0 0 M X Z 2 c T N I a 0 1 G N 1 l j Y 2 Q x b H l o M z l U Y 2 d z W l Z P V S t 5 V 2 8 z d n I v b l F Q d j N j W C 9 E c T M v L 1 p l d H N 3 R E 9 5 e D I 2 N 1 l l L 0 N l M k h 2 d 1 h 0 a C 8 z N k g 0 e T R z d n I 5 c 2 R D Q z F k b H B v S H Z 2 c j Z t e k Y v d 1 V M c 3 R z d k 9 L T 3 V k N j J r a E 5 p Z k 1 Q Q W d B b T Z i N W 4 z e k h J b 1 F R U W d n a G h G Z z N r Z 2 d n a E J D a T J 4 c 3 h Z a 1 J 2 W m 4 0 R k F D b W x 6 c 3 B P Q X V p c U Z T d F c z R z R Z e H I z V H B r M X J T S m U 1 c n Z 0 N F o v d T d y a n N Q d 0 N t N T Z n e k R Z S z M x S j h o N G p 5 V W l C U U J L c V Z 1 M T F s Z G x 0 b W Z t T T l 1 N T F H e l A 4 N k l a W X g 5 R V J O b X J a a G E 0 c n J 0 U F p v R n Q y e D E v c 2 l 5 R U V F S U l B V 0 R t Z S s v d G h w Y V d u N G U v a z J 4 T k F M S l c v e m V C Z V N J c j l T S U Z 3 V 3 N W R l J V c j h 4 T G 9 K c 0 w z Z l R 6 N z U 5 U W k 2 S 3 J q Y y s 2 W W p t d H V 1 R 1 d 0 e D k 5 M z Z C R E 1 Y N 0 F B Z y 9 i W U h Y d n R 1 U W Y y M k c x W E Z C W V d y d l Y 0 T G M w d E F O Y m N a c i 8 r d S s v e H h a Z G Z B U U F X T G 1 y Q X l W W E h v d X E 0 W T J D Y X F Y e l R a Y 3 V Y N C t p c T l i U D d 3 T H d Q U D h L S n A 1 M 1 Y 1 W D d O e m M z c j V m b 0 N o R E M 1 M m J i d G d 3 Q U 1 C e k I 5 M H F S S m k v S W F s U k J D Q 0 N H R U V H S 2 R T U 0 t B R U V L S W J x K 2 t w S 1 F R U U E 4 Q V A 2 K 3 V y c D Y 5 c n V Q T m 1 E R 2 p F V U J q d U 8 x K 3 J 2 Z k N U e E t K e E t y S 3 l z c E R m Z C 9 m T m R j W X B t b i t j L 0 x r e V Q r a 2 J 6 T 3 p J a U w 0 d n U 4 Y m h u R T N N N n V N d W p a a k N Z T G d V N l Z V e m p w b T l o T 0 p 4 T 0 w w Y m R 1 M m w y Z l d F N U V o M i s 4 S 0 l Z U V F v c X V Z V 2 R Y T 2 1 u V U V t T S t q b H B a e E F H a T F 5 W C 9 t R m d E V n J O U m Z T N H V L L 2 p a M D Z O R G x i W T B s V n Z m b T F M Z n d 4 W m R m W W R q K y s 2 S j g y S D Q 1 M j F S R W h x R j N 6 M T R k a n Z Y Z n p 6 N X Z u W X p Q N 0 Z z U k d k Y W x t Q T d Z Z j E r V W x L U T J 2 a W 9 w T H N J d U 8 r K 0 U y W F B l a H h O U F l G R k Q 2 b G Z O M 3 I x W G o y Z l J v Z 2 I 0 Z m 9 C d H R 0 a 2 F 2 N 3 J r U W d 6 Z W M 5 Q n E 5 Y V p w W X R U S U F 6 d T g 5 c H R U M y t x d 1 R X b H B D Z m J j W S 9 m T z N w M V d I M z c w S D Z 4 Y T F k V G x m b U o x M F d q M F F N T X d i b W Z t K 2 N 4 O E d J Q V d B R m Z u T 3 k 0 a G h C Q k N D Q 0 h F d X B O R U F D R 0 V F T j F l S X B G W U 1 I c j A 2 Q U 5 Y c m x 5 N U p C Y U w v Y V N O W m l Q R D c y T m p z Z G d P d V J y R T Q v R 2 5 r Y k d W d j J F W T A 0 a G 8 2 K 3 g y U k h R Q W d O b E J F S n l u b E t v Q z B K a F p E Y U E w Q 0 l M U k F I N 0 k 2 R 0 1 B U U V 0 T G k 1 O U l K Q j d z e X Y y e m J U d G 5 P U k V k a 0 R u N W 4 w N D J 5 R 0 F n O V V H Z E V F S U l J V V N I N X N 5 W j A 3 L 0 Y 5 O D l O S n B Q b k V O R k 9 t W F h N N 0 J N U V I r c E 0 3 d 2 t W R l J W T D h o U G x w b T M w c U l N d z d h M j N j Z T V a W j d U W j V w U 3 E 0 N 0 R I N 3 J 0 M U 9 O W n p m N W 1 3 U m l M Q T J q a n J K L z l i d W I v S D d y d m g z c n R 1 d z Z l Z m Y 0 R k x m b l V 0 Q U d E b m 5 Y W k V 6 Q n F 6 V 3 A r a F F 3 Y m p r b C t j a C 9 J R D l r T 3 Z u a j N Y R 0 x P a 3 V C a V g v a k w 3 d V B n M W R T W V J Z S m V k Z D h L T j E x M 1 p Z Y n R z R j E 1 e U p i N z Y r c H N 1 O X h O c l d N e k 1 1 d 0 1 Z U V V S e m 1 Q a z Y x M 1 d u N W p z b 0 l Z U V F R Z 2 d o e E x x V F J B Q W h o Q k N i a E t s V H A 5 W m J s c l d E V X V y S j l 0 b 1 I w Y S t 5 d H p a T n N 5 e n J 1 V V F p N F d X V 0 1 m U G R 2 d T g v Q 2 d D b W F R N E Y 4 R k w y c F I z S H N U T E d H R 3 l h N W 9 m W l l 6 T n p D U k d o b 0 t D Z 0 V R Q z A x b W N S M G I x d H h j b k 1 O Y T d y S H R u Z W Z X S G 1 U d 0 J j a 0 h I Z j l n R n d U O G J 0 S H N 6 Y 1 c y d D l W M V p Y Z V g 4 W F F n Z 2 h S S 3 M 1 Y y t i c z J 1 S j V W N 2 Q 0 M 2 h r Q U N y T l c v O W N 6 M F N O Y 1 V 2 T H c 4 S 0 Z E d j h 0 Y m t K d U p n b 0 l D M 0 h E T n I z T F d Y W F g 1 U l Y w Y T Y 3 U l R x b k R h S 1 Z W Z G p 1 R 1 d H N j V 1 M 1 F H Z 0 x i d n R z a k 5 l b S 9 C Y 3 U y M E 9 I W D F 3 e n Z J S D c 3 M n o w N 0 c w Z D Q x K y 9 i Y k J D O D g r Q n F P T j N i R T Z j d j g 5 d D Y 5 V l A 3 R z Z t c H F h a n d E c 2 1 P O D R o Q k J D Q 0 N H R U V P d W Z U Q l F J S V l U W V p D U V N p V z h 0 e X h x U X E 4 N H d q T 0 9 K N l A 0 Z 0 N F N E 1 n a U R u Q 3 B i c 0 p B Q U F J S 0 w 1 a V V U a T N 3 Q l F X V m 5 a c z c x d C 9 E d l F r N W x Y c G E v Q n p B V k U x Q 0 1 J Z 2 g 4 V F V m Y X E v U 3 V J c V A x U F o x T 1 d 1 Y T d y c E c v W X R y M H F x N z Q z Z 0 d J Q U o y U 1 Z H M T B O W G d n a G h C Q 2 J u N W x 6 N X V 4 R m 5 u Z D l j M H Z M e W V u Z G k 5 S V l l R k 1 C R H k 2 T l J Q N F d K V n J q Z H l T e D Z l c k 1 i Z 1 B k Q V J H a H B M Z z Q z M k V J S V l R U V F n Z 2 h 4 R 1 p M R W d H R U V F S n N T b 0 p F S X B G e n B a c l d l Z 2 t B R U Z G R F c y M D J K Q 0 x h R G h s S E J h U U Z R V E F o a 1 V p c 0 5 v R n Y y L 1 p w U 0 U z Z 3 I w R n J 2 U n V B Y 2 l M Y W h a b j d h S z B 6 S i 9 r S E E 0 Q n B t c F Z h N j E 3 T X Z C M F I v Z E 5 4 b k 9 P e n h z O U 9 H Q k J D Q 0 N I R U Z t V G 0 3 T m t I a 0 8 5 Z k Q 4 O D d C Z 0 J s N 0 p h M E h N e l B j a 0 h C d m N Q M z M v K 2 p Q S V l v a E J C Q 0 N D R 0 V F R U t J R F V 3 U 0 F Z U V F R b 2 d 1 T U F 5 a n J i M U w 5 d 1 h 3 N l h x N F J E U j l w R U Q 0 b 2 Y x V F d m V X J B T n d D N E 8 5 R X R H T V F C T y t 1 a D J z S 0 l Z U V F Z a k 9 R V E N Z U F k r Q m k r U D Y 0 e k h K b S 9 w N k F l N z J 0 d G 5 y Z 2 9 F R 0 R s d V l y U G l H R U V F S U l J W V F R U W 1 3 O G t n Z 2 d o Q k J p U z N l K 2 J k d k h B Q U F 6 O T h q V l F H d T l i U k F F T 3 p E e k N n Q S 9 E b 3 V Y c E 9 0 a n N k a k 9 B S V l 4 O D g z W m Z V M 1 R Y R 0 R i Z G 5 a e E 1 Z Q k V y b X U 1 c n Z z N G d N Z k R j Y T h s b 3 F U c n V 2 K 3 l M R 3 N m M H p S U D l U e n Z w a 1 F p c 2 N x e X J K N m 1 h U z R n b 3 Z 1 N m V I K 0 Z F R U l J c 1 p t c H E 2 c z c x Q S t D V 3 h r W W x W b k 9 6 S j h S Y 0 Z m W l Z s c z l Q b W p R b 0 t a O H h T Z U V X R 3 R q W n l h V F B m T W R 4 S 1 p F Q W V V T W J N L 0 F z b z F 4 U F F i M k l D S T U 0 M k l q M G x x Z k R L R C 8 0 c 1 d M S D B z b W t 5 c 3 o 2 N k x S Y U V R c G R R a 1 J Y Z U E 0 e n B J M m h o Q k N D Q 0 c 2 b F N G R G h o V D I 3 O T k v V D g v e n Z w a z J i V n B E S j d z c H k 3 T D Z s N V N V T k V 5 Y 0 9 I R 0 5 2 L 1 V z e S t v S l l G V 3 V v M 0 x G b G t V U 0 F Z U V F R b l I 3 V l Z W V n h 2 e j U 4 M 3 Q x M E t 3 V U F J a W 9 o M l Z a W l c w M W F t c H F h c G 9 4 W T B a a l J 0 R 2 5 6 U H g y K 1 B O M l J M U l B k a C t s M U Q 1 R T V H U V U x Z m J w M D J k Z S t n W V J u U n Q r Z n l t N 2 J 4 Q U U 1 e E Z S U z N Z N U V X V W V Y O U F E d 0 9 M T W V x M z F O V V Q w R 3 d D L 0 F m Q X Y w e l I 3 T X Z O c G h t R W N W V m x a Z W F y d i s 0 Y 3 d z L 0 o 5 M z g w Z W 0 1 a 1 Z B T T U x L z R V U V F n a X g r W m o 1 M 2 5 1 N 1 V Y U H o z U U h 6 M F J u Y i 9 3 U E F l M k M r d l N J U 2 V Z R 0 l n b n p G S j R S W V I w U 1 Z C R l R t T z R 4 T k V Y W G N a T D F k a D V t M 3 F M K z l 0 T l p 4 Q U x z c H B R N n V y c T c r Z G 1 O Z m 4 0 Z 3 V Z d V k 5 Z X Z Y c T l X Q j J u V k p x U n l J N j F m T z h 5 N U d S d k 4 4 V l Z W V l Z S b j E 5 Z m U v Q 3 d z S y t B T F l t b 3 I 0 Q X R n Y X d M W U J 0 a V d n N 1 p y N 0 p k Z D M x c 1 N P Z 1 d N O W l z Z G o y U 3 F r W n p Q e V I 2 N 3 J 5 K 2 l t R V d H K z A x a E 1 C c k h C Z D k 0 U U 9 H M 2 Z S d 0 l F R G R 3 Z n d 2 b W 1 h N X d K N H R L M T J J M G V P T E V s L 3 J t M V p W b i 9 U T k 9 1 Y m 0 1 d V B C Z k J x W m p 2 T H N r e l R O S m N G U V h B Z W d J Z H p E R V d X W l J r Z H h a V k l K Q U x i d G 5 m d 1 B L O T N H L 1 h 6 Q U 1 q Z m 0 5 M m N K Q U l J S V l U b z l o W X Z Y b n l B Y V p v e k 8 5 b j h W Z E 5 z K y s z T k 1 J d 0 h B R n l Z V W Z R d j E z V i 9 C d 0 M y Y l I 4 Q T R B U m 0 5 a l A 3 d E x T M H Z H T 2 E 1 a k Z C R U N p b F Z N T z M z M z c 3 b H V N N F B w R D Z J e F B B S l F D b U 9 Z N 3 p m c m 9 Q R V U w S m d 1 Q z h y Y m Z l K 3 M 4 V E p r e F l i Y n h Z T E h Z b E V l M m x 0 V D R R d 0 c 1 S T d T W V F E N n R W T E J h N 2 k 0 Z 3 V B W E N q N H p n M 0 F Z R G p P R y t Q S G o y N n Z M Q 3 c 4 S G 5 m O X d j U j B h O E J 2 S m h J S k J Z Y 2 N z Z 2 h m W X B q T k J S b U F B Q W d B R W x F U V Z T T G k 4 O W c 1 b V V B O W l h a U F n Q m Z k L 0 x 4 R W t J S U l j U W 1 w c m E y d G h S S 1 h Z Z V d s c X V 4 Z W d M Q V B E Q m Z V V k Z S O F V h K 1 l o T k N y T H V o U T R j d X g 4 Y W J 5 e G J y W U d Z e W V S K 0 F I K 1 h q M m x y c l B R R m N D c 0 F t b 2 g y W m 1 Z a G 9 B W U I z b W Z r c z E z V V h y d T l y U m l L U k F p S T Z F R U F Q e i 9 O M k J M Q l J F d 0 V z e T l v R 3 d J R k U 5 T W k 2 c k h E V V d q O U d S T n N C N k 1 I T V B Z a W 9 K e l A z Q n J C V l E w T k R 6 K 0 x p M V R k N V l P Y m x B Q l l D V 0 1 q T U M 0 b G 9 J T m J Q M F l D Y n R j c k t T c z N N N X d N W X l j e j l B S G d B d m d I d 2 h 1 d T Z G M j J J Y X h M U l R n Q j J C R k J t V 1 p h N X N W Y k N X c G E x b l d t Y T l W b k Z L N W 4 1 T X d C L z l Y M y 9 u a 1 F p c 1 h 4 a n h K S W p 0 b U l B b n F 3 S 0 Z t T H R q U j A 3 d G 4 4 U U J K W E 0 v S 2 V 1 O U 5 O Y V g 0 V F V h M U l 1 U D d p d W V 3 Y 0 F o T y 9 o Q U 9 D M z B S Y T J i W i 9 J e l B k R 2 8 5 R V R h b X B x c G 5 j b G p o e G p Y U V R n b m 8 3 Y W F h M y 9 D c U R Z T k 0 y a m M 5 V m J s d F V u a 1 V n c 3 p s V W 5 1 Z z l K Q k J C Q 0 N O S H R L Y V U r O V R 6 d j l Q V T A z R W Z w S D N 6 Z l A 2 a W 9 x R 2 h S K 3 J i a k 9 M T U F y T E g x W n Z q S D J t d T V C b X R x Y W x w Y V h G e j h I d 0 M v e k N 4 M 1 h Y Y 2 V n S G 0 1 K 2 l p b E R n U n d I Q k d C b V Z 1 W X V j Y j M v V H N C U U d 1 d E F m e U N t U z k w W G Z l Q n p I N V R w M D Z k R D J D c z F 2 b 2 F B R D J V V W p j Q m d H b W F q Y 3 o 4 M j N C T H l p W m 1 m b V h 4 N H N X d m Q r S 3 h F R U l J S W N R b U p w b E 1 q b V B n Q 1 R B U F R K Y 3 g 4 L 2 V L N k l i e T h 2 T E h a Q W N B S V l U W S 9 N V m l z U 0 9 K Y U F L Q U l t Y i t q c G 5 m Q W R D V G 1 Y Y 2 x v c U 4 5 M z c 4 S 3 F Z b n I 5 U 3 F a V E x a b 3 J R O W 0 1 b T F x Y W 1 y Z V d k L 2 p k O F F 3 a k p N Q U t O L z N u M X V Y Y 1 l q b 2 F 3 Q U Z 6 U H c 1 Z 0 t Y T X Z J e V p s e E d S Q m 5 B T W d J Y z h 6 M 3 Z R O S 8 y R k N 4 Y 3 V Y R G h 2 M 3 J 6 b T l S R C t G a 1 Z y Z l J z e l h 4 M 2 U v S m l J U G d L d 0 x U U H Z D d U F r Q U J z a 0 V j Q j E z U m x h N j d G Q k V I e W J w N G 5 2 c F F D b U F x Q X c r V 0 V Z R W Q x c 2 1 1 W n g 0 O G V Q U H l q W D l 0 M G J r d G I 2 T m d D L z h I M S 9 i O G l D R V N F N l J X d T l K e k 9 Q e l N 6 e m Z i K 0 N p Q X h t Y m 9 y R l l o Z T I x U m Z B e E h n O C 9 0 K 0 0 y e G F B Z l h N M U p L T C 9 B c m d E Q U l J Z 0 l N T X d r T D A 0 T F p Q b m V W T U 1 3 L 2 p l T U F 3 M 0 Z v d W R F Z 1 R C a k l 5 W X p 5 V 2 k v d W 5 i N F c 2 e F V F c U 5 0 M j E 3 b T Z 4 e F h p Q 2 l G N W 0 1 T m l 6 Y U Y 4 Q j l Z Y X g z S W Z W N T l o T m h Y U E 1 O d z J q M F B P K z Z 6 R E V N d z R n U j B i M 3 R Q Q T Z p R z V G R U F D R 0 V F T j N l c E V t V E Z n R l l w e i 8 w Y z B r a 0 V w K z B W K y s 2 N 3 N r Z G p U R j k r d l J s a 1 V q a z R P e X p D Z H Z q T 0 0 3 e F F H c W J w a 1 F p N F N O a k c z L 1 h k Y X N 0 e X h x V V N D U S t i e W V 1 M z J x d G E 2 c X J x e j h P N z h j c U F D V m h O V U d P Q l J C Q 0 N D R T J P K y 9 P b m J z Z H J W c j F B Q V B I c G N 1 W X V S R k U 5 e F F X R k 5 5 M i 8 v N z d y O G h u Z k 4 z W W F y O F h N Z k 1 Q b V I r U 0 N k R l p 6 U H h E Z G x G Z U F o R m J Q T X V 5 a X B W U 1 R 6 R n p J W U F M W E 5 k O U d P R z J 2 R l Z W V m N h a V J Z d U 9 O U X l q c y t j T G Q 1 b n J 1 d T l 0 c U x F N z R T e G 1 u c 3 Z N Y z J 6 Y n R u T F U 3 d 0 1 B c G 1 r Z W J O d j J v d X h L c G R U T X l a T W 5 y M 0 F j N T h i T W N z d X l p Z z N E K 0 Q w U k h R U G d O Y y 9 6 Y m s 0 a 0 V w b k g r V U Z y Z l g 0 U U J P L 1 U x T l F r M S t j Z D J o e E Z v O U V S U k h R M W d B W m 1 Q d H A x M 2 F u c H V s R 2 p S d l V x S 1 N s W j c 5 d H F a M 0 p k d D N w R G p 0 O G V a d j d N Z G Q w a j B y Z G p z Z G p P Q U t Z V D B i R G 0 1 d V l U Q U R 5 L 0 1 l T W h v b 0 9 S W T h H T E V L S m R C e X F s N 2 1 Q b X h x d 2 s 2 e F Z L c V h O e m R X Q m 1 S V V F s e k Z 3 R m 9 E V V J 3 S F h k W T l 1 N 1 V D d 1 d H N k 9 V V W d C M k R Z d j J 6 S D U v V T B w O U 1 Y b n k 1 T T h T a W N S M z Q 4 Y U 5 p M 2 1 l V j B O R X d 3 S E 1 5 R 2 c y b n B r S D V i a E V C V F B 2 b m p Y Z W x P c n E 2 a W t J Z C 9 X e G J S c 0 E 0 R G p P T k 5 1 M k Z 3 U D Q w b k d j Y W U z R n J i W G V v N z E 2 M G I x S U l v Q V F R Z 2 l 4 a n J x U 0 J K Q 3 B y Z X o w O X B J Q V F 1 e T Y 3 b 3 k y N n R Z b U Z p R 0 V F R U o w V D h 5 c 2 t z b m t o Z H p Z K 0 J z a T Z 0 V m F E R H h 2 S 0 h W b G V Y b j V S a i t m Z V J Q R k F M a T V 1 Z m 1 E b 3 F L a V d M N k R F W n V l N X V i b U R 4 Q S t q L 0 l k a T l p e W 1 h W T V E R U J m Q U 8 r N X J 2 d G d a b D E 0 T E 4 x T E c r a l N l V T A 2 M T F v U E o 2 S U R t U G 5 p Z 2 9 L Q 1 B a a T V w c D N t T C t j c W J H N X U z a G Z B Q j V s b D R T V E 1 u N W g 1 R z J Z K z N Y W G Q x U l l o V 0 p a V l p o a k d v M F I w Z 2 1 F W W t 3 R D h I K 1 E 4 N U h Z W m h o R U Z B R 1 o r T m p N S k F F Z 3 R w Z 0 R 3 N U F h N m R M Z G J H Q k d Q e D c v U V d y K 0 U x Q T R J M i t j N 0 h p R k U 1 L 2 0 r Z j J B a W t m a W c 0 N V p B W l d W b E J U T j M 5 b G p i V m t x c H l R Q 0 s w c m V K N k J v Q T E y U z J D W U x n T n d D d U I x S 0 w 1 U 0 t S e U 1 o Z X Z Y c j F O M D J 6 Z F V W K 2 R z S 0 J a V m 1 t Y V p v d F F S R G N F b y 9 I S D g 1 M W J h M z F T Q U E 5 a 0 V x a U k 2 M j F E V 0 J y Q U x 1 R l A 2 T 3 B x U 2 s 1 Y m R x M E R a W m N L R F l P U 1 F R U V F n Z 2 h o Q k J D Q 0 N H N m 9 X U X l 1 V i t 5 c n U 1 W k V P M l h Q a X l j b V Q 5 V l J L Z F d S Q 0 p 2 N X p X N F R S T T N O a l p L S W 9 C W U s 0 M k 5 q Z W x F Q U N I e W J R V U F F R k Z a V l Z X V k V V N y t 0 M G x y Z l Q 4 U l h j R E 0 0 N G x v T V R Q Z k F t Q U V F V E d B Y V F D d W N o e m 4 v W X o y S n h E U k J H Y S t I W U F M N E E 5 R U 5 K a V p q M 2 R k O T F X d D l i K 0 p h Q y 9 Q O H d y U 3 l l M l o x M E R x S F B p Y m l H Z 1 l n Q l h N U E 1 I M y 9 j d k N u Z X h h a l J v M X F s Z H h j Z k Y x Q U U 0 a 2 9 v S E 0 v Q l d B Q j V u N U 0 2 W F U z N W o 1 W H R k M U w w N j N K N k p y d 3 g r L 1 d M U m 8 w Z H h l d l h x M W 5 y a 2 N C Q U V W R k J T O F J V U U 5 B U F l O d C 9 4 L z J m Z j l Q M l E 5 S E s y c i 9 D M 0 w y c 0 1 3 a k t z Q i 9 C a k F Z N l p w W G h 2 d V J n a k x z c 3 p D d 3 N L K 3 Z 1 O G Z D T 0 J o S X V v W E J N R l Y 4 W G o 4 V G t n U 1 F H Z W t u N l B i Z E 5 R U U F M V F d I e E R S V U 0 v e l N r e l R Q Q k h B S m N 3 O E d N Q V N w S T V w d k 1 a M T N Z V V o 3 Z H Q 4 a n Z x K y 8 3 W n B t d l V B c G p 1 T 2 M w a X V h e G l H Y 1 J Z U l h R a G d W M m I r a H B u d m l j Z m o 5 M m Z I R l l 2 R m R s Z E s z U U x B W n V a Z V J Q U k J F Q V E z R U 5 F N E l y c U l t W T k x W G Z m V l R 0 e k Z i U U N B b V Q v T W N k K 0 h F T k Z W e k J 3 b G 9 2 N 0 1 2 S l N J c H Z 1 K y 8 5 d G N 4 M j l Z b G 1 V Y W h 2 R X p J a n F k b V l j Q U t B R H d Y e U o 2 W W N X S 0 Z i K 2 Z N V 0 5 H W X p q d U g 0 a W 8 5 Z m d G M H p T L 0 N s Z j l U b k l j N T d C T 3 h D e U U y Q W l Z K 1 V D b G x Q S j l m M i t s M U o r W i t U S 2 x W Q n d B Z k 4 5 W F N x a 2 t N N 2 V r M j F 1 V 3 R Z M W h H R m N S M F l Y T T N F S k V i U S 9 l c 1 N l S m F G Z G 0 5 b 2 x J R W R H c k F J c V p l W D h p T 2 c 1 Q W o r T G k 0 a W l B e E R y Z F N a R j N r Z 2 d n a E J C Q 0 N D R 0 V F R U o w S T h 4 c z F O W F Z Y U m N 3 W D A 5 R V J s a m 1 n K 2 o z W l Z 0 d G R j T 2 d R W U 0 y N n Z t e W 0 0 S D B L b T Z l T m 0 z Y T g w Y 2 N j Y 1 R Q a 0 x I e V J v a E 9 h S j R 5 W m N x e n l I Z 3 U 1 V G t l c 1 F Y c j A 2 Z l B 2 S W F H a G c 4 Q j d M M W 8 w Y U x I U j Q w Y T l Z d H d s W F Z I U m d P N G 5 J a m V C Z k F L Z 0 F P U V d 0 M S t p T l o 2 c E 9 1 N j g 3 T G F i N C 9 V e X Z w L 0 1 2 T U 1 w Q 1 p s T z N J W U V a M E R v Q W J B U D h M Y j U 1 d W 1 X U U x n e k h R a n k 3 S j Z H b 2 J 4 W n J q Q y 8 x T m 1 m b z Z J d G 1 Q b T N 5 b W w 2 c k l I a l V h a i t 6 U H p V Z W t K a j J R e T J Z S 0 0 4 O D R y S 3 l z M U 0 r O F F C T U h E U 3 F s O W l l a F Z a a j R p a 1 V o Y 2 5 p d E l y Z l d w Q U o 0 b E l t T G 1 6 N W w 1 a U 9 k N W N h M T F H U k g x Q W R B N 0 N B S V F F W m o 1 T G Q v M 3 g 5 W F U x T X p 0 e F A w W E F J S W d l R j B w Z F J l Q W s 3 W F c 3 N 2 l 1 Z X o 4 N m t V Q m h t d W F W e k h 3 b E V k V V E w W W Z N U E l h S X p n V n c 4 T W l S S X c 5 T V Q z S m 4 2 U E p 6 M U R D T V c 4 T k o 5 R G l B e n d B Y 3 B w U z Z 6 N 2 J 0 c F k 3 a l B K T n V a M W 5 X U G t x c E t R R D Z o R 1 B Q Q X p C V U t m V j N a c D d k M m N k Q 2 E x M U p S R l V B Y X V Q e C t C d V p k Y l p 0 S D g 3 T U x 3 R W 9 S Q 3 F o W V N J U j d R V G d D S 1 h V N G J a d G 4 r b z R 6 b 3 Z w O W t P R 0 R D a z B E T 0 1 O S X J L W i t S c 2 l l b 1 d a b V l p a U F H N 3 A w Y V B I R V N O S G p v e k 9 t R E d q a 1 l p b U 1 y T k p S T W N D R 0 1 q T V R 5 R 1 Z v S k g 5 L z F 3 S T B R Y l R O T X N z e S t w V V F o T 0 F y Y k l M Y k 5 2 Z X F h T W p 5 W H p m b j E 5 Z F h m M U Z M Q l l y R F l 2 K 1 U x M W R Q U n R v U F F v S U F G c k N J M n l 1 Q m 5 B S k V a V X k 4 O E 1 B S G d R d 0 Z 3 Q k d q e D Q 5 b 0 x D d z h N N z B 1 Q l M r W V J M U l Q 3 W F d o M l N V V D N j Y z U 2 S D A 3 U 0 F J T G l P a U 9 j d 2 N k M T I z c D I z Y i 9 5 S 2 l 0 e j N Q K z Q x c G 1 x M E p D R 0 x U S m 9 r Q V F n Z 2 h o Q k J D Q 0 N G R U 5 6 R j c 5 d X p 0 Y S t 2 c V h p R m d l T 3 N L R C t i M 0 N U a T F J a E o 1 d i 8 z Z W 9 n M k 0 x Q V J F Y 0 9 T U l I v N W 4 v d n o 1 O T I y e n p U W T V K N G V F e U d Y K y 9 Q b D N I S D M w M F o 4 Z 2 Z C N U J F Z 0 Z F S G s y W U 1 N R z N i Z n R V Q U c 4 U T B S a 2 x K U 1 h q d G R h M y t i N y 9 w K 3 h W O T F t d V l P Y X F q Q l h N R k l 2 R m Z x K 1 V 1 b 1 N J N 2 d h U X Z V c j R a R 1 k r T X g 2 U F A 5 d l o y S W p v S E N J N n R M c T Z 1 a F l B b 3 R I b 1 V L W F V i Q U N u a n h z M z d 2 T D B p b n Z U T k g r T l Z D T E N Y M 3 p m L z N G N l o 0 R n d h K 1 U x V m g 0 c X B m N k k x Q 1 J t e n J Q T 2 1 m b G 5 6 R H l Y a U 9 h R 3 Q v O U d S Q m V I Q 1 E 1 c k h L d m 4 r L z Z i c G 1 u K 0 4 5 d z U 0 R H N B U H p E e k R 3 Q V d F d E d S Q U k 0 Q 3 N J a V p y M 0 Z k O T V G U m 8 w Y k p H Z X R k R U k v S H Y 3 Q n Q r e H d B a n h M U n Z W c n J N N G 5 v M T Q 3 a n Z O W k I x N 0 4 4 M 3 k 5 U E p C T C 9 C b 0 F S S T B i M D d 0 b X o 1 e i t J Y U h T U E h q M H V B d k M 3 c l B a c l B F Y 3 R 5 O X F 1 d l F z U T B W a W w x R D Z U S j A v K 0 F R Q z A x d W N D K 0 J N e l h 3 U 2 d O U k h B T k 0 w b m t V b 0 N 1 T k I x M 1 F m U z V i W n R u M G R F R D Y 0 e D h Q L 0 c z O V c y N 1 Z l W j J T Q 2 l u U U V N Q m Z D M F l S a V h J e U 1 a W X Z U b z B m M E E v R G x N U n J F e W o x Q 3 d i Z n N R Q U h G b W Z s e H I 3 Y V o z U X h n d 1 l N Q 0 5 Z U k x B S z R X R m h h Z E 1 u R G l 4 Q 1 V n b E N B d 2 N P U E J G Q U V l W G x w W m V E K 0 F h e D N G Z U J 2 Q 3 l i Z H Y 3 Q U J q b y s v N z F p V V N p T l h s R 0 N O R X B V M D J 6 Y z F P b 3 p H d i t h c 2 p N M X d E N F d Y d j l p T 2 h 4 Q U d j e m M z c m 5 r T m J q W j A z V F R D Y 3 V O L 2 Z y M T Y r b G 9 h S G h P R 1 o r e C 9 m O W k y d H F h d V p h b H J W Z E 9 y N 2 k 0 b U p p N W 4 1 a G Z 6 K 0 1 K M z F N V G 5 G R 1 R B W F p N U V J C M E 1 j d 2 p E W V R D b U 9 4 M k x G R W R G O V d j W E h P e H F K Y l V 2 a 0 9 R Q W d o a E J C Q 0 N D R 0 V F R U F 5 b V R 5 d X h m U G 1 F V E E 4 T E d v R z h 3 M l J T T 1 N B a W 9 v S 1 N R S l l P N X p 4 U F F E Z 0 g z Z m N j W G U z d E x U T X l X T k 1 Z a F B T M H R M e S 9 u N z c 3 Z m R I Q U Q 1 V 1 R 3 S 1 F a Q U N S T j Q 3 a n p H T G 1 m W m 4 1 V D h 6 Y 2 w 0 a i t Z S n J t Z j d Y V 3 A 3 W F Q 3 Y W 1 z Y m N 5 N X N i S H h X b V p l e U 1 4 a m J k d G V i V F V q R V g w Z W o 4 Z W Y 2 M H B j e l B 4 U U 9 n a 0 F B R 3 B x Y X V Z U z B T U W l N b H R h V 3 Z Z Q m d L c X F L b 0 9 a e j J i b V Z a N 2 5 Y W n B P Q W d D Q T Z 1 c n F X b W I r W S t h W X R t M y 9 p S W p H Q U x n V 0 9 k a T J 2 U y t B N D R u b 3 N Y U 1 o 3 L 3 N m T S 9 P N 0 N N O V V 6 c F p J S k w 1 M k h H Z V E 2 N 3 F W c n V 1 Z T d y c n V a V V Q w c m x M c U F t W W V 6 O H o z c m x x M W F n L 1 h k Z j h V a T h Y T 0 t p N H U v d G k y N 1 l P N j h s a H M 2 U n p I Z W N i e n Z B Z 3 p P M F M w U D R C W G J k d W V H W X Z G R G 1 5 c k R 6 T m Z u V T R D Q U l C M z N u b G 5 L W U R M d 3 J x c T d Q W n I r U n k 5 T 3 A w R U F B Q y s 3 e j h C W U V r W W 9 3 S 0 F h R F F h Q V Z E Q n p M T X l r d 0 R D K y 9 W U X V F T k F X M 2 9 E T 0 p x S W p n Q 3 d M d 0 R G e k R I Z j k 4 O U Z 4 b H h N W V d I a F R 3 S D B a d V l I T X B N Q X d t d E 1 J N k t u a U t n b m d K T 0 I x S k V B U k h R Q m d K V y s 3 N S t m V G d J Q W d I b n o 1 a l V I U V h B U k 0 z d E V k S F p Y S G c 4 a F J O d V k r Z W Z o Z T B L S F h 3 Q i t t Z D J m a U c 0 a m 9 1 R k V O R H p j b G N N U G d r Q 2 5 5 O E x 5 V 3 d C Q U t U V W d 2 R 2 J y e m l a T l R V M k Y 0 W S t y S m t 5 W T R I d W V G M 1 Z k d H p K a m g 1 c F Z B R j R M Z 3 F D Z W 1 W Y 0 E y S n V J N X J x d W U w S T d Y N n U 5 e H d L Q V l S a m x 6 U H h s Z U g x b T V 0 T E 1 l a U x x U V V U Y k E v Z 2 p F Z j J C a V A 0 Q T R P L 3 I r d m l L a l V k M k J C Q k N D Q 0 d F R U V J S U l m S 2 9 0 c m E y R k 1 D R E R K e V I z Z 1 d B Z 1 Z w V H F S O G R j T U F C S C t j M 3 V z M U N l a X Y z Q U l B L 2 R l c l V 4 b W 5 U c G w w V 2 p V W W 5 B V E R 5 R z V y b z V 2 d 3 B V N l p j O U 4 x M z M 3 V m c 5 V V F B U 1 F J U W V S Z X V F d j Y 1 M X Z v T 1 p y N l d p T T R n b 2 1 l M T F x T m Q x M T F q Q l d L N E Z m c H F a c 3 l Z M G F p M W Z v K 0 l v c j d 2 N 3 d F Z 2 1 W b U 5 M a j d Y d z J N S H N u M G F Y c j h N Q U J Z c 1 d E R F l N S X d 5 W n A 2 U 1 N D U y t 5 e E h u c k t 3 e m o 1 d V k r V l h m O S 8 5 b W 1 1 Y T l P Z H J m U V V R T E d o b 2 F I a W t y S 3 h 1 Y k V j d n R B R j d X V 2 t k Z D E 2 M X B L K 1 p Z T E Z h d W x Q b 3 R N M W N D b U t D V U 9 y R z Z 1 c n I x d m R j d 2 p I O H k 4 M F h N W E J P T H h j N k 1 4 K 0 4 v N m N S R E l R Q W t F b 2 t Q Q U Z S c X J V Y 1 Q w Y z B B T E N L Y W J 0 d j J X W m 5 i O E t j M U 5 6 Z X Y 4 U n p 0 M j d k d j N h S k Z p e n d B Z S t h N F J K Z W Z v N F p o c l B Z Y 1 R T U V N u b T N i W H d M W W Q 4 U 0 l F V D N m Z W V l Z H B V c X B k T k p I V 3 h O Z H N 3 Q 0 1 6 R l h C e k h O Y z F 4 M E d w R m I 5 R n h V V m x R T z R G Y 0 J 2 d G R a b H J 1 d G V G V F l k Q 1 F C R W x Q T W F R U k R V S 0 t Y T 1 F X c m 5 E Q k R S V U t T U 0 R O N 0 0 5 Z j h t S G 8 5 L 2 9 i W C t G T U N l b G 1 Y d E l L d i 9 o V m g z d n U 5 U E Q x L 0 h P b F J a V 2 J r Z 2 U x Y 0 F 4 M 0 c r Q l B B b E F H a X R S e l B 6 M y t Q e C t C c X Z j N k d C Q U 9 C N T N w Z n B n b 0 t D Z 2 t J Q V l P W W 1 y Z l c y Q U V a c X J W Z n J 4 T X h Q S 2 F V R 0 1 Q T U F B Q j h C K 0 t Y V y t n T 2 t r Z 1 J 5 V W t x O V c x M W Q v U z B B R U Z F a E 0 1 O E I 0 S T N 3 O X V j Q U x q S k 5 N M 3 V Y S V B p K 2 Y z Y z Z l Y y s y N 2 E y S T Z O N S s v Z n A x N W 1 n a W t X Z V N D Q 0 N F R U h s b V d W Y V p h W m 9 O b V g 4 c 2 J H e H N t Z 2 V U N z R P Q m E y c V R 5 V 3 M y K 0 F X S m d C e G J K b 2 5 O Q 1 B Q Q W l v c U s r b n l I S V l R U V F u U j N 0 Y l c x d T N O c W U r Z T l 3 a U l H M G U 4 c U R q a m d P a U x x O E R 4 Z D B X b X R 4 d 0 1 B O E d L e F d O M E J C e H l 3 M D Z S S m s 2 N 3 E x N i 9 m K 1 p D R U F M R T Z m L z c 4 K 1 E r U E d 6 Z n V 0 b G 1 6 W m p V Q z h D R E h B b 2 h 1 e W 5 Y Z F R 3 R 2 N G W T F H S D F S S y 9 Z T 0 l 6 c l Z 0 M j g w O F d 4 d 0 F p R 2 g r R z B P c 0 F B Q 2 x W R 0 Z t S V R P d k 1 k b l l F V 1 p l b X F O c 0 p S R k J o U W N k R T l H M j R m Z W N F N V Z F d E 5 x W n h B M E 5 E Y S t Y b H B h K 1 p S a k d H c S 9 U V 3 V z V G l P Z 3 d B R m N r a z h t V m 1 S T W t q d U 8 4 Y X R 2 M n Y 0 b m 9 R Y 3 V 5 a G l j U 2 l l W H B 1 b k h q e H Z Y M W Z k O W k 1 c D h D T 0 J 6 Q V c w Z 2 R C L 0 J m e i 9 O N l Y x W l d I c 3 J N U F F I M E N J S 2 d G e E c 5 R E 9 C Y U l u c G V h N z J q N j d w M 2 R Q V 3 g y W k t G S z k 2 a n R t M y 9 t S W l l W U 9 h S E x j d W F r a 2 d r U H M 5 c 1 p 4 a k d H c y 9 S Q 1 J N b S t G c n J S a U l x e X E 1 Y m 0 r Z G 9 j M 1 B 6 R 3 M 5 U k F D c 0 J v S 1 N r S k w x a X Y 5 M 2 5 L S U J P b l p z O W R l c l U r U U F t a l I 0 O X V x N m 9 x T 2 d y Q U p k R 0 l w R 2 J r O G 5 r U 2 l M Y U J n Q T h 6 O H Q 1 R G F W V W Z S a E R i d 0 F 3 V F h N Y l p n W X p 0 e m 5 C V D B U M U F Q W T B E S 0 4 z W i t J V F F t d 2 N z V m h z R E J I d F R r U S 9 z e X l y M k R D T W 5 3 V k I 0 R 1 N z N 0 F j U j d R T 2 d J W H p k U 0 p l b F g v Z W F r R G 8 y N 3 B W T 1 h y T G R o T F V n Q 0 t v Q X Z C U m U 0 e n d B d X d C N E h B Q 1 V V c G N I U W V B Q T Z B S G c 2 Y m J H Y 0 J 4 b k N Z R F p u W X h I N U p r a 0 F n Z 2 h S Q 2 V N R 2 p X c T E v V H A w e m Z m R E x l V 2 x 1 K 2 c x S j V n R G 9 L T U 0 4 c z J C Q 0 p T S n R H M 0 h 2 U G p H L 0 k 2 S W o 4 S W l B Q T R R a W x G S F R Z V 1 F n Z 2 h 0 b k R K W l B L S W d Q b j U 5 S W U 4 W U Y 3 Q 1 N w M H l 2 T H g 4 W X A 1 R D I 5 e W t K M j R E c E Z a M U F 3 Q m 1 6 W n J G L 2 Z 2 M 3 Y v b j E x M T k v d W J 5 O F h Q Z n U z V H R T V 2 x w Y W J o a E d 1 K 2 N M a T g y V D c v d m Z y V n k 1 c 2 0 3 c D B x V j F k W F Y x e m x G S E h U V V h x U V N B O U p m c 0 N D Q z Z 0 W n F h b W 1 R c 0 Z y d U N p S j R C Y 0 J L Q T d F U 0 F O U 1 p T U X p z Q 0 F E U C 9 r R l c r U V Q 0 Y l N F L z B N M 0 9 m T n V y N 1 p k N U 9 K c E 1 0 Q U 9 v d H k 5 b 2 h z e n d X a S s w T T R G R m 1 m c S s r d m 4 2 T m 5 R S U F C T X o 4 U 3 d D V E R N T j R F a 0 R y M X Z L Z T U v M l V p T z d L M k h s Z 1 Z I c G x 0 b U V Z c l d j O U 0 z T W p F U z F q N X V V Q T V o R l J L W U R i Y m R z Z T R E a k 9 w W k R Y Z 2 k 1 e E h P Y 1 p y Z l d o U k h T b W F a c E h B b G p 0 e k 9 u Q 3 d z S W l w R j V 2 V z F t V 1 Z V W k V 2 Z H F Z Q U 4 5 U W 4 x O T E 2 V G 5 h a 2 F s V H A 4 N 1 h X b j l D U k V Q N z l P b X p P N E Q z b V h s W m 1 D Q X p F T U F u M l g y W W V U c 2 l B a k 1 2 Q W d E Z j k 1 Z U Z 1 V F F E M j d w T 3 V v L 3 Y r N H U 2 R X A 4 U U l q Z k R N R T Z N e F d L S G R L W n R F Q V E 3 W m U x b T A 0 c U l m c 0 h N Y 3 g z S G N V Z U 9 I R m 5 T b z B l U E c 1 U l M r d 0 E 0 Q j B n Z G 1 k U F E w S 0 F C d k o w M V p p L 0 R N S 0 N V V 3 V r N H p o d V d a U l h r R 2 w 4 c F Z V N U V m d 1 B R R j Z u R X B x R y s 3 e S 9 N Y k d P Y T V p R 0 5 q W T N K Z 2 9 L Q 3 h r U W k w Z n I z R U R N L 1 F V U 2 U 0 e m l 6 Q U d E e T V N a 3 J B T H h z V 1 p a c G 1 t Y W J p U U J p M H l L S k F F S U k w U U d 0 d F F 0 Z 2 V 3 Q 0 Q 4 e D N M a G t K R W 5 3 S V l R M F M v T 3 p B U 3 l Y b n V u a E N k a 1 V 3 b X o y W G d p S H p I S V l R U V F u U m 5 6 R X p K W l B J b U J x N m o 4 Q k 1 q W n A 1 R n d E S E R 5 O H U v N 0 t p L 1 d D d V p 5 U U N a W m N G U l J 4 M z F I b 0 M 1 U 0 o z Z F N 4 b G Z Z c 3 Z C R 1 Y v c G h K S H N M M G t D R U 4 w Z U V U V 0 V Q M j Z W W G N m T U V Z U m I v N m J G W X J I Z H c x V 0 k 4 K 1 B 4 K 0 t j Y k l V U V l o d k Z S R U F R Q U 1 I e n M y T E U 5 d 2 t t S H p E a k h 0 R F d a a 2 1 i Y j l s Y k 0 v R G N p S 2 1 Y b T A r Z k 5 t O W V j c T U z c n V 0 V z J i V D h B N E V M Y n R w O W 9 h R 2 o 0 V 1 R L W m J Q R j k v M m 5 U T l B z R V F m Q W R n S V Z F M U 1 E T V M 1 b D V p V k p x Q U J G V k 0 v T 3 h y d X U r b W p s Z U p C S X A 2 T k 9 u e j F Q T V B O c X l y S z B T a W N U a W R Y b 3 d 0 a 3 h 0 U G t j O X o 0 c 0 F t S k p a c H B R N k p 2 e n g 3 Z X o y R 3 d v e i 9 6 d D h E b G 9 B V n R 2 O U l S S 0 p G S 0 N O W X d I Y U V v b E V D b 2 h v Q n d C b 2 J t N U 9 Q M m R t Q W h o U F J Q K 0 h y U H N j c 2 d D Q W l O N E N n T W J H e H Z k T F M w d F h B Y W d Z U F h w M H Y 4 e F Z 3 d 0 F 3 W n N 5 W U h R S H N C d U N 6 c k t N R E d B Q 1 V V c k x 6 a 1 J C Z G Q 3 b F N x b E 1 K U j h 5 c 2 N w W E h Z c k d k a W V q W U l B a k 9 C b H F Q N U h r Y 3 d J W G p 4 b z I 3 Y 3 R L a 1 N Z c 1 d M R m h 3 a 0 d F W V d 3 R 1 l s T l c 5 S n d E N H Z 0 O E l n T l B i O G 1 k U X R t M W Z 3 T X k z R T l H N 2 5 1 Z W R a a G p H b T B S M F h 5 S 1 J P Q W t B e D J L e G N p S z Z G Y 0 J o U l V W R j E 4 W G o 4 V n V 6 e G h n U 0 J J R W J p O F Y r c 3 R y Q V l l W l J l O G F N R 2 J O a m N Y R 3 h P W G 5 5 N U 0 4 N m F p d n l T e E l C a E J D a U E w U V V Z K 2 I v N W p z T 0 l Z U V F R Z 2 l 4 N l h 2 N z Q 0 O T d K K 3 Z x W G d U U n V I U V p B M z h x T F N u N T V k Q 2 h R M 0 5 P W k l q M U p q M 0 p t L z Q 1 O D d n Q U g 2 c 2 5 B c V J K U X N E b W p i T i t 6 b j V P c E w r b n l 5 V U p R T 1 J k T E J h T E V a S D J m Z i s r e k F t L 1 F 3 N D V w Q T h S W F J i Z W 5 K Y m R q N G d 1 a T B h a n I 5 W F U x T X d C Z 0 N G R G h o U V M w V D B B R E d a K 0 Z C d n A r V D E 1 O H V R Z m J O d E 9 F S k h s Z W Q 0 d E F D N U 4 x O W 0 y Z l J 3 e m 4 5 c G U v M 0 F Y b l V s S W 5 a M S t O a E V 0 d G 0 x N 0 9 R Q X d z d 0 V B c G 1 u K z E 3 W n R a d V p 2 V n F 4 W U 1 h e T B 0 S F F 3 R W Y y M H J L e H N L W U N M R T R u R U F n R F h h Y T M z S k t K W G 1 m b X B l R H g r Q n d C W W x r V 2 0 r Y i t Q e k d P e D J O b E U 5 R l B m O T M 4 V 2 5 o V j l X a V F T S 1 V r b W t 5 d l g 3 e U 9 6 K 2 J C d C s 1 S W d D S l l 0 V 2 J M a 3 o 1 b V B r M j N i Z T J m O C s r W j Z q d D V q V 2 R h N D h O O E h s W l d W Q T R N Z y t I V l k v Y 2 l H a n p 5 b H F h b n B Y e V V s S l V 1 S m F M e l c r c G l N a E J C V l Z s Y j J P d 0 M 3 Z G 5 Z c 3 k 3 S 0 t U Z E 8 4 R z Z u R W g 5 b 3 B V N l o 4 Q l F C R T l E Z 3 p Y d 0 h n b 2 1 n M C t 2 Z W F t c H J w N l Q 1 Y W F 4 d k F t Y 3 o 4 e m N x V k t 5 Y 0 F y W k 9 I V H h E U i t Z V 0 Z o U T h O R 1 R M a 1 I r a 0 V t T E Z q e C 9 i d 2 Z m O E J J a W 9 B Y 0 U 5 V 0 N Q U E Q 2 K z B K N E l 1 M W V r Q 0 U y R U w 1 d m 4 5 Z y t M c m Z v Y 3 J L e W d w b W 5 w b G R U a 1 M v W i t h d m x 5 e F o 4 b n p H d U E r Y X B u b F p T M H Z M T 1 F C d U 5 3 e m p B c V I r e j N 3 N X M 2 O W h H R D N E T V p Z a l M y V m x w U T Z D N E h h a 2 R t Y T k y L 0 8 4 S 3 h P S m h C Z U x 4 V T R u b 2 l s Y T Z 5 Y 0 E 5 Q U p 3 S E J G O U F 1 R F N J Q W l l e k J H Z l J 1 c j l k R F h N a k k 2 U z h n b 0 t D a 1 l G U W Z E O D Z O R 2 p k N W c 2 Z G F v Y 0 Q 5 d U 5 T U 0 t B R U V J S U l Z U V F R Z 2 l 4 R W N 5 Y 0 0 y Y 3 Z X c k x r R F J E d E R v U m J E Z 0 5 u R D Y r b y t I T y t Z O X V D c E N k M E t m e F p a Z H h P S n d J Q W t n Q 3 d w Z U d N N 3 d G V 1 R 3 a k k z Q z F B a U x 3 a m 9 r S W l 1 c 1 l 3 a k t 1 M T F o K 0 c 1 N W h 2 e G N 6 N 0 F T Z 0 J N T H V 4 c 2 Z I M 0 9 i c k 9 O Q X p q W G R 1 M n F 3 S D h 3 T X h S S X R x R m 1 a T 0 x G e S 9 P W G l H N F F U S H p S U U N t S z Z V d X N X M D d 5 c 3 h K Q U h z e T g w Z 0 F E d 0 U 0 b j R q Y S t q O V h C S 0 N J a U M 1 e U h P Z U p V Y U 5 H O V N v c U t y b 0 t B S l J T K 3 d F N G g 1 b C 9 3 O H p M Q U N 5 Z k 1 X T k c 0 L 2 p 4 N D Q 5 b 2 J t N i t Y e W 5 W d X J w Y m E y M F Q w W X N B V m d H W T B V N n N z N G p v Y 3 N N d z Z t e m J 2 d j N i Y j c r O V J a S U E y c 2 Z N M n l x b D d 1 N 1 R w O C 8 5 d G 0 y L 0 Q y Q V J N M i 9 M e l B z U k V U S H p F N j d y S n J M N 0 V W R 0 R Z U m d m a G p 0 e k 1 q T 1 B K N k t 0 Q U R 6 c 3 V t N z F 4 b 3 A v K 3 Z U c H k y e m J 2 a G p B R X d E K 1 p 0 d j J a R 2 F 1 S j Z J U j R Y R U J M d 0 k 0 T W R k e m x J a D J 0 V z M 3 S D B q Z G d W N E F o Z 0 x Z R 3 N B a U F H Z W 0 y e m 1 P O D Z Y V y t t d 2 l l d G 9 3 a k N t M m J U d k 0 v Q l d B U V V S M E N J R G x R U k N j T 0 d Q R 2 p N W j B I O S 8 z c n p S T j g w Q W l P b j d B Z 0 F I L 0 h U Q m d n R X R F c G I 3 d k g w e E U y d 0 4 0 M F h H Y y t 6 U G p D W U l n c n B T c U l x S 2 5 i Z H Y r Q n p N d m N s M z N x d l g r b 0 F r a D F x Q z F 2 c H F J a m d m d 1 R w O C t m U j d R V 3 Z j R H N D M k F B U U N n b E R y Z n R 1 M 0 p B R T V p N X R k Y z E 4 M 2 V H Y T V u M k c 0 W k F J d 2 N P Y k t r d E x U M G F D S z Z t S m x I R U 5 G O E F B Z 1 R B e j B B a U 1 m a m I 5 b T J m U k t B N T V C N n I 3 e l V j W n g 3 M G N i d n N V R V E z Q m F Q e C s v U E x n K 1 B C b W p w N E M 1 d U Q 2 Q m w 2 d F N w M z N m d U V S S D V J b 2 t B U W 9 o M X B y V S t n W W d t T V B Q d F F S R D h S U 2 w x R n h H T k J M Q V V 3 S j h j e D d r N U V v b V l m Z n I w d V F I Q W p 3 R n N C K 0 E v e k h 4 O T l q W n I 0 W G h E a U 9 p c T h J L 1 M v c 3 k 4 b E l p b S s 3 N y 8 y N X F h b W 5 l e T J 0 W V N V Y 1 R 6 d k Y 2 S l J H S z E 3 R G p i d H F j Q k d P V j U z b z Z K U k 9 M c n N Q M z l S S F F C T T Q 5 S D Z 0 e X h t N G h v R 0 l B V n p E e k I 5 L z N M R W 9 u R X F y R H R i Q 0 x h S H d D S W F I Z m J 0 d E 5 2 b U Z j N 2 p 2 T z c 5 S F Z p c 2 R n c F J I U X h n S D J K c U J t c H J P Y n I w M m Z y W k N D d D l U b E V k Q j R 6 R H l h a X B j e j h L a l B m d G 5 h U H Z C Q 2 l x N 1 R X K 3 h I U k h H Y W U 1 N 3 J 1 M E 9 4 N j I 3 Y X Z B M 0 F M T T E v c H V 1 N G R Y W D J O Q V Z v e i 9 p O W 4 1 d F B E R D l Z V 0 V k S G Z s V k x Y V F o 0 O E 9 m d m N U U 0 d F R U Z 1 S X V y c T Z r W D V M e X l R U T l R S U F a d j V l R V k y T l J D T H Y 1 V H U y T F Z E b X B H O W 1 Z b 0 R z Q n J C b H l y V X J R U G J r d n l R Q m l H N k R p R 1 l F U V h B Z H B Y Y V d H U U p n T H d E T E F j e G 0 1 c G R X c m x 6 N V V P Y m t Z U m 9 6 M 3 d Y Z 2 x m R H p p M G 9 B M 3 p M e k h h d F d y Z n J O e H A 3 W W R s M z N Q Y T M x S 0 F D M 0 1 m T V l B S H N R V V R J S U F n M W d X e U k 2 S D Z r S i t q V X c 4 L 3 o 2 K 3 Z v U j Z k W F E w N m R Q W H d i Z 2 Z n R F F X a D l E U k 9 m N H Z 2 O W s 1 b T R K R X l k T 2 J F S j R G b k 1 r R W l r b 0 t 5 d T d p W W l 1 Q U R E T j g 3 e V R N O X N h a H J I Y W R z Z z F O V F h K U 0 N S U 1 h s W l d k a m V B N n d Z T U d I R F V 0 d H R 1 K y t Q M H p n c G l U Y j d 2 U D J Z W V J q R 0 F N V W d k c z F t T T F C R U 1 F N W 4 1 U 2 R k M V g 4 c l Z 6 e k N N R X o z U C t 6 V V J u Y 3 p N d l p u N U k y W i t P Q j Z Q L z J s a n h n O E F q d U 0 4 R 1 l 2 R k Z o U F I x Y 3 g 4 S 0 J H d F p P W n F J c n F D b W E 4 T V Y 4 c m 1 l b z c y Q m 5 B N E F C Q 1 J E K 0 F i W m 4 3 S j k v M 2 Z a S D V 1 Q U F D d T Z 6 N G Z q V V k v V V V w Z E J l Q V F B R k V B M 3 p Q e l V 3 Q n V 6 V D Z 1 S T V G S U x J O U V J b 2 R 1 d G R W V 2 x 4 R F J L V W h O S G 5 v Q T N t Z m 1 Y N 3 V 1 K 3 d T e T N x K 1 d M R m 5 5 Z U Z s W j J X Q U F K d 0 0 0 R F J 0 e F p 3 V W h O b l Z F W k Z p V z F h a z V W T S 9 6 R E 1 O W T R 3 U 0 9 C R E 0 z R X R I V 0 F B W U I r Q W J B V 3 d E c W 1 i a y 9 n T W 9 3 S V k w Q j N K a m R t W m 4 z S W l K N G 5 q Y y 9 U R j U 3 R 1 V C d l p w N E g 0 R 1 J t W H F x V S t t Z T Z m U 3 d X M n h u Q W t j e T h J Q W d D M n p D T U N j e D h w M j N i d z V u N X l j V 0 x G N y t a V E N a W G 0 5 e F h T c F Z a b H J W R D l y V 3 p q a E 5 a Q l F C R l J V V z l r V X B x U 2 h z Q z R E T 3 N m d l N h N k l Z a 0 V V Q U l z V D d 0 W V J o R 0 R U T l B a K 1 o v Q W Z n L 0 l y b 3 h G b 3 Q 1 U 3 F u O W 1 G a 1 Q w U 1 N r c 3 N V T 0 p h S 1 h L e X N y U j F S W F Y 5 Z W 1 C N 0 J 0 K z N C b W Z n b E F J U U F Y d 0 V R a T J n b k F F V X F w d z I z Y l B 0 V n h u Q m Z Y U T Z 5 S E V k R T V B R 2 9 B L 0 N P O G Z i N X B t a V V J T T N T S j Z B V m 1 u a 1 p F R n d C W X d z e l B o W D J U N l V H M D F y Z U h m d 1 I 4 U T B U U E 1 Y T X Z J a m 9 X U U x T e X N 2 T F F y U H Y y S U l D Z k E y Z 2 d v b G N B R 0 V S M E F u S n N 2 e U 9 F M k R C Y z E z M 1 B 0 d T M z a V d o Z n k 3 S U d K e E t K Z j J j M U 9 R b U E z O X p j L 0 9 6 Y W p E O S s v U G l p N X V i b V N R R E d F T k h z Y 0 l 2 T n Z R Q 2 N F d 1 N C T l d M R W l J c D M z b m x u N l R y Z U R T R 0 V F S n V Z b W J O b U h S M E V 3 V i t K c U F n Q W 1 Q a y 9 C Y V l a R 3 p a c z J E Z j V q b T B M b G o z N U M 4 a H V B R n U 2 W E p Q K 2 t n Q W d 1 a D N I Y 1 p Z Q X V E W D g 2 a E x Y Z F I 4 Q T h F Q U h i V j V D T z Y r R H J 1 c 0 9 6 b E Y y S V l B T D I y a C 9 G W U E x V m l D N 3 J o c k 5 S N l V B Q U N B Q V N V U k J W U H N l Z 0 N P e X k 3 W F d s d 0 l B T T M r W F h a Z V d U Z 0 x v c W t n a 1 V s c F d W a m F W a U 1 x W i t j N i t m Z n R l U F d I Q 0 J E O F d p M V V C M k M z Y 2 Z s b U h 6 V n R Y T 0 l h S k V q K z N i V H N P N E R I R E 1 O N n B y S 3 p j d D d x N i t 1 T z F p V 0 5 6 b D B n a 1 B n R n d j V m Y 3 T l R V M X J V d 2 t F a G N C d U t p O W R 1 M D l S O E 9 r a m p Y c V h O Z m R w N j N 4 S E 1 j N U t G Z D V Q Q j U v Q m N B c j J l V m E 2 e D B C d 1 B m O T F 1 Z G 9 X O W Z 0 U 0 x q Z z Z k a k 9 0 Z y t m a T U z K y 9 4 O U 8 r b D J N d G Z q M 0 V H S k x a e G p H N 0 h Y c D c 3 c n V E Q U N s Y l Z T V G J k d j l B U H l V b W U 5 M l h m Z T l X Q 3 k y T 3 h I Z E N P Q U h B Q W F B c 3 d C O G x r Z 2 t 2 b z V F S X Q v M z Z k U G 5 t U 0 F J W G 9 u S D Q z R W d 0 V G d 6 a l B N c X J m V k l J d G 9 Q U U 1 E T X Y 2 c X B x W G t o R W 9 u c 1 V W W l d k a k d B S z R q b 1 I y V m x a Y 3 R z M j A 0 R 1 F Y Q j J Q Q j V Q S D R O O G k y b W F 0 N 1 I z U D R J Z y t O Q X d E S G l l O T R o d D I 2 O H p j M E J F M n p E e m l j e T h Q d V p w e E F Z b W l R Q k N p U F V t M 0 9 y b U J O Z D F Y d 2 F B V 0 N 3 M m h v a m V W R X J k d 0 1 5 T G 1 E b m l 1 d T R Y W W Q z Z F N x b E x n a U E 0 R z B B d E F J d 2 V Q Y m 9 m Z 0 Q r S D I 0 U l p y d X R P V F k 5 d D I v W W h B T 0 x N L 0 x q V z J u V m R k K 0 U 2 e G 5 v T 0 V i V k 8 x R W V q M G F G S 3 F k a 0 F U a D g z Y n R 6 b G t 5 W k 5 X c F J l O V c v Y j l n W E 1 2 Q 0 Q 4 d z d a V k x C W W J H M m F R d j c x O C t m S n g 2 Y 2 0 5 Y U R R N l N p a z F s W m 5 2 Q l R B c U h P T n d B R D l u N W 8 4 T X d 4 a V R Y a F U 4 Z H V 6 W S 9 r R V F P T 3 R 5 W D R R U V h S T U V 3 Z k 5 L c W Q 4 c H B Z N U h 4 a C 9 Q d G 0 z d k R X Q W Z B R y t z N 2 R s V 3 p j M 0 5 2 e W F p T W N 6 O G d P d T Z 2 M F N Z R l J 0 d U I z W m J 6 N T Q 5 c n d S d z d Y c T R H M E l J S V R Z U k 0 r d n F 6 c V F n Z U F 6 c E Q 0 Z V p w e E Z 3 e E x C a H c 1 Y m t O e k l S e X A 3 M E p j a m s 3 N V p N L 3 U y R n l M K 2 p B W U N a V j l 1 d V h 5 b k Z B U H d n Q 0 5 a N j V X R X l t V n h w M i 9 a e n p I e E w 1 Z z Z W U k x R M 0 V k M F U z b H p C e k k r N X J 2 d D J k b i 9 I Y 1 Y 2 M E x L d k 9 O T T J E S l F s Z 3 l 6 U m l 4 S W p l Q U N 3 Q V M 1 b D V i c j d q R V V K c 1 V G Y 3 o 4 O W N k T n d N Q T d F c E V O M 2 Q y N E x G a n g r N 2 k r L z d K U l B S T 2 Z Y M z k x U U F R Q k 1 I M 3 B t b W V n b F F T Q U F C O G p I R E J Z c G p V O D R 1 c 1 l R N E p 2 N T l C U k p P W S t X N 2 Y 5 O T l J S k J J T H d q N H J B Z H c y Z H V 6 W W U 0 T W d z S W 5 v Y 0 F D c k 1 w S U F B T 0 I 2 e i 9 P Z X l v N V B L V 1 V v c F Q 0 S G d K c W F t c m x h N j F 1 S T Z F S U F 4 N G M 3 b 2 p R R G V G c 3 B k W D F u N z d Q S U g w a 0 V F R U t z T j h 3 O E k 1 M E V B Q U R 4 Z U h 5 S 2 J k c 2 Z J R F d 4 Z G 1 j O E h 2 O G l Y V W R F V H d H N E J N Q y s 2 Y k x D d 3 N L Z k l y V z l 6 Z D J a U 1 F B Q T R E a k 9 O T n U y b j B M c X J M Z V Q w V U V H Z X l k a W Z j a H h u T m J W K 2 p V M U 5 Y T n Q y N T R F N F B D V 2 x w W j l B R X p w Y U l 4 d 0 9 6 M z R 2 d i 9 6 e k J X K 0 5 U V T E w M j N i Z m d 2 Q U t N d X l 0 Z 2 5 m Z k 0 4 T H E 2 L 0 s z Q n A 4 O H V U S l A y a X R M e V d p a l h i V 2 1 S Q m J 1 a k F S N E R h b D F B b k l T Q V J n N X B Q R F g y Y W Z Y S n R 4 S T V G S V F i a U R 5 Q S 8 x O W Z X W E l t T n J y T U x D d 3 J 0 Y l d s c H V R Z X B E T F V r R U V F S 0 l M V V J 0 W G Q x T l l M N G h m W n V C R n d q N G N V V k Z S V W Z u T F l y O G t Z b G d J W V R Z d 0 N v c k t 6 V V J m V H A 1 O H V U U E 1 v c k p 0 d T B y Q V l 4 a D V t U T h I b j g z c z A 4 O E h 2 O E d I W H l X S F U 3 d X Q 3 c 3 E y M 0 d j Z T N M M H V 4 b k F 6 V l Z W V m N h R U N S U D g 5 d n F I c T k w L 2 F h K 0 4 y U F R a d G 4 z a X N t W E w v c F g 1 Z V Y 4 a 0 V p b n Q y Y l B u M D B U V W k 1 b n Z U c C 9 K T F l U W X Z M a X U r e H l B N X p w c 3 V L W j J W O V p u b W p 4 N T h t Z G E 2 N k 0 5 e j V 1 V j N 1 V W 1 Q S k x V c k t x c U 1 q N z k 5 R k 9 W d l k x L 3 R 1 Y m 0 1 d H N M Q 3 d 1 L 2 J X c H F l b l R h d E d r T j d W e H J C W U R Y d 3 E 5 V z l m W D E r d z B k T 3 R S d j U z M n Y 5 Z j N V Z G Q w Y k F O e l F S a n Z S e l V r a W d C Q m l m W n F W b y t 4 T E F Q c 3 d j M 1 l t O V R j Q V F P R V p x Y U d S W W R u Z m N 3 M G V C R U d O V X V v Y 3 J J Z X Q 5 S W 5 v M 1 J 6 R m 5 3 S U F N N W Q x Y 2 9 5 R E F U U W J o b E Z s M j N a V l p o M H o 5 e U V p S 0 t W M k E 3 Q U F x Z n Z t T D E 2 O C t J M 3 N j V X p U c l B Q O W R 2 L 0 9 G R U t z U j R s R T R t d m J 0 c W N B c 0 x U V 3 U 3 b X U r e W t B R U 5 H S n p M e X d 2 c j Q r N T J 0 U V I v c j I 3 V H V V b V h z R C t I N 2 d 3 S U U z R E J 3 N H N M V 3 V w Y V V G U 0 o y c H R k d T Y z d 0 1 o a E J E Z E h U T 3 I y c n E 2 U j h G O F p t c 1 p j T n Z 3 U 0 V T U 3 d Z U V F R b X p 4 Z 2 l D b 0 p L S m Z h Y T N m Q V R D W G l B b 0 J I Q X h n R D J i K 2 p v a E 9 6 M G R j S F N V Q m l D M 0 t w Y j E 2 O V h w U 2 E v M G 1 n S y t J c U E 4 e l I 0 b G 9 H d 0 J 2 T D E 2 O F d G Y k J D a U h X a W V 1 N k 9 S Y 0 d o d T l G S G I 0 Z m h i d V o z c k c y M T U 4 M 2 I x N 3 p 2 S G 5 6 M X J h N z J J U k l J b 0 F R W W 4 x Y W x x T 3 N C U U N D S U Z q d F R H e m Y 5 N X R N M H d R e n E z U l o r T X M w U E 0 v T H V l V 0 9 V c W 8 r Y k 5 k N 1 h R T m w 1 a l h P N k d i b W x l S G t 2 Y 3 J W S j F O V l Z a W F I w T k N 3 V l h o e m p R O T B 3 M V h G T U F 5 a k p H e m J s N W 0 v e V p Y S j E 5 V F U x R 3 l h O G 5 J c 3 h N Y k V 6 T T h S a 1 J V Z W F Y S m 5 O Q n J k S D h C Z 0 F I O W M y L 0 1 t Q V d 3 Z G Z o K 0 V O b G I 5 c D E 4 Y m h C Q k N i T D Z Z V 1 N X V H l i O F M w U W 1 0 W m N B d m h r Y 2 k 5 K 2 N 6 T G l H R U V L S z d D S U x n T D R a a D l B Y 3 d C c 0 F 3 Q U 1 6 T W 5 4 S F J Y Y j d 2 L 3 o 0 O G I x M k l 2 U E Y 5 L z d a d 0 1 k S X d J d E l B R 2 9 u b 1 F 3 Q z N G a F F V U E p S T U p w d n l I S 0 l R b T d 0 N k F G R E 0 y K 1 U 3 R U N F M m R U T H p K S V R v T n B o N V d U Z 1 J Q e E E 1 d G x s a j V 1 M k l D T X k 4 S 0 t N N E F B R G Y 5 M H N B T E 0 5 c T M z T k R U Y n B O b U R E Q j E x c X Z J a U x m Y 1 p 4 Z T Z H Q U x V Y T I x Q j Z B d m N w d z V H d j d 4 S z R U W W l J a m 9 K V 2 E r S D h B S k F P N V V T c D B F Q U V x c D d H T U J P d j B h N D N u Z W N z T X d B T 0 N m a n V N Y 3 Z n S E R G M E l J M F U w e H M w c l c x V D J E a k N R Q U F z N n R p R V F l e l d k Y 1 F n Z 2 h 0 b H l 1 N j E 0 S T R N S j h 4 N U d w c H F a b U R z S n p q N F Z 3 W F h l Z m Z N Z V F y Y W F t N W 5 V Q X I r Y z d E a U c y V k J V V k Z m V z F 5 Z V J p W m g 2 V z c x a U U y T l I x d U 9 w V k N D R T J v c G t B U U V U L z E w Y T l G Z G E v b F M 0 Z 2 9 n W U F L Q 2 9 x M m o y e j R h a F J v M 2 9 S M G F E M U d K d V J v K 3 c 5 Q U Q x a X N W a G 5 q a X I 0 a U l o S 2 9 0 S G 9 n V G 5 x b 3 V z V 2 1 o Q 2 l x e H p I V 1 F M Z 0 h 3 Q 0 d q e G t 6 W m t j Q U p 3 S 1 l Y V j F k U F R 1 e l h W Z G V Z N X F i b S t j a H R Y V l h o V 1 Z a e F J z e W Z p R 0 V F T j B Q T T F P e X J 1 N F p B S 2 V t a X d n N E 5 5 S k p B R U l J S V l R U V F n a l J O Y 3 p 2 T W 5 E U 2 U r K z k x e W Z m b 1 F p e E t a T k V B Q 0 Z F d D B G R W p 6 U H p L Z 0 F Y U m F Q U l V a b D F X b X N i d 0 p u T S 9 N M k t G U 3 N t c E 1 1 W n V U Y j g 4 V k w 4 N 3 p X T l N r c E t i Z 2 R R d X A 1 Q 2 0 w O U V B M G F O R 3 R V c k s 5 N 2 5 3 d S 8 z a n h z M 3 J t O W 0 z Z W p S b 3 d k V V Z s W W V t b E g w S W d B W W h u R n Z a b H Z i d H Z j b W 9 s d l d V N X h D a U M 0 Z 2 9 1 Z U l p Q W 9 L Q 2 k 0 b W 9 0 M l p P W H M z Z 0 M 2 O X h r e W Z Q b j B a Z 0 5 j Q T l E Y 0 0 0 L 2 V X W m E y M j g x S T B H b z F Z b H J Y S C t y O G 5 R Z 2 d o O G 8 y W n F i Y X U 3 a k Z r S k F F d z B V O G t D V U F J S V l R U V F n Z 2 h 1 a z R w Z F J z U j l X M X V h W G s 4 M z d F S X N T b V R v d 0 d F R U 4 y R z R 6 a G Z h c T N Q S n F L b k R j T 1 l Z d H U y d z h 4 Z k F S a E V S S W N B V 0 I 0 R X d Z a 3 p a c 3 h v V F B k a D V r Z U k 2 Q 0 l B V l Z y c l B R S E 1 S d X A 4 d V N K b W 5 r V k V u V m 1 0 M 3 k 1 b W p o U F J T Y 1 h G e F Z O d D I z N l h t Y W U 3 c n Z 1 M D U z a 1 B t Y V o 1 U E J F Z D Z u b m V S N 1 p 0 M X d E N G p w b j N J Q 0 x O e k w 4 R j h D W U F H S W J 4 Z T k v M 1 R 5 S 2 l F W j d u e m R O Y U p 3 R D B B Q k J q N X N l S T Z K Z n J H c W N R b 2 1 z Y U d o c i t X V l p X d H B D S X p n Y l F E T 0 Q 1 N 0 R a c j h S c H p D W U N S U k h T K 2 F a c V Z X d X Z w U k 5 R S W 9 C e k F D S 1 I y Q U Z u a j Z C T W h o Q k N i c m 5 R U 0 F Q M X Z p M k 5 t b 3 A 4 T U x 5 O S 9 K c S t C Q 1 N H R U V F S U l J Y 1 F t c X J 5 O C 9 N M 2 F 1 c n J 6 d 1 B 4 U W J U S T V S U k d k W E Y 1 Z S 9 t M i s 0 e E p p V X l P S k F F S 0 l i c 1 Y x M 2 V l a j B l Z 2 5 T c W 1 y Q U J 5 Q z F L V F o 5 O H o 4 R k l C Y j Q v S D R w N W 5 0 N C 9 I N E Y 5 R m 9 W Q 3 V s N 2 d B d 0 h N R E 9 B Q 1 o 1 b m 5 l e G F a b 3 Z y W S t Z b X B 1 Y k x 5 a 3 N M Q 3 d s b 2 t N Q j d N V E 1 O U U N R U 0 N R O H k 3 S U 9 N d 3 p q V j B S M E N v Q 2 p t S G t a R V g w Z U J N R U 5 L M W F z Z U N n O X h 1 V E p r M W R Z b G 5 X b 1 l S a S 9 B W E F N R V I z R H p K O H c 4 N l c r N y 8 v V k 5 F M U p C Q k J p S T B z b W t 5 M j J i Y j h J N E R 4 b W Z 0 b D E z W V h a Y m J y N k d 1 T T R 6 c G V 4 V 0 d 3 N E V k M E E 0 S E F B c H p M e j l 3 Q S t a d V l m Y m I z M T F s T T M 4 T j B T U W d p e G t l V k l B d m p S O F B M e U Y v S W F s Q k J D a U k y Q 2 1 B T V E 5 W j J a V E N i e U h Z d l l O R E N 3 c 3 d M S 2 t Q b z d z V D d m O F F q U k d R S F J F Q U x L Q 0 Z p N V V h N 0 h i Q U F B R S s y O U 1 h N G 5 1 c S t L O H Z L S F o 4 N m E 5 V z h L Z 3 V j R D V t O W 0 x d F o r U m N B W F R P V G 5 P e m F 4 Y m d p W V d S R 0 o v Q 3 J m Y 1 d 3 S k t O O E J D Q 0 d F e U w v Y T J 0 b 2 5 R Z l F U Q W 0 2 T F J D T F g 1 a n N l c 2 V s S 0 p w U G 5 N d k F u U m J T O V p P a 0 t J W V R Z M 0 5 Y V z F 0 N E N v d X Z T d D V u b z d P S G w 1 Y k o x c F J C Q 2 J D R n E 2 K 3 A r d 2 N 6 S D V 6 c 0 9 z Z W 1 R U k F D e E t k c l l p U U R N Y k J C U k x 3 W n V H a D Z K M 0 x n e H J p b T Z 0 N 2 M v L 3 J o M 3 d k S 2 x S e k p 6 T 1 l C O W 1 L Z 2 8 z e k d K Z F N P S k F C d V A 3 Q W d n a E J C Q 0 N D R 0 V F R U o w V V c x d D d S b X J K U U V B d D B v U 2 d C Q k N i R m t x e X N 2 d k E z Q m Z 2 d U 1 R U W 9 q T l N U S 1 o z S n V C Z V F y N E 1 O K 3 h p T z d o b 0 V H R G x p S j F w T 2 N h e D N v S 0 l k c W 4 4 a D J B R U V J S U l Z U V F R Z 2 l 4 S 2 F t c n F 4 d k R 3 U D h t L 1 p r b k R J O U V y b X V u a X h C Q 0 N D R 0 V F R U l J S W N S R 0 p Z a 0 F R Z 2 d o a E J C Q 0 N D R k V K O V h X M W c 3 M m c r R H Z S R 1 N F U m Z G b G t j a V A 4 a H F V R U V J S U l Z U V F R Z 2 d o U k J a S k J C Q k N D Q 0 d F R U V J S U l U c m g v Z m Z m M 3 h a R U R o S D F C Z 0 J t L 3 F E Q U 5 J K 0 t F b m 4 1 a m s w S U l Z U V F R Z 2 d o a E J B a W t 5 U U N D Q 0 d F R U V J S U l Z U V F I W G p y c T Y 5 S 2 1 w c W F x Z 0 Z z R H d C Z y 9 y S z R x T W p l Z i 8 v O V Y r U T N N a U d F R U V L S S 8 y Z n Z 6 d U 9 q c U 8 v L 2 d i L 2 V N N U 9 U S X d r M 0 N B S n l L Q 0 J 5 Q k Z S R W R M T X p D Y U N 0 W X B X c T l W d T E z b F c 4 N n J j Z T l k Z l c x c T l I d G R W Y X R W V n I x V n E x c l Z q U E t o S m 1 r d l Z B Q k x N Y 0 N s S E V n M 3 B 3 a 3 d E a H l M R T c 3 O T h m M l U y W G t J d H d i R W h l e j h k a k g 3 c 3 p u K 3 M 5 c z Z r M G 1 m Z T h o N G l J a U d o U F R B U W d J a U l p S W l J a W F r Y k t o Z z N Q U U d R M E F F Q j F K N E N w b z B l U F h w L 2 N x S W l J a U l p S W l J a U l H b V l s T 3 d B a U l p S W l J a U t p d H F 5 a 3 B P U m F B T i t M Y j R 2 S U Q z T n p j e j l K W W t o R V J F U k V S R V J F U k U x a V J R Q W l J a U l p S W l L a V J v V E Q 0 Z U 1 W K 0 Y z Z E R 0 W D d j b k 5 6 W D B 4 a V N F U k V S R V J F U k V S R X p X S k Z B Q 0 l D Q U h 6 d z R Z Z E h v S 2 J t L 0 d U S F F V a 3 p K d G t C V U x z e F V B R k V W V i 8 0 S U J 5 d V B s Q 0 x p S W d G M W N N V W V C L 0 F 5 Z 0 8 x e n F G S V Z D d l V N S m F s V 1 Z i N G 1 H T 0 9 L V T k y U E V S R W g 3 S V Z L M V o w M j F W W i t Z c U l t Q U N n d 0 5 z V G N u T n Z U S F p j U k V S R V J F U k V S R V R O W V N J Q U V k V 0 t S S T R R N E p m S k R v T 0 l E b m t E c F B a O T B n R m R S U l V B S U N L R D R w O H B S Z 1 N p a X V x Y U d p M H B L Y m s v S X l Q a m x s R 2 p S a D J 3 c E F 3 a W 9 2 W k t W W T J T e F l 0 Z k V x Q l h i T m V h e l B U M E 0 w U W t t d F R B a U l p S W l J a U l p S W h h Z 0 l r Q V J B U U F t R G g r d k F 0 Q W t o M E h K V W M 0 S F A 2 W k F u Z U l 5 Q m Z K a m 9 V T 2 V l O E M r S 0 V o Y 3 R q N D h l U F h K R H V Z a m 1 q S m t p W F p F Z U J r a V V Z d m h N a F B k d T N h Z G N y U 3 B V d W R z V 1 B I Z n B 2 c z J J a U l E a V h o Y 1 B n T 0 V U a 0 p B S 0 J h Q S t D N 2 8 w Y U 5 L a 3 R 1 V k V S R V J F U k V S R V J F T G N O R U F D S W l J c U o y W k 5 5 N G N W c 0 F 2 Q U x n b F E v Q z R j d E Y 1 S k Z J T l B v W E F O T 1 N I Q m 9 S M F N G a j h l T E Z K L 3 V x T j h l M 1 J l V H k z T n p j e G N t T W l Z a U l p S W l J a U l o b 2 J 4 a k p E b 0 N J a U l p S U R v e U p 1 Y m 1 Q U X V R d U F G U E Q 0 Z k N s e V k 2 S G l P a F E 4 U D Z x V l Y x O T M v O T d m R n V C Z i t i b T V q N l p 6 S m l J a U l p S W l J a U l p U F l X R X d H S W l J a U k y c k V K N D h m L 1 R G W F g r U U F U Q V l p S V d z R G F 1 d l V S a V B T T m J X N U 1 T M G 4 1 Y 1 Z J R E l p S W l J a U l p S W l K c U J T W U N F Q k V S R W J W e k F o U 0 w 2 d U J r e D B G R T F O Y V Z s S l R N a E 1 p N T h X M E J m b m p N T W N l V U p 6 T W 1 J a U l p S W l J a U l x T F d Z Q 0 l B R V J F U l V U d W 5 J a X N n M G l Q W m N S Q V J 0 V 1 V s S l N W O U Z Y Z z h 2 c T N B a z d t N X V Y T 1 R H U k 1 S R V J F U k V S R V J V V 3 N 4 R V l D S W l J a W 9 n e W d w S 1 V s S m R n e E V S R z J W a X Z 4 Z F J M c l d i d W p h V k 1 1 N k 9 z a 2 h F U k V S R V J F U k V S R z F H a E 1 C a U l p S W l J a U l x R V A 3 S U J 5 Z U p j R E o 4 V z B S K 1 o 4 e F k 4 Y n N T R 1 p N U k V S R V J F U k V S R V Q 3 Z 2 9 r Q V J F U k V S R V J F M U d F d F h y e D R w Q U F Q e H J j V m V E Z z N O N 2 N v b V R F U k V S R V J F U k V S R W U w c k p n S V F F U k V S R V J G U m g r W D c v d j l M M l B 6 U H h O e m N X V W t M a G 9 p S W l J a U l p S W h v U D J F a U F C R V J F U k V S R V h W S V M 1 W X N P U U V p N T h h M z F U Q 3 V U V 1 k 4 U k V S R V J F U k V S R V Q 3 Q 3 h N Q m l J a U l p S W l J c U 1 O U l Z U T V N q V D Z S c 0 t O N D R y a H h y e V F 4 S k N J a U l p S W l J a U t p L 1 l h S k F F U k V S R V J F U k 5 U a G h K Y 3 N 1 V l p F a m 9 4 d F Z t b H E 2 a V Z K R F l p S W l J a U l p S W l J Y U Q r e W t o M E F F U k V S R V J F U j B j R z B h T V d L U H J w c j E y M G l V c n R E O V o 2 S n h 4 e n p S W E t q S W l J a U l p S W l v d l l x R U F q M E Y 1 R k 9 4 Y 1 h G S z F z e l B q Y z N O N l Z M b H k 2 O U 4 y e l l z S 0 c w d E x S N m Y 4 Z E g 3 U k 1 y Q W h B U k V S R V J F V k d I W X V 6 Y T l U c 1 I 2 U U l B c X Z w M V Z s Y l d I Y 2 1 P a V l p S W l J a U l p T m 9 2 e T d K K 1 o 1 c G 1 V V 3 Z I W j J W b F R i U X M 2 K 3 Q r L 2 Z v Z D J Y e H Z v b H F z Q 0 V C R V J F U k V S R V F k e H B J b F M w N k k r d j R Q N m 5 h W T V 0 W E R o Z z J y U 2 1 K S V J F U k V S R V J F Z E F o e U h H Z U V x b D d j V 0 x 0 a E d N L 0 1 t e m R 2 Y V d 4 V E F F U m J 1 N W F x W m d P Q T c v d G x l e k 1 1 U H o v Z l Z 0 V X J B V X h T M V o 0 Q U l n Q y t C Z k M 2 N T N u W D F 1 O G Z D Q V F z e T d K K 3 F L b 3 p B W X d U a 1 c 2 c X V r M U V s c X Z x N 0 x W c j F 6 N 2 V V R V V D M j d Z L 0 V a R W p J N U Z J V G l n V T J 0 S 3 F n N l Q 5 a m 9 r Q V J F U k V S R V J F M U N H b 3 F s a 1 N E a i t S O E V p Q T R v b m p 4 c j J T M 0 t p S W l J a U l p S W p v V U t T c W Z R R E 1 h S 0 s 5 R 0 1 E U z J P Y 2 1 F d 0 d D d 2 V C a E F M N 2 J X T H R o R 0 N j Q m d J a W N G U X d H b T B w b W Y 2 M m 9 x T 2 h i Q U x C d C s w N V Z 2 U 1 c y Z j V X S X J B V F F X M V V I Q X p n Y n d H N k p B T U Z n Y 0 t D S X Z B c m d H Q k d C c W 4 2 a H F s K 0 t T R T h B Q V J F S j l P M 2 I 5 N n B l d l h x Z E d n c U Z W a m N S Q T d V U l R B U W d J a U l p S W l L a U R t S H g 0 c 1 Z Y a T B p O G p H S 1 Z w c V p l a 3 R T Q W l J a U l p S W l J N k p E b G V W N H h n S 0 d O d F R 1 T 2 M 3 a m p P Q U V B V U 5 W Z U l w S W E z M D d r d X U 1 Y m h t R U 1 B L 0 R i e H V a U z F j e F l V d n U 5 a G 1 I c 2 N V Z C t n a z h B Z k p 1 W G w z Z W N p T n d D b 0 Z 4 V l Q v Y z g 3 N T E 0 a D h t V E o z Z k p 5 T W c 0 S z N G U U l C R E l G c E d R a U F 5 S 0 p U R E 0 4 a n l 2 T k t G O X F H V l p E N G 5 J V k 5 N M F B j Z H h 4 c n V 1 d T d X S k 9 L Z 0 5 Z Q 0 l B R V J F U k V S R V J 0 W H Z M b G k z c l Z G T l R j e H Y r V 3 c z Z 2 5 v b k h I U E 5 G Y 3 F N a U l p S W l J a U t p Z H V 3 S E F P N E N n T H J L Z E V C e C 9 V N H p a O D Y w W n M r Z U h R T F F 1 Y U Z K O H Z M e X h w a W 1 1 V m h W M X d P b 0 5 B e m p 1 T U x D d 2 c x T k x X e W F a a D R B c U 9 y Z k V w T U F B R 0 Q r L 1 B r V k F K N n M x L y 9 1 V 0 J L Q X U y W E x s b F B D N F h C T l l u c 2 9 G U H B z N X N 5 W n A 1 Y V Z s Y z B S a 1 h 3 Q X R 3 T z R w c W t Z S 1 B t T V p B Z E F S R V J F U k V S R W R L R F Y x T l Q 4 Q k N K W k F L Q 3 F t N 3 Q z N z M 1 b n N t T W l J a U l p S W l L a T l z c 3 d q Q 2 R F W k p 5 S W p G U F Z 0 M U Z i b m 4 5 Y y 9 B W G d 6 N n F x c z J m U G J 2 U 1 J B W U Z B S U 5 z d 2 p P Z F U 5 V 3 N B W T B X a 3 h 2 Z j l W d 2 9 L Q 2 p v M X M v d 0 9 B Q k N S S H M z R k d h c 0 d j S 0 d x U m x U M W t 2 c E p B S E d 4 T 0 d k c H J V d H l j M 0 1 6 b T V 1 Y m t v c 1 Z B W W l J a U l p S W l L a G R p M V V E d U N H K 0 x Z W n g 1 K 0 R C Z 3 l 1 V E d S T V J F U k V S R V J F Z H V n S 0 J n S l d T a 2 p L M n F U N n F p c k t 5 c 2 1 Y a G N M a k d 0 d T B x V m Q z b X V 1 N 1 N l T H R 0 M j J V a T B 1 Q k Z k d 0 F J Q m 9 N R E R j T j R X V l V I c T J x Z 3 F L a G 9 2 Z U 0 0 W n d K N H k v Z j k 5 d 0 9 C d 0 J t a F V P a X p o c 2 I 2 d n Y r c V l S a S 9 C W E N P Y m R z T F B j O T d D S U R m V U Y v T H N r N E d r Q V p n W G x G U j B Y K 2 F P a W J Q O H o 1 M U h H Y 1 p n T E h k d W 5 X Y k J N Q n J x a j h s R n l z Q 0 V C R V J F U k V S V W J 1 M l J 6 V 0 F u S n c v S m p z b U l p S W l J a U l p T 3 F U M V V O V V B t b n Q x N m R L b G Q 3 d y 9 n S j J K R T R o S W 1 x c F c x N T g 0 R U F o W X R t M W Z h U m p H T X R S V 0 F h Z 1 F r V T R B N E x y d V I 2 c D Z J b 0 F z e T d K S 0 h N Z T V i d n I w N l d u M T U 0 a G Q w T D h V U U V S R U h y Q n R l N 0 h q T 0 t j M 2 R D Q 3 F l b V F z b m 5 C T E R s e F Z s d 0 5 B T k J v Z D N K T C t s R H h N Q k N B a U l p S W l J c U o y Y T l t e V p a M E E v T G N h Q U h B N 3 F 3 R V F F U k V S R V J I U l B 0 b 2 t J a E 5 G W k t M d i t 5 Z X J h Z z J B N S t M N z R x K 0 t p b 3 I x c 2 Y 1 O U F X e E 5 u R U J W V X d I V S 9 Y N D Z l Z k x r T H J a d F g y b W E 1 a W N p O G p D Q U V n Q W p B Y m d p N G p x T z g z K 0 J R T U R 5 U E s 5 V V J J N l B Q V z d n L 3 B x Y W 1 s V z J i Z C 9 n T 0 0 3 a G l m T z d y d n Q w S k J M S l Z W V l h S T V l B Z U 5 s e G 5 B K 0 N 3 Z U N 4 O V k 0 b E 8 v Y S t G U z J 6 R l F C R W h J O E d h T 1 A 0 Y U F B a U l p S W l J a U p x d D J w c W F t N U l x Q W F 3 T G p N a j Q w L 0 p q b 2 1 J a U l p S W l J Z 0 9 i Y U Z R S 0 l M Y U M v V n d I T 2 Q 4 Q U N u U m F Q U 2 U 0 d U x p W m Z Y N 3 p w d z U w e X d 2 T C s r b H F s L 1 Z h M G 9 G V U F V Q X R t M 2 Z M U 0 p Y Q T h n R X N C e k F t Y T d y d m h q c m Q 1 N X Q y N H N C M 0 c x W m x n c 2 d O R y 9 l d k R V Q V R y T n R l N G F J M 0 N V a X Z 3 W H d X O G R 4 c m 5 G Z D k 4 R 0 V P S m N E e U x k d G U 0 c U k v Q n B B U U V U b U 8 0 N X p z Z X U 2 V H d P Q W l P d 0 V B R l h 0 M H B K a k Y 1 R X V z Z j d s T G V s U H l j T 0 t B R V J F U k V S R V J O U X V 4 Y W 9 C L 0 t S d W g 4 Z 2 R v M G F O M n F Q c 0 l o R V J F U k V S R V Z G c n F l c U Z B T j R 0 T G k 1 Z T V q a k 9 P T W R 4 c m s 5 c 0 x 5 O H Z I N G 5 h Y T d L Z k p 1 N F h r V F R F R W d G R V p C R 0 F Z Z 0 R m Y 1 Y z M 2 1 J U W t n T G c 1 c G 1 r T 2 Q x M D N s T G p U O D d 5 W F h k Y 2 R x Y W 9 G c X Z w b 0 p C T D V j M E 1 4 Z X A 3 M 2 p 1 d T Z l U U F 1 R U J G U j F V Y 0 N n Y 0 N n V 1 B 4 Z n h t S V k y O E x q S F J W N 0 w y M U p m M G 9 l V m d R Z 2 F v T n M y e j V M U k d h c j Z t O D h 6 N 3 Y 1 U U t 3 e G Z m c j B 0 T 3 J x N m x z Q m 5 D Y 2 k v U U h j N m J y d X J 3 N 0 V X b 2 V T U U N D U W J W b F d 1 Y W 9 1 O H p 5 d l J m L 2 9 F U k V S R V Z I Y j F F Q T F n T W V T S F J N U k V S R V J F U k c x S D N s N W V h T k V K R T l W W n d L Q X F 1 Y U x 5 S j J P N C 9 6 T G R k M T R C W U N w Q U N B a U N 4 U E h x b X F Y K 0 4 z N H N R d i 9 M O X E y Z l F R Q U R R U U N s b W 1 h R H d G N E l S c U 5 m Z 0 l n S E k x R y 8 1 R 2 J t M 3 R a T 0 J 5 d V N a d 2 5 H Q X l l c z M z N z l 0 Y 1 h M b H c 0 c j d s N F h k Z D k y c m J 0 a z B Y a 0 l z d X l 2 Z 3 Z n U W N N d 2 l s W F Z C M k R i d H Q z Y j g 3 e j F q W T B Q Q k F K R E F Z d 0 h z T E Z I a n g 1 T F c z a W F L R W x Z R V l D b 2 c 2 c X B x Z m 0 5 a V B 3 Y 3 d D N E E v M G g y Q 1 J m Y n R x Y z V q c U 8 y Y l Q v V l d K O U F J S k F k N j d Q O F l N Y l d T b E p R V U 5 B c D J V R V F F U k V S Z F Z U M X F 3 R U k 4 R 3 R X Q X l B a U l p S W l J c U w 5 e V R D T T Y x W D F p M j d k d X I w R U F K W m x Q Y T Z x M W F w N l Z i e V B x a z R G V U J h S l J F c n F E Z S t z c X J 2 a U c 0 R k F J Q n Z B S j Q 3 a i 9 E O E F s b 2 h j T G l K a l E 2 S F F O e U p 5 Q V l E e n N y T 3 p Y e i 9 1 d U 9 P N n h z Y 0 V n O E d C S X Z L W E x s M j Z 6 Q T R F Q W k y O U F U e C t Q U 2 d M Q U 9 i T m 0 3 Z E d W V 2 N E U 0 J P U l A 2 S 1 I 2 O G N 6 W j g 0 M F R k T j h V R V R F O S 8 w S F p z K 2 V I V z N o Z X B R a 1 R B U W c 2 b 0 N t V D U r Z U J 1 Q l N W Z j A y T l R V M T E z W G R D e n p Q K z B P e T Q y b 3 Z i T n M r e T N H Y 2 I 2 T F I 2 Q m 5 K a m 9 X S W l J a W 9 v N n B Y R G V E c m p J e U 1 2 e V E 3 S m l J a U l p S W l J b W 8 v Z 3 N I Z 2 V B Q V h B U G h O L 0 t M N D N M b H p 5 d 0 Q 4 W F V R d W 1 U U n B V b 2 J q T 0 N O a U Z R T m V E S V Z D a 2 N U e E l 0 S V p 3 U G I 0 d G 1 W W l o 0 a E l T a l F h Z m E z K 1 d x N 3 J Q a T h p T T B Y a 3 F J e U 1 q S D R B W U 5 0 M l d F U k d x K 3 F W Q U F v c 3 k z b 3 c z d D l 4 b k 9 1 R H d l Q W x 1 Y m 0 1 b V l u e k 9 J N H p B c 0 I 1 c 2 M x M z Q v d X J x N n V 2 Q j d B Q n d Q Z H M y L z Z Y N H p p S E o 0 N 0 x 6 O D h m V m x a V z l t O F J t U W F n W k 4 y N m R m Z n U v U m 1 q Z z Q y U E J p R H F n Q 2 9 y S 3 d l W n B t b U t 5 T E k 1 Y y t a V U p U d W U 5 a 1 p F a m d i U U w 5 b H h F Q k V S R V h W V X E x Y X R T d H V 5 Z G V 1 M U V 0 c z J S U D Z Q M V F D S W l J a U l p S W h v Z n l r b 0 t P a m s r L z Q 4 Q U l h c W p y R n Q r e G t B d l V T a 0 w 0 R E R B W F R O e U 1 n N F Q x V 2 5 p W W p w K y 8 1 R E R V e l R X V V E y S k d 4 Z k F H Q j V j W E h 4 c 2 t B Z 2 t G N i 9 z K 3 U 2 c j B 5 Z l B 2 M U 4 x M 1 d y S m s r Z T N F V k V 4 d n U r U D Z p b 3 F P Z 2 g y N 1 l u a W N n V n d X Q n d X V k Z S M F N P c T J 0 c 3 d q U H R 5 Y 2 5 J Z W N o e m 5 J d 0 J s c X R w Y l Z Z O F J F V k h W S n p 6 U E M 4 W G 5 m d W V k Z D l i b T V l V U Z E Y 1 A 0 d D R q T V V O W F R i Z H N 1 Q m J B W l F C O V Z I U z R p Q V B D e G F a c F R T M H R M R y 9 3 Z D I 3 S 3 N G e H p I M l M z a F F W V z N l N T U z M X Q 2 Z F l k b 2 Z t Q W h B M U F H c G F r c n N Z M D J U S F Z 2 U E F P Q W Z v T G 1 K a U l p S U R q b G 5 6 T C 8 z N k d n V T B 3 M 2 9 j Y X B 5 d k F n T 1 M z W k 0 3 Z G x Q M T c 1 Y 2 Y 5 Z W p N O T Y r O T l G a 3 h K S k 1 x d m h X U k 4 5 W H h m d U d K V y s r T l B t b m g 4 S W p 0 b 2 l J a U l p S W l O c T h 3 c 0 x D S G J a d E x 4 S 1 I 4 U U N P R j V G d l Z Q V U x B T y t w N m x v Q W x 4 c U d j W m F x R m d D W V h W e G N 2 Q 3 h 4 L 1 B U c D A 5 T 3 F x N n N I Q W x n S U F Q b j U r U k 5 V O V d R Q V Z 3 S k F S V V Z G T k N j b k I 2 a D N M V G Q r Y z J k b V p 1 W j R W U V d B V W d C S V R V M j l w c n E 2 Z X B 5 S U R B Q 0 F h R F Q 2 d U d t Y T Z R Q k 9 B b k F V Z 0 h R Q W 0 w V m t q c W 8 r N l h u Z U M v V 1 B x Y m k 0 Z U 1 X a 1 N a T k d k d X J V N l h J U k 9 S U E F T R l U 5 V W t U S 0 F J U U F u S 1 N x U j B X a j B X c 0 E v Q X F B T m 5 C c T d Q b z d S R 1 J y U z g 0 c D d Y O U 1 C Q 0 J x N D Z a T W 1 k S T N M U z N 0 T n d D b X F X b 1 h F V m 5 1 K y 8 2 Z F J V V k Z M e l h T O T F j Q X Z n T 2 d P N E Q v Q U h n N k V v b m N I U z g 1 N H p o T 0 p Z Q z A y S k R U S G N k U k F J a E V J c 0 5 D b 2 R C b k F H R G I 5 a 2 d S d V Z s V j g w U 2 t s N n B 1 R T V I N T B X a j B y d U x p N G 9 X S m E 5 c T I v W k N J W E t X c T B 3 R 0 1 C U E J U R W V r V G l V U n l R c U h R R m d B S U J v U G 5 p c 2 g x Q U V h T F N E V n F 5 O D M 4 M 0 h Y Z E p m d m p I T m 0 y d l Z 4 R V J r V W l r U X p M c 3 I 0 U D R I c F Z Q U X J B V m d D d k F Q a V o 1 M 2 1 i N n c w V D I 3 W X Z G W k V m c S t w U k l y S k 5 W V j l X M V R z Y l d h T z d x b D R o S W 1 l S X l H Q l Z 6 U l N S W m R G b z l O Z k Z 4 Y 1 Z 2 e F B y T U V K R z Y 3 M F Z F L 3 V Z N H p 0 O E F W T G 1 1 V z V l O U Y v c 0 g v V F l B S j Z w c U t v R G x x b n B 2 V V Z I U j d Q M X h Q b 2 l J a U t q d E N C V G Z s c D V s Z E x w T k k v a G Z R M k F D Q X B I b X h 4 S H R E N 1 V K S j N L b U N N N 1 V D T z Z l O G Z h O T k z e W Q y Z l d Y N F F t W E g 2 a U V Z Q 0 l p S W l J a W 9 n N 0 Q 4 N 3 p w a m J Y W n R y M E F 3 R H V v d l U 3 e H Z 3 Q V F E Q V p 2 R X B I Q k F N c X F x N n N u a T B n W E F H O E R R R F F h S F d Z W X h x c E l K U E k z Q U F p S H d 6 V 0 8 0 M 3 d G N E F M S G N k Y W 9 h d D B k K 0 N L U z Q v d i t W U 0 t 5 e m J L c 2 h V Q n R n c 0 R J a 1 N O U G p O K 3 B I N 3 Z l Y z k z Z U h 0 T 0 N C U X Q y Q W Z o O T d G W C 9 t T D R E N E R r Q X Y z U W N a M k p s W m V Y L 3 Z Q d n V 1 K 1 d 4 Y z N I V T N x N U Z C N T Z S N 0 F D S X F F a z k w d E x T R m d L W U N P Q k 5 F V m 1 v c X J t R 1 l i d 1 l E Q V l 2 V E 9 3 W U R B Y U h w S 1 d s b F F D N F Z G V 1 h x Z X J q Q U N v Q j N H N V o x c k 1 K W G Y 4 R T R P K 3 h 6 M S t x N n N P c S t q Q 0 F M U U R n T 0 0 2 c E F N S 2 9 m V W J N e H d E K 0 t p S m h B T j h 4 R E 9 O Z H g z R y s z M G l z W j R q S X J R Q m V W Z F Y v N 2 R x M X l 3 Y 0 E y N 1 o v W X h q R 2 N 3 Q U 9 F N U Z u V k h V T 0 F B Z k F 1 L 2 4 1 K 1 J Q M i t R d 2 x z Q 3 p y S m x W O U J N Q 2 E y Q V g 1 a U l o Y 0 p p S 2 h T W k 1 t W l N U M m R S e m 5 q e U x 5 S 0 l D Q n N i N G h F V G x M U k J x N 0 d I K 0 h p T n d H b 0 Z 4 V m 5 4 R 1 J s M V I x d k d t Y X I 5 b T J Q U 2 5 X N T R 2 W S t m d 0 F B R l I x W H V 6 Y y 9 p b G g z Z E 4 5 M z M 4 U F F C N k E x d 0 U 4 Q z J D Q V l S a l A y N 1 o 5 N W Y 0 O E g w U k V S S l J j c D c x O T d 6 R l p a d V p T R W R 3 R W d a b n N l S 2 l E c S 8 w W n Z L W C 9 q b T B M W j h 5 L 1 o y e X l 3 e U V p S W l J a U l t c m 5 y Z 1 R R V 1 Z V d m N s M z N L d 0 F R a 2 U 0 a W N y b U k z Q 0 l p R T F U M W l a e W N u R 2 N C b 0 t p b z Z P K 3 U 2 d z R Q a F V M Y j R 4 T 2 8 2 d V d x b X F L c V Q 0 b k k z K 0 1 2 Q U E 4 Q 1 N Q R j k v M z h L Q 3 d 0 M 3 h Q c z N W c T U v Z i 9 F O D c 5 O G l N b G x W L 3 d Q Z 2 x M U z B 0 S k s 4 d k x 3 e E I z S k 4 y a m V z Q 0 V E V X R s M m t x c i 8 x U E 8 5 b X h F c n R 4 e T d F L z F O R T d p O G 9 L S m d k L z Q r O G l Q d 0 5 R R D l W U G N m e n Z I O E N R Q 0 F R c 0 N 6 T G V n W E E 5 M j N i Z n R 6 e n Z I b X U 2 M T R m Q 0 F T T 3 R p e n J Y Q U F m Z X A 0 M 0 s 3 N 1 l s Q 2 x U Z W d K N E x 2 W j h t S U R u Z W U v R T J 4 e k h P U k Z B a 2 F y K 3 h i W n R y L z R k O W l K e V R q U W F Q Y m E 0 d U h o b G Z G O H d H Q 3 d R a 1 J z Q n Z M O T k r L 2 F w Q 3 h j d T N B W U F l W G w 1 a 3 c z R G V F Z F Z I d 0 F 3 Z V Q r Z X I 0 d W o w Z W o 0 V U N q M E N R Q W N k O X h 4 W F R 0 M z d 2 e H Z F W m 5 T U X J z S D R R Q U F J Q U J K U k V G V X F W T 2 5 h d 0 h j S F R 1 V 1 V 3 R m N v Y W 9 y V G R N O H F i Q 3 d j Q U 1 B R k J R V T l Q S j k z M j F v W W h G N T J 6 Q 0 0 z e F F X R m 4 2 W m N I e U Z J d k l r Y X Y 5 Q l g r Q j U z b 2 N B W m p t T 2 N 4 d H F r e m V l O W p 6 d m 1 Y a i 8 y U G w 5 V 2 t T M l J 5 S 1 J F K 0 p 4 M n J i Z E h j Q 0 h J b k p Q S U J C N E x s N U p n W W l J a U E 1 Z D N 5 M j V M Z F B Z c V M 4 Q 0 1 p V F p z U k F s R X N F N F J Q R k N i c 2 1 q S T F n W m d J a U l p S W l J N k 1 D S V J x U F h H W V l 4 T j d H N n M r Z D V O d 0 s 0 T V R j M 0 5 5 V W N E a 2 Z R Y 0 d s O U p Q U i 9 F O E R R Q X h 6 c V h u R m Q 5 e U 1 B Z z V J Z E I 3 V U 1 L d 0 l R d F d F a X N y S m J 0 M j Y z S U p Z R U F B Q 3 U 2 e j R Q b 0 Z C R X N t d H F h b X d B Q 0 F h R H g 0 c k l K R l Y 5 T 1 o 0 R U F B Q 2 h V Q 2 l p c X Z m S E 5 r O X Z i c j N V M U 5 R Z k F l a X F x Z z h u S m d I R T F u M V h S S j R T a 2 M 0 Q X p x a y 9 W b F Z u S n l Z Q n h P S y 9 E Z 0 N p M G V n V j h T U U F B Q 2 d 1 T H A 0 d k l 1 K 0 p 5 Q W 1 C U U t C S E M w N U Z p N m p x T G Z H T D Z 3 Q V F X L 0 9 H V 0 5 2 T W h L N C 9 q c j N m S E U 4 Q 0 F J R E N 3 c 0 l O c X Z x V G h 1 W j J Y Z m U 1 e E N R Q U F F a E p T W G s x O W 5 G a 1 M r S k x P T C s v U 2 9 3 e m x s V H h K S U J P c G 1 r N k x a b U x p S W l J M m p a e l I r Y W R U Q U t n d G t 1 R z l O K 3 g 3 Z l p r U j B G R V J F U k V S T l J l a F V L a H l v W W U 4 U X p V b H Y x S E 0 w a 0 F S U H N E S 3 d J U X R X R 3 E r d m J z M m J P a k R U U z l C N k R B T k 0 z a E F H Q V l 4 Z 2 1 4 L 1 o w Z H g v b S 9 l b j I 3 e D k 2 U G F N R 1 N r d 0 J B U k Y 1 c n F O S D M v V 0 x E T U M 0 R k 1 L N S t t N G k 4 M T h D K 0 V 3 Q l V t N l k 1 M D N H Y 3 h B d n h V T l V j R V l G a E d F Y 0 E y T l N D M k J M b m J m Q W Z 5 T 3 J x N n F M N i s 3 c D E 2 N 2 E 0 c k t 3 c 0 F t Q j R 3 d T V K Q U t K Y n R t e D V 2 W D U v e T d J V 1 I 2 T U 5 u W E x n c E p O T 0 d w Q 2 F t c G 9 Q W U t 5 c U R v M U V J a 0 5 F Q k N L U z J j S z Q 0 O S 9 U N l B y Z m s 2 c U 9 s O W 9 I Q n J m a 2 V 5 S W l J c U k y N 0 l 6 U X Z a T l U 5 T 3 B r e D B I V U Z C S D k 2 Z W x 2 L 2 U 3 V l Y w N i t Z W S 8 v S D A 5 R V J F U k V S R V J F a H o 0 b U F o Q z F Z U 0 t 5 c 2 F I O X F y c G R S S 0 N x S 2 J G Z D N X U D l I U U F O M 2 x F d U l o a 3 R X S z h I Q U V R a W t X O G F h a m N N W T I y c 1 g 5 Z j Z i Z E Z v Z E Y z a T l z e V p N O D N 5 O H Z L c z J P Y X R E Y X d G Q U R C T k 1 5 T z J Y U m x y U 2 0 4 a X h I a m J q b 1 l h V G R Q Y z Q z e k 5 u a j A 3 Y X R 2 M k x o R k p T N G l y b T Z w K 0 c 4 d T Y y M D F W V l Z X M V p l M z V u M G J i d G 4 4 d E l q O E R J S 3 I 2 c 1 l o O D V 2 d i s 2 e U l 5 W E Z X b G l a Z 1 R 4 Y i t u a S t z M 3 h N O U h T N z R u S W l J a W F 0 d D h R N j h W Q 0 t 1 d l V S c 2 5 o b 2 g v R 1 d x V G p J b U l p S W l J a U l p b 2 5 X R W l B R k h i b H R i S S 9 n R U F v S 2 9 i Q W N E M y 9 l M k d Z U U R B a m E 3 c j N 0 d m F 4 V l M x S W 5 h W G Z q O E F u e l h R M 2 l l V 2 d G Q l d 2 O D B 3 R E Q 5 e E 8 z W U J 2 b E p F b 3 E 3 c m R r S H p a V z d X e D k 2 S E 5 k Y k J z c X h C c 1 R n Y V R G U k l U V T F O Q X h C S j N C Y 0 l C T E p G c E V 0 O F R D e X V D S U J 1 Q U t S K 1 h L W n A 5 c W 8 v c i t N N F V 3 S D h I R U R J T U l 5 e j Q 0 O F R 5 T T N O V G N u S n l i b S t t Z U 9 x a z V E Q W N h e m 5 l U i s w Z E J 3 U k V S R W R X Z 1 J 5 V k x K a k l H b 0 p C Z m l 6 U 2 t S R V J F U k V S T l J P O F M 0 V m 9 q W k 1 W W F B y N z V z N W M 2 W U o 0 R H N B N F B 2 K y s 3 S G R I O G I 2 V D l u S E p U O E F B Q k U 1 c F p I M l F L e T l w W G N O Z l F p Z 1 V 6 Q V k z T 0 5 S Q X Z X N X J y c 1 N 3 R l l B N H h 6 S E d k R l F I M V d k R 1 Z 2 L z N Z Y m F J N U h J S H V m T E 1 J d 1 p z W S 9 2 S i t 4 Z U t T S V p l W G w 1 e H p Z d 1 R W N E Q 2 d 1 l C d 1 B m O V A 4 U 1 R B Q U N n Y T l l d X h 6 U n l P U E h r Q X J Q Z S 9 n O W o 3 L 3 Y 2 U F J F U k V W R m J w a m 9 v M l N F U X R Z U 2 9 N a E d B a U l p S W l J a U l x S j F p S W d C U k d 5 W W l l W T d q L 0 N o e F g x b F o y W T B p T W t S V j N 3 d U Z R c 3 N C W U 4 y N m R S N k F 0 U 0 x 5 W G N k e G Z s Q i 9 H d H U y e j I 3 a G V u O V I x V W 9 B M S t i b D V V M U 9 i T E 5 0 M n d G d 2 t h c C t 1 M l B I a n R r d G 5 P K 1 o y U H R E V T Z k T z d a Y l l O b V h L b E w 3 N S t m a 2 5 K K 3 p 5 Q V R 3 c H R U W H l u O C 9 Q e j k r d E 1 v Q n Q y K 2 N C d U J y Q X R r Z 2 s 4 a 3 d q N j k w Z k N B U j Z 4 T G Z 6 O C 9 Q N 2 l j Z 3 Z Z N X V Q S l h S O U h n Q k 0 w M 3 d n T V M 3 S G N V Y U l 5 T z B O e k Z z Z G V 4 O G Q z N W V i b T V 0 c G 1 1 W n Z H N G 9 q W H F r Q n d Q Q j Z U Y y t x c W 9 y S X J Z R k E 0 T 2 p F a G t B Z 2 t P N D R 6 d W t O e l V k R V J F U 0 h H S k d z N W p z U n R R S D h X U 1 V p S W l J a U l p S n F 0 L 2 h v Q U t J M l R G W G Z C d k N Z Y m R 1 W E F Q Z 1 l 3 R 2 d S T 1 Z a V k 4 0 d k l K Z k Y r c G F X b D F i M T c 5 N z d F T U l 5 W F J l U l o y N 2 F 2 R X B F U F Z U V V Z 3 T W t p T W d U Q V A 1 d G J 6 M 1 h k c j J 6 Y n Z r U k U v b X F h N X R 1 T z Q 3 a X E r a l d B W V N K e U l v R H R 2 d T k v Z j h H Q 0 J i d G F F b j h r R X Z t V F p W b G 5 p c 2 p K a 1 V o a 3 B l T T R 4 U U R X c W V w U U V i R l Y 5 U z R B Y j h Y N z c 5 c T E 2 e G Z w N m V r b m k 4 Z z R W Z j N F d H U z b E F M W U F P R U p F K 2 d P b z l u M y 9 3 b E F v d E t t a D l V U 2 s z R F R O a j I z Y j l t c F B u M D Z Y M m o 5 d V B 1 S j U z c n g 0 U D l N M G Z 4 Z U 5 S c z h X a 2 V N a W t V a X B i Z H N o Q U o w Q U J G W D F j U k c 1 c H Q 2 O C 8 v S j k v M l l S K 2 F W d D I r T U F i Q U x n c U 9 y N 3 R Y a 0 x l d 2 d C O E V Y a 0 J z Z H h C c W h x W j g v e n Z 1 Z D U z b 2 U y Y m Q 4 R j R H Z W 1 h U z U y S E d j Z W d D O V V 0 U 2 N B Q j h C e U F L K z A 1 T n d T R V J F U k V S R V J F U k V S R V Z H d E Q 4 T G h P d 0 J N Y n J Z a k h Y S X N 3 N 2 g w M 0 x o e H E 1 S W R 4 N k d J R l F H S T J y W U Z B S 1 l E U 0 F G d 2 5 v Z 0 1 C d k F j Z 0 d O Z D E v M D R z V 0 5 4 Y 2 Z F Y n F u c W l x c j R t S W t l c D Z v V W l j a E t B S m R G b z l N U 1 d M d W g 1 M 3 J Q U m F I U 3 l x c j Z x c X V N Q m 5 B L 2 d D R l Y 5 U 2 x Y S E Z S V V Z 0 Z l N 4 Q U F p R l F w R k l K R E p O V l g 4 a E l o c 0 J u S 2 F x N T R w S V Q 5 L z N m M U Z S V V h G Z l l 2 L z U 4 K 2 R Y b U t Z N V J W V n Z C Z k N o a U F 3 U m t l T U J S Q U U 4 R F d C Q 1 V W S F J T N D J 0 W j V y b T l 3 R T h K e U o 1 Q U d h b z Z t c m Y 5 M y 9 z d X U 2 V m l m M E t D d 3 Q z U k t Q U m s x W D F V U U F R a 1 J r Q U J x d n F U N k x S N k M v c n p 6 d H Y z c n l s c W 5 x Y X F v W k Z K R j l F V G d Y d 3 o 3 V n I x M T d R e U R r c 0 J Y Q 3 B x b j R M N F B z a U 1 p Q 2 g 3 V l l B N X d F b 0 F Y Q 3 l x b D R B N E d n Q S 9 6 Q U 0 0 M G N O e l V k R V J F U k V S R V J F U k V S R T d Z d H Q y d z g 1 a n F P M m J V O D d t T 3 N H Z z h I c G p 1 T n N k U n h u a j c r R k g r S 0 9 G b U N Q e H d j V G R X U 3 N D R U R V Q m 5 t Z T l 3 S 0 F 4 R n Z O M 1 p h T U t 5 b 3 F X Z 1 R n d E 9 i N n h S N H A w T 0 N 0 N 0 F C U V h G e T h F T U F a T F Z u V D g 3 e F p B R 1 k x c 1 Z Z b G d O d G p y M l l W R m h i d U F I Q m 4 3 T F Z Y c X F x c W R v W k N v V 3 N C W E 5 0 Y z M x a F Z n U 3 R p c i 9 y M k 9 E Z E Z S V V Z 6 Q U 1 5 c H Y 3 K z B 0 T F R C O C t p N j d o T U F u b W l r N 1 R u V U p u U V F F U k V S R V J F U k V S R V J V W k x a d H Y y S m l C d 0 p Z R 0 5 L U 3 N x Q U 9 Y U G 1 W R F h U Z j V x S X p B R U E z L 2 N 2 T F N v c W V 2 e W d C T H F Y S m s r Z T N H W C s v U G t W a W Z 0 R V p D e U F y c X A 2 Z k p M Q 0 9 s Q U V x c D l P b k R B a G t P e E F p T m 9 L V m d R Z 0 l p S W l J a U l p S W l J a U l p S W l B b n J X M U 5 T Y z N Z S i s x e l R m S m J s c z I v Y l M w O U 0 v c U w 4 L 0 5 U W D F Q Z 0 J u b X F i W l l N V m J J b W 8 v V 0 J H Q W l J a U l p S W l J a U l p S W l J a U l P c n F O Q U R J Q l h J M 2 F S O V U y e U x i d D R R Q 2 1 B Z m d h d 0 l E R y t p V 2 J p Q V J W O W Z Q N i s y U F Z E b D V N U W t o R W R K Q 3 h J Z 0 F S R V V G R V R B Q 0 l B a l h K a m 9 X S W l J a U l p S W l J a U l n b 0 N k S U F l Q U F t N U 9 Y b E h k Z E V 2 M n R F U k Z U M T d Z T V V G e E Z S c T d B a U F C R V J R V l V I Q V l B b H N r Z U d L Q k V S R V J F U k V S R V J F V k V I W U V X a j B V Z E 4 w e n p O T U l 5 c k F T e X M z O E Z 4 b k N 4 V n Z R R E E r e U x 5 U 1 d K Y m Z u N y t X R l Z k Q W 1 D V j Y 3 c k Q 2 N D h O Q m 9 Q b k d v Y n h u S 3 J l N j N u Z W p m W G 1 Q V j V W Y n d k d 2 5 J Z 2 9 n S G N B M 0 9 L N j d r Z j E 1 Z 2 d h a G 5 H V n F v N F Z r Y 0 1 B b E F G N H B h S 2 k 0 c W F G Q 3 h k d U F 3 R G J 0 c G V L e U J n Q U V K R W h q d U 5 v Y l B n d H J 1 d m V i Z H Y y T 1 N M e W R 3 Q j N 1 S z c 3 L 3 h M a U g r Y j c v c z h B N U l s S U h 3 Q 2 J W W F d l N T N r W D d 0 M X B K S 0 s y Z 2 h V Q m l P a V E 1 M 2 5 l M G E 3 c l N p Z 1 V x a 3 g y T E l l d 2 9 R R G c r M z Q w M l l F U U V S R V J F U k V S R V J F U k h X e X F h a F F Y R j g 4 Q n N F c E V a d H E y M 2 J 1 Q l B o Z U x T R 2 N B R D Z M Z X p i Y n o 1 c z F i R 2 t z R U d P W T R 6 c m o 2 W T B Y a 0 I 3 S D N K K 3 M x V F F I d 2 x v a W t p O G h M Q U w 0 Q 2 N L c X F 6 Z z h F Q W t m S E 9 3 V U N n V D Z H W V h n Q U p x Q T J V Z U F 4 V l M w R G N F W G 5 6 c D M v b W J E T 1 A x V D E 0 Z G p t V m x W O U 9 Q W U t O M 2 J z Z 1 V E Z 2 F O L z N G N H Z J d V F E Z W o 4 M j l U R V J P Y W Z T R U V W R 2 J 4 N G 9 B U k V R Z D N P T E Z p e W Y 0 d m o 4 S k l z a 0 9 o W W l J a U l p S W l J a U l p Q 2 d w U k V R Q X F L b y t K Q 0 l Q Q U x n T X d P M E p Y U X d B V n d G W V c x N W V Q a n N u S i t m V 0 J 1 W j R F c 0 E 0 Q U 4 4 S H N D U y t m K 3 J V c W Q w a W t j a F V B T y s 3 c n Z 0 e H Z X R T N x d X B N e i 9 O Z W p x O W o y L 1 l m U k 9 R c T B 6 V H Z C N U F Q Q U d s c G F k V 1 J T T 1 R 5 Y n Q y N i 9 X W D I 3 T m x S Q U J n N W N t U n F 2 M z c 5 b G 9 2 S X R H Q X d P S 1 N v c U 9 o e j E z W H Z C Z 0 R I Y 2 E 1 U z F V M m U 1 O D F x N 3 R o T j A v e X h p S F Q y Z m Y v U 2 9 x S 2 l 4 K 1 A 3 Q 3 d v S 2 V q V T N s b 2 p h T G x Z R U l D T H F 3 R X B L U 3 Z K O D M 1 K 2 p 3 R G Z K a m 9 X S W l J a U l p S W l J a U l n b z J T b 3 J L N T h F c 0 E z Q T V Z R k F v T z Z H V 3 N k e H Z p c 2 l S N m p x S S t G d 3 V L Y W h z Y X I 2 S E l C c V Z a M l p 1 R D h T a W N 3 V W t S U U F U O V F m S X l K U E p p U U J B S U J 2 b X V a T n F D M z d i e n V P a 3 d V Q W M r Z k 9 M Z k 0 4 N z d G N E V n Q U F s S m F X V m d O N E 0 3 W T V z b F V I W E N z M U Z v d V p 1 T E 9 3 c 0 h E R F B z e E p S R W 5 H a W d C R U I w a E p T V W 1 X b X V Z Z T V Y K 0 l r c z F V T l Z Y M W N C L 0 l C W E N W c W 0 0 M k R l T i t Y L 1 V Q e V k 2 T m l J a U l p S W l J a U l p S U t K b m 1 6 N T l m W W R 2 M l V 5 S n l q V 1 Z a M 3 d Q d 1 B B Q 2 8 2 c l V p V W c z Z z B j Y k d l c D Y z M m J i d F Y w W G t y T H k 4 d k 5 6 a T R 1 S j R P Z j R m Q U 5 o W l V W S H h 6 L 3 B q Z k 4 4 d n J y K 3 Z z T E J 3 a C t N N E g 0 c E l R R V N H Q V N n Q m d O e m M z S l R z N 0 9 3 V F V m c z R n Z U V p T W h U Q U N B Q V F r Y 3 g 5 T 0 9 6 b l Z Q V m l B Q S 9 a d G o w Z X d B T 2 U 1 N V h 1 d z N 4 R T F B W X d F W U R v d 0 J r d E R m d 0 R U c F J z Z n V 4 Z E F D Z 3 d 4 e l N N Q z F S M W Z E S m p J a U l p S W l J a U l p S W l J b W 9 y b 3 R I b 2 c 2 W n B Y Z z F n R m 9 E b k h j Y 1 p E U 0 J Q V l o v e F B H O T l V M k 4 5 M z M v U 0 5 N M n p E T V A 0 U G 9 C d 0 l C R G 9 q O W 9 M O T g 4 c 1 h M a H d X L z M r S X J L e G 9 Y b F V k Y n V J d 1 B m O U Z B Q U l C Q U p I V 1 p i M U l t b 3 Y v S m N C K 0 V o V l B 3 W l F M U 0 p U V V B z b j M x Y n h Q S y 9 Z d H U x V F J P U S s x R D R T N F R M S G N R c W o w Z W c x e G N Y R k s x c z d M e E V s R n h N Q m l B N m N q O V F 3 O H B J Z E J G R j l o d T l I Z m N 2 Y U V N M 0 1 Y S H Y 4 c 0 d I Y k F D Q W N E a m M z a k l p S W l J a U l p S W l J a U t o R E N J V k N u e m 1 P T X d m Q U t i R W t n Q 3 R q V G M x V 1 Z l M 1 J v O G Z j O H Z M e U 5 T S X l F O E J O b G 1 X Z G k 5 c U w 5 S H M 4 R m d B Q V J D U 3 R r Y W t H Q U V B M E d 0 M E l B S l p s U F F u Z 1 N G V T l 4 L 0 8 4 N X d F b 0 F O a T J m U W R x R X c z M m l l Z D V i d 0 t Z R 3 d 3 R z h 3 M 0 R 1 Q U Z B Z 1 d F W T g y M 2 J Q d E x 6 d k 0 z N 0 9 q O F J I W H h N Q k N B N l F D W k 1 t T E F W U U N q W m N S Q V J F U k V S R V J F U k V S R V I w Z D d 4 Z m Y 4 Q n d 6 Q k 9 R Z T B k O G 1 j R G V O L 3 p 2 Q S t h R 3 p k N z l 1 e W 9 i Z H Q v R T V H Y m d z S G d z U U I r b 0 t w Z m V K N z N W a 1 A 5 V l R V W H d P d U o r N E x C N E J B U k 9 W c F Z O N F Z D b 2 M 4 T E N n b z Z S Y V B S N H d C O D V I b G U v Y 2 N M S E 5 O R U 9 H W n o 4 Z F l Q c D Z p b 3 F C Q k F v Z U 0 0 e j R y S U R 3 Q 2 N D d U R w d l p 5 S G l O b 0 F J O W t C R U J F U k V W R 0 h J b n p 0 M D R z b 0 t Y S l N P N k Z Y V 2 x m M F N 1 c 0 s 0 e U Q v S 0 h a T n l V Q 2 Y 5 R 3 o w U 2 M 5 R 2 1 w R n l R T m M 2 d n Z z d 1 R P b 3 h I R W Q y N m R m a U 1 i M 1 N z a k M x N 3 h o T T d U c 0 d v N 0 w 2 N z l i V 0 1 3 b m 5 p N G l J a U l p S T l v K 2 l v c U o 1 Q U Q 0 R z h H T U F P U U F l Y k 9 s W T M v Z W Z C Q U F S d V I 3 Q V d C R j V F c k U 3 K 0 9 z V G t S d n k 4 d k x H e E x k S G p o e V p L a U w z b y 9 Z a S 9 t T U E x R F R O Q 0 l D b 2 l Q U V B C Q U x a O G I 2 T z Q 1 e U s y Z 3 Y x R G R r b 0 l u M G 5 U N T d j c G J s N G J k d W V G Q W d F N n Q 4 O H Z D M T J M R F h O a l N l a X R v a 1 Z B W W l J a U l q b 1 F K S U d Q d k 9 x V 0 9 z b 2 F z K 2 Q x d H R I M U t o c G Z j Z m c 3 S U d U Q V F D U G Z U W V B D e m F 0 Y X R V O H Z 6 a j Z M Q X p x M U J N Q W N Q b W l 4 N 0 N o Y W 8 v S F d o N H d Q e H g w R X B 3 K 2 9 3 R U E 5 M 3 o 4 S 2 h a c y t u U z M 5 d k U 1 Z z d G M l Z 6 b l d W b T d a N T d W K 0 9 2 S T B H Q k F z M n Z 3 W j d p c D l 1 V V Z q Q m 5 U c W p p d U c 1 Z 0 1 B a X R l d n d J c X Q z d 0 N v V F d D N F k 4 d z U y R k s 5 Q S 9 k O T h t K 3 N x O X k 2 e i 9 F U k V S R V J F Z E Z C c G F y N m t J Z z h E R 0 J 0 Z V h u N T d K W U 9 M Q z R 1 W G 1 u Y j l n T F V W a E x 3 c T Z 1 c i 8 5 c k V J a V d t Y V M 1 e U h H Y 2 V n Q T J x b W l j a W c x U T F 2 R 1 h M b G p z Q V l N N m N P V l c y Y m I 4 T T R D e l R O S m M 0 a n Z N b W F o O G R r Q 2 N p c n d J N H Z Z R j V p M F R r N 1 B U M D l I Y 2 N 4 M W 1 r c X Z N O X o y c 3 N q a H R N M H p 6 Z X R 1 M T V B T W 9 B R E Z m V l U w V m t s Z S 8 3 c j d Y M H V J b W 9 i V 0 Z G Q U N J a U l p S T Z F Q k x 2 W W p k U W 0 4 V n V v a l l S T m Z F e l g 4 M i 9 H a n A z Q m x n c G d G b 2 d 6 V X h G Z G t v b X N s T X l r W H F B N z Z a U G h u R T V n M 0 R M c U J t N F A v Y 0 N U T 3 M 3 c H Z r Q k I w Q l Y 5 T D g z e D F q R 2 Y z L 0 Z 2 b l N J a l o 1 c F h U R 3 N T M S 8 4 Y n Z 3 R k 9 M S G 5 V Y 2 t J a j R p S W l J a U k 5 b 0 Z w b W 4 5 V j F T M n E r a 2 c 0 S E 4 3 Y k 8 r T 2 Z F a E V C N E w 3 O T l 0 d G Z O O U h 2 W G d E L 3 E 2 c E h B V G d Q Q U Z U M W 5 z c k t 5 c n h 3 T 0 x 3 e j N r b E V M Z 0 h 3 S n d B c H F u b 0 J n Q 3 h W Z F F B c 2 J X a l M 2 d X J x N j F Y M U 5 S R V p E T 0 F z V m E x d U l v W i 9 B U G d L d 0 F 3 U n V V S k V o b 2 p J b m F v N k t S U U t i Z C t i Z 3 l h a X R v T V Z B W W l J a U l o b 2 Y 5 c 3 R D V 0 Q x N n R X a m U v Z n V Q Z F d 5 c k d O T j B 6 e F d S R n B l Y z V 2 c X F P c W F h R F M 2 S 0 J L S k x G e S 9 m b j N o b 0 V H R F B r S n R S U U E v M 2 l X S j R S R W x 4 W m t E a m 9 N b E p p d 3 h j Z m 5 R Z k V 6 c 1 B o U V B y S H d E M j J w M k h i U V l x d n h J M 1 d k T C 9 2 d j R 6 Y 2 M v T D B L M z F N N F l t Z F V m b V d Z c W J q a n F P e G p S O V R B O D h V V X h v d W 8 z T k J V U k V S R V J F U 1 d K N T N r T l p 1 N F d G a G J 1 U U 8 x a k F m Y m d 1 d T V 0 Q U c 1 c m J N N z Q z e j l V O V l s R z F w d 0 Z Z R l p z O D A w M D g r Z 0 I x M 1 c z Q X J n e T l r c T B v S 0 U 0 M 2 5 u b m 5 i V U F U b X R n M 1 g r Z z l z S i 8 0 c j R Y Q U x 6 U T F Q c E V k T 2 h o U l F B a U l p S W k y c C 9 x S 2 d E Y 2 Z m Z m R u U 3 N y S y s 4 Y U 9 I R G d v d l Q w O U R z d H k 1 c k J K S U R X R T V G K 2 x t W E 5 T R T l Q d j J 2 Z 3 d J R 0 x L a X N y N z d q e X l p d l R z W H V G Q U t J T z V i Y V B a d U 9 O T l V 2 c X R z Z m 5 E T V o 5 N D g 3 S H N D N T l E M W 9 N a V J V Q l V v e i 9 K Z 0 p z c m R t S l g z e j B Q R j V m c z d o d T N 5 b j l 4 d U Z Y b z c r U E x s Y k d R W X V Q a U l p S W l J Z 0 9 2 c G t 6 W j V x c W V q R 0 F q Y W 1 w c V M x N z d o Z 1 I w W D d H U k F B a U l p S W k y b C 9 p U 1 F E R z U 1 O S 9 Q d m J H R z I 5 Y 2 x K Y V d k Z 0 5 x T D F U V C 9 t V 2 1 w Y V g 5 O U 1 F S E g z e j N 5 e S s v S E k v W W V R Z V R B Y W l E a W F p U F A z L 3 U 0 Z D Z Q W D B W b D d J S j g 5 N 1 F 1 d U h Q T U 9 a a l d k K 3 h C a W F G e X Q w Y 0 Q 3 R j U w T D Z v K 0 h 2 K z h D R T k r R W F v c j J a R 1 Q y Z 2 s r S 3 d J U U V S R V J F Y l Z y W l d W b F Y 0 b E l m M V g 5 L 1 p 3 N W M 2 c V N I U T h S Z F V 4 O E 5 B Q V J F U k V S N 1 E 5 M W p 3 S z Q 3 N z c 3 d W d 3 Z V B Q Z 2 Z J b k p F c 2 9 O c T d 3 e k R H R E 5 3 N E 1 E b k x y c m 9 v c k Z Q U F B G R U p m N z d l Q U E r S m 9 C Y X h J Q W c x V 2 o r M T h M R U R K T l V N d 1 h w U m t x e l l 5 c j l 2 W D E 4 W n V 1 O X Q r b F R m T E 9 6 R E x j Z W Z R W j Z w V 1 h C R W h Q R H U v V E Z t M n N i Z k Z U b W Z s V 1 Z j S n l w M G 5 E Z T A 2 d m Z s b U J I c E J J W E h o S E F u U 3 R l d 2 8 0 b y 9 3 N U l S R V J F U k 5 R U T B 6 U 2 p r V 2 c w M l d H M G 1 1 T T R j d 0 h V Q U p n T 1 l P b V d M V n Q r b i t T U W l L Z 0 R Z e U l B R V J F U k V l M n J 1 a V F B Q U 9 Z V l Y x e H h P N U 1 B R G g 0 U k 9 l S 2 h o e D Y 2 N 1 l r b m 5 y Z 1 Z 0 U W t B O F Z 1 T m 1 R e E F 6 W n J T Y X d T d U 8 v S 1 V 2 U n J 6 W U 8 2 U F d 0 V H Y v Q V V Q b 3 l L e X F 6 V m h 0 Y 3 B Y T 3 p m a G Z 4 Y y 9 n N X R H b m 8 3 d G t W M T Q 2 T k 0 z R D h x N n U 2 T F Z k W j h U S H c x U W 4 3 Z C t P U l p 0 L 2 d 3 V m t j c U R F U l l S R V J F U j B T R X B F b 2 w 4 Q 1 J I Z k I 0 W W 1 P N V p X R 2 d z Z 1 R W V 2 Z C M 0 J k T 0 J 6 Z W 1 l e U F p S 2 p q W W l J Q U V S R V J F Z T B Q Q X N C W X Z Y c j F w S X l N a k N 1 U 0 h V e E h r N U d S Y 2 Q z c T F h d G Z I e l J v M E x 1 b 1 R R Q m d F a 0 F I T k x o V F R 6 a D l q d G w 5 W C t k Z W R a O E R 2 V W R o Z U p l K 2 R k d X J L d G E y d X g r V W l z Z 3 U v U E t q N X l F U S t F M G N Y Y i t N S E p 6 V W E 4 U W U r e V Z X K y t D d 3 p H N D R a K 0 F K d T d X O X Z l R m p y T m x W d n N l W W F q O E N I O X B r Z F l W T 1 p o c D Z w S G R G e j d R d T Z K S F d G V D N U d X F K b m V o Z G t t R 2 0 0 W T h X T G U z T 0 l S R V J F U k V U d D J v U U p F M m 8 r S 0 N u N V d H b 3 Z x Q j l 5 W E 5 m d G 5 l d 1 l p S W p p b U F o Q V J F U k V S U H V x c m l K Q T M 3 N T l y M E p 0 W l F B N n V J e S t m Z n R l Q k 9 B O T F G W U V F R E F a b 0 1 Q c G s 1 R 0 R V L 3 F O Y T d S O W J Q W k F q T T B l V 0 x m O T F v W T B 6 R j I 3 R E F z M m Z k c n M z R 0 5 5 Q m l M V F R B T U F M Q z c v R W x Y U j V z d i s x M m d F Q U R D e D J 4 Q 0 1 6 U m 5 V Y l A v R 0 h O b T F Y O T F u c D g 5 b 0 h K M D F v T l Z 6 d W V z K 3 h K Y z d O c U p m U m c 3 T 1 B 2 e U V S d n N k b H R G d G o v Y l B L d F k x b U F p U V p x U 2 d L b H F E R E R N V j J h b W R j T m F B N D l F e i 9 i O F g v S H V r Z F V H R 2 1 k c m 9 X c W 1 H a F d v L z B 1 c G p J a U l p S W l K c W I 4 U X d I b F h m d j J m c D B x V 2 p 4 b z R k d X l M W j h S Q V J I Y X F Z Q 0 V C R V J F U k U r M E l T M 2 c z R E 1 J N U 1 a a k F k V 2 V 6 Y 0 c 5 a j l P M k V 5 U U F m a X E 0 O U t m L 2 N M O U p Z W X N H T F B y Y S 9 S S 0 t M c T E 3 W F Y r R k Y 4 d k 8 x Y m Z M e n Q y M m J u d m 4 v O E J S a l V x U 2 N B N E 5 G V j g 3 Q 2 h h b H V M N H p x c T Y y R k 5 K a W p z a m Z F N W c 0 R 2 M x b z l m d n Z W c m Z M b G p J N k l O b k t 2 R U 8 v c D k 2 Q j R Y N T Z Q c V k w c l B F U m l a M V I 4 O T B y c l V 2 V H B i N l h W O X N s S X l j Z D Z n R T F z Y 1 Q w V 2 t F d G t w b m J D a G F t d n J E N H F J a U l p S X F K M l p N S D c 4 Z 3 l Y a D h B V 1 J h S F I y U 1 V t S l B X S E N o T F h K a m 9 t S T Z G R E V S Q U F p S W l J a T J s Z U M y Z 3 Z R a G 1 t Y W h 5 Y z d t S T d L T k 0 z a G l I M F B x S z B L d 0 N T Q U R t Y m g 1 c z l 3 N 3 Z 3 S G R 0 d D N l d i t K d U h E d 3 l R Q 0 F o e i t k a T d j M m x D W W p 0 R F p u U 2 Z u c V B j N V Z z U G Z S d U h y N E 5 B Q k F 5 Z W J Q Y 1 Z m c H k z d U 1 1 M k p v U H F i M k h k T 2 l O U 3 I 5 R 2 1 5 c X F x a D l W V z Z M Z m E 1 O T N 4 a D d a e V V B S W l J a U l x S 0 d D W E N S c n p w W F J F c E x T a 3 F 1 Q X J C d 3 d v U U p u e W M 3 T G l L a V F 3 a 1 R B W W l J a U l o b 2 Z 4 Q U F J a U p k a 3 g x S V J 4 V T c 5 L 0 h I T k J D M U d T O S 9 z d 2 p 6 M W 4 y N D E r T 0 9 6 a D Z B c T R a T j N X T i 9 l Z l V P L 1 B 6 R G Y r N V c z Y U N s e X F 0 M 0 5 O c D J m S T l o e l k 3 L 2 F 1 Y 2 1 B T F h W R l R a W G J j Z m 1 x Z 3 B z c n F y Q T Z P e k R r W l B h Q 1 F E d 3 M y V i 9 4 O W M 3 T j J O N 3 B I S 3 Y 0 e U 1 p S W l J a W 9 s c T V 1 Y m t m T G x t e V p F V E U 5 L z h p S X M 4 Q 1 F F a z R u T 3 l 3 Y U M r b 0 t r U U 8 3 c D h v V k d U b l F W M l E 5 a W V q b 0 t C Z 1 l H R m g 0 W m N 0 S F R C e T V N a l U w d E x T N m d N W j F L R 0 9 p U U J F U k V S R X R L K 2 s z a n N s R D c 4 T G F u T X F J c F d v M k 1 1 T D R x W V l P U D J 3 Q 1 E y M j V h U j J 3 c W l z Q V N o Y 3 Q y e C 9 o Q W N B U 0 R O U 0 1 D W j d Z T F A 5 a X R Z d n g 3 c 2 J Q O E c y b W w y N z d m L z U w V 2 N p S j N V d 0 F L Q 3 N l a n V U Q U l p S W l J a U k 5 b 0 5 4 N D h a d E F Y R G 0 0 c 1 d M K y 9 t K 1 B 3 N 0 F h Q l Z K Y j I 0 Y 3 R S R 0 d j V H F B c U t w d V B 5 a n J x U j R 0 S W d k b n J T U 3 p i W H U 1 a U l 5 S 1 J D S V p v V k R v b 1 A w Q 2 F 0 d j J y M F R r V 2 d C b n U 2 N D d k e S 9 H L 1 F J Q V B N K z d I W T F V c 0 x S d C t 6 S G Y 5 O C t 3 Y l h 1 a T U z b G Z O R G R u S U J B W V p G b l c 4 b j c 5 K 3 A z d n V 1 N k x p V z B G Q l F X O X F x d X J V N X N Z W G h r S 2 h U Y T F O U D V E R 1 J N Q m l J a U l p R 2 g v N E o z b 2 J R T y 9 C M m 9 Y W n Z T Z m l Q N l o z Z U Z E c 1 h M Y k d v e m 9 l a G d B W U Z Y R k 9 n e n I w Z 2 Z u R E R 3 Q m 9 R M H I 5 b H R w L 2 V O N k R F V 3 F z Z n V 2 e D V O N 0 h v b E 5 s U l Z Z V 2 J H b W J s O W x 0 Q W F W M F p v O X h p Y 2 1 C b l M y M H J F Z V c v Z E x Y R V J F U k V S R U J J d 2 Z Q M z R O Z 0 R V Q V h r O T J M T F J Y Y m p 1 W W k z M F F E c j h L M W N N T z V w b 0 F Z T n Y y S n l K e U p J Q 0 5 L U 2 t w Q S t i T W 1 W U F Z U U D l w S W p J S E F I e m Z 2 N 1 N v c U 9 q e G d 4 T G 9 Y c G 8 4 Z V h L W C t m U G 5 W e V R 1 R T V I a k F X V D V 2 a j h X U U l z V E F V U 2 t K N E J a d G 0 y U D I 3 b H o 1 d z h X T E Z p d 3 E z N G Y z L 2 Z 2 T n d 6 a l B B Q X Z q Q n c 1 O H Z q b T d 2 U z N M T 3 R P V l Z V U j J a Q 2 Z u e j h C Q U d w c W F s Y U h R c U Z O M F d p M D B M S 3 N S c C 9 y c D Z y L 0 J 2 R G R s c 1 o v S 0 d N a U F C R V J F U k h 0 Q z E 1 M G J y c 0 V q V 1 J a R T h V T j d k d 0 h 0 N D g 1 d T l s K 2 l S Z k o v e k R o U j Q z K 1 l G W F U 3 T U p s a X g 3 Y n A 1 a D Z w b l h G e k 1 P U E J 3 R E 0 z L 2 d K c X F L U n V r U 0 F O O W N 1 U V o r T U F I S l N P M k h t N G N m a j J k W H Y 3 d E 5 h Y 2 F m M E h i Z m I 5 d G l j U V R p M i s x Q n N x c X J B O V l 2 L z J 1 d 2 Q v b H R y L 2 x 0 O X N t d E t 4 b D Z 0 Y l l y U n F z Y 2 N F Q k V S R V J F U l V a d l N z N m F t N W 1 3 Q V R 6 Z l Q 3 N X F E R V V 4 c j V l W G x I V 2 1 h N W 1 4 V l h R a m c w c 1 M y U 0 N S e W d X R V l r O W F 0 V z d k W F N U b X U 2 M T V 0 M i 9 Z Y U V i a 3 p N e l B U S 3 l n b 3 l D O H N M T n p 0 M l g z R n h j V X J i T n U r R 2 N D b C 9 m d j N Q N n k w d E x U U l J 3 U U V n O E Z q V m Z V Y 0 V k a 0 Y 0 R T N m O X c w U n l U Q k 4 4 e E l B Z j F I V k 0 2 U F J h S V p s V 1 g 5 W D F V K 2 k w Z W l 2 N G 1 N d H k z b 1 M 2 R G p a K z B 3 R U l D S W l J a U l p N m t C T U 1 Y Q k 0 5 d U d v a k 5 Z Z 3 F q N 1 N q W l M 5 R 3 A v V 1 J Q O G F j O S 9 2 M E w 5 a 1 N C Q n B S Z 3 A 4 S 0 o 3 L 3 p 3 S 2 M z b j l p W G R 1 d W F B M W U r e m F N S H d 3 O E V U U D Z I N H U z T m 5 5 T W I z W n U z c W Y x Q m 5 m c W h T T z c 5 d H R 0 M z l h Y W 5 l a V I x a F U 5 M H J y Z 2 1 p T 2 4 0 O D R W T H p V N X g 5 Y n E v e V l D Z E V 2 d H Z G d W J K U 1 o 2 c F h k R j c v U X M 5 R T d Q M 3 U y O V Q w W V d G b T M r S E E r c 2 Z H T 2 Z q b 0 d J a U l p S W l J a V N h a U 9 B V E F C W G 8 0 b E V B T n U y a H d P W U J 1 Q n J B Q U 1 P V G 1 o N 3 h 6 V E 5 2 Z 0 J H Q T F o V X Z 5 M F V D c T B E M F B R d n l J M 3 d Q T y t 1 W U R C W V l S a k d F T i 8 z d X p 1 T 3 M 3 N m h m c X B x K 0 w 3 L 2 t l T T Q 5 Z m M v N 2 5 u Z W R T Z W V l R 0 t P W V J q L 1 V O V z V y d X V l Q W t B Z H g v b W p x c D V X W F Y z O U t n Q V V G U l Y 5 S G d n R U x B Q 0 h p Y 2 l 6 b 1 Z C b 2 V Y d 2 V 4 M 0 V z R W R u V 2 1 t T T R G R E V S Z 0 l p S W l J a U l x Q U 1 Z M G Z V d 2 p N M F p o S W 5 k a H F D V G x Z Y W 5 2 M 3 d i b 1 E w c j h M Z l Z i d 0 1 B O G 5 x T l F 2 L 0 0 3 Z 0 N B R j c 5 Z W h C M 1 J s a j F t Y 0 V q b l B q a W h 4 M 0 F B d 0 l i S 2 Z m d G Q r b 1 F l d z N G c z k 2 R U F B S G Z k a C 9 o b V Y 5 a 2 V m V j c 3 S m 9 4 V C t v M U h k a 2 9 t Z m p 3 M E g 3 Z C s r S T k 5 V 3 Z P M C 9 o T U E x S m I z N z V 5 U 0 R n T 0 N M N 2 R 2 d 0 l K T m 4 r S z B 3 e V p n W X J j a E 9 L W G Z P T H l 4 W m t t R D R 3 V k F S S 0 4 x M j R I Z W 9 6 Q X F h d 0 Q 2 W k d T a l Y z b 1 d 1 c V Y y Y n J K M F N 1 L z B y S D J L b j R p S W l J a U l p S k l 1 R F l B S D R M U z h 2 T H p q a W 9 1 T E Z 6 Y l M 3 e G 9 S R V Z W O V c w V E 9 P N G p 4 d F F s R l J V V V B B W U R q T 0 Z r Q T d x N 2 Z y c X B u a W N n S U F I Y z I w Q l l H S U 9 u c D Z j K 2 9 h a D l W d l N v L 1 B 6 O V h W U 2 N D K 0 x H c V h w M m V u a j V 3 e X B R c G V P Z W R k e m F h c G 5 r e G d D e F Z m V E V R Q 0 h R T 2 h V T G J B N E h B V U F B a k F Q e n J n Q j V v R z h K R U F D S W l J a U l p b 2 5 h b 2 U y c G 5 E T X p z V W J j O X R l L 3 V q O G R M T l N 5 V V Y r L 0 F p M S 9 Y S n Z s W F J T T z R a R W d R Q U x D M n N o e n V 1 b z l h d E 0 0 d E k y Z l V m W j Y 3 Z G x t c j Q r M l h r W U 5 a d z Z j Q k F I W k d x e G 9 0 K z E v c D E r R F o x Z S 9 n c W 1 G V E 1 U S 3 J Q M m I w b j R p W H Y v b W d W V 3 N P e U 9 5 T 2 s z c U 5 B Q U I 0 N j V m a j l G a F N B Q U E 4 d S 9 w Z F R P Z z J C U D B 5 Y 2 5 E K z R K T 3 d w T 3 h M M U d n V V U z c U 9 R S i t N T F B T S z N k W G Z N N j B y T E R I c X h o M m R O U U J v N X R w K 1 p i U U c 2 e X U z W U g z b F Z x e X F X T m V x M k l t S W l J a U l p S 2 p O c 0 t M U j Z L T 2 1 h W j V t R 0 1 i V k F Q W k l C S E F j S j B 0 V k x 3 R H d 2 b 2 g 4 V X E v d E 9 n R D N B L 2 l 6 N j d x W D F S O X I y L 2 F q S W 5 K W k 5 C b z l 0 Y m k 0 K 0 k x N l k 4 O E h j T D J x S G 9 Y Y W t 2 Z X Z B U G l a N T N s M T V m T k d q a H l a M n E 5 Z n Y z T U E v Q W p B Y 0 F B O U F Q e E h W U i 8 x U E 8 4 K 0 F C b 0 l C T E l 0 e X l x U G p 4 R 1 J p e D N I d V R p M k 9 j b D E z Z m R 0 M j M 1 R V J D N V g x W H p Q O D l 5 R S t Q S U E z Q W h n S E l B c 0 V m b G F W U i 8 y U E 8 4 Q j I 3 Y W 5 B Z m l G c X Y 2 d 3 F L a m 9 j d 0 J 3 W F h j c m d Q O X I 0 R G l Q Q W p E V W R k M D k y Z 0 F n T n p j M 1 J W V k Z S R F l D K 0 t m d i s 5 c 0 E 5 Q k t S c l N K e X M r L z d 2 V k p T V W 4 3 a U 9 F N l Z x a j R J N E p l b W F Y N E x v T U p 4 b k J w V l R R R l F y Y W 9 2 T m p S L 2 U y U T A z N F d J a U l p S W l J a m F P a 3 N N a k 0 0 N k h C Y 0 1 Q a G t Q N U Y 2 S X g 0 K z d B b m 0 5 U i s z U m I y M 2 x G c n o 4 e l F k N G Q r T n V m M 2 Z B Z T V 0 V 3 d v Y 0 N R T j N G O G V a M F Q r M k 1 D Z D J I Q U F C M l J L c n c x b 2 J T V n N X Z W F s a T R h Z V R w e U R C V E F R Q i 9 Y e j B m M j J w M k 5 k c m Z X L 2 N S d n R 5 e E F R Q n c z c U F w R 0 5 L N W Q 2 d l d Q W C 9 3 U 1 R B Z 1 V B Q 0 Z h N W Z 1 M W x i d F I v Q z Q 1 R E R 5 Q U F B Z 0 F F b E V R V l R 3 c X J s U T F E N E 8 0 Z H h C S n l J c k p S U G 5 E e j R K Q l g z R 1 l H e j J R U F J O e j k 0 d E N T Q k 9 B V 3 l 1 M 2 8 3 U 3 J k K 2 d h U D F 5 U F B l Z i t i a C 8 1 Z X U 0 Z W V s e n V Q R D l Q K 0 x j O X g 3 Q W R Z d i 9 p c n R L W D h Z T F g 3 L 2 Z x d G l K a U l p S W l J a W 9 i V k J W b z d p N G V B N k F W U 0 l 5 M D d i d F B Y N U p W Z F d M U m F R e m d B Z F I 3 M G J 0 U 0 N U e W p L c l d x T 3 I z W W l Y d D Y r V G 0 1 c W F J e U Z r Q T F 2 V G 8 w V 0 5 1 W X B 0 b F d U Z X A 2 a U 1 B M W 9 q S V N 5 S V N G W k h M Q U x 5 V m 0 1 d W J H Z S 9 Y d D I v Z j d 3 S D R x N n B t Q V h o R l Z a O E N r Q z B p d n c w R 2 d 6 Y 0 N R R l Z W V l p X c V B x e X F M O G Z p T F k x d F B 4 e U p S Q n J O W U E 4 R 2 d 4 Z U t T S k d J N U t J M k N l R 3 Z B R F l E Q 0 F D Q V l S Z z F J b k t r W V J p T G J k d W U w Z G c 4 T F J F T 2 g y c z h 6 e n N G d 0 1 j a T h n Z l A 4 L 2 9 E K 0 J E Q W J i S F B w W V p o a k F K d 2 0 0 a m M 0 T H J 1 S F l X R m h U c 0 F Q S 2 F x S H d H W T V m d i t L T S 9 6 V 3 Z m S G k w T V F L d 0 l R R V J F U l V i c 1 F p V V J S R T Z s Q l J u c D Z v M z B x S z Z 2 Z y t 6 N H l N e k 9 h b m M v M 0 Z Z Y l J W R U h 2 M 2 E z N G V D V j Z k d S t H W H I x N n R u Z 0 0 w Z j c w a T l G b l l Y V F c 0 W T I y a H p h V T R x V 3 Z G K 0 d y b l p z Y W J D K 3 Y z b 0 h T c m Q v Z z Z L d 0 J H S l U x Q V A w e W N y Q m 1 W M 2 1 E Z m V O b T l K O E l J M W I 0 M 2 w z L 0 V h c j l T S 3 R p d j N K W U F R N l B W U z l Z V 2 J F R 3 I 2 O V o z R 1 I v Q m Z E S F R 3 d n h t M 0 h u d 1 J J R E 4 0 e j R M b j Y 2 N U c v W U V h b H E 4 W n B q c 2 d k a V F y Z m F K S W I z T j M y S 2 R a V m I 5 K 2 h U d X Z V Y m h O Y X Z R S 1 Z m Z z c 5 K z h S W V V D a 1 h 0 N H d B c W 9 6 W F l V T F V W N n l 0 c l g 5 U D Z q b 0 V s S m 5 a R 3 E z R G h n a i t p S n V G e E F V U k V S R V J F U k 5 S K 2 l Z Z 0 F V R l Y 5 U 0 V R Z U F I Q V p n T n N U d W h n Q X J n S 3 d 0 c n k 4 Z k h a T 1 R z N n R p Z U 5 E b 2 R B b X g z R m V B L 0 E 5 e T d K c 0 F I V V g v T E 9 5 c 3 F Z Q j Z B Y m c 3 d G 1 6 W j l m L 1 J m U G l h R F E 2 U G h R S 2 Z R T F V W U j J Z S X l L V H N y S 3 l y Z 2 R 3 Q n d E N H Z 2 K z F a V m t C M T N Y Z m l n L 0 1 6 O C 8 v c m U v N 3 B T S X l D O E J 2 R m l 4 W X N B d k F M T W R 4 Q W d C b U F G a m d l Z D Z z R m h 6 N 1 R 3 R W d F b 2 1 j R U F x R l B v d n Z M e W d v N k F V Q T g r Y k 4 4 M n p i b m d o Z 0 R v Q V h n O E h n N l V W R l J h O D F O M j l y K 2 I 2 L 2 9 u d j M 3 c l B L e T h 1 d n R H M z d p M j d k d W c w d E t 5 d m J B c U N I N T N s L 1 B G R H J 0 b F d z Q 0 V C R V J F U k V o N 3 p O W l d X N D R l Y W Y 0 O D U 3 N 2 t j a z B 2 a k Z 0 K 2 Y r K 1 F L d X V Q b 0 d M U H d n M 0 9 S O D M 2 N V p p e H R 1 L 2 p u b X p p d H F j U X k v d X V N Z W V L R z N X O X l m Y U g 4 c n E 5 c S s y L 2 J u M j l k a n h k Y X Y 2 N 2 F Y b H E 5 d U 5 B a 2 c 3 b z N Z Q l h n R G d w b U h U M n F 5 Y j k v M G J F e n J O d z R B c 0 N 0 Y W p S Z S 9 i d X d S a U U y Y j N u Y 3 N U d T Q x R W d C U W 8 x R T h 0 U E x O V 0 Y y Q 3 B u M j J m U j F l K 3 p a Y 0 Y 4 d U 5 J M D Z y U z B w b 1 R v Y V p X d m N Z Q W d C T j N w W C 8 w S 2 R 2 N H J I U F h G V D V O Y W o y S T d o a D h k T z Q 0 U D J I Y 2 U 1 N 0 Q r R G E 4 R k 8 0 Y z h W T C t N d m 5 S Z m p Q a n R w e m 0 y b W 1 J U 2 U x Y z Z Q e k h k d D l L S z Q 3 O H B R V 3 g w c E V S R V J F U k V T S G h z c k t 5 a W N C Y k F O d 2 V l S 2 Q v W T d q Z k Z k R W p s R F Z S O E x o Y 0 U x R F k x W D F 5 Z G o 3 O X h Q M 2 k 4 Z 1 B F d H Z y d V R t Z U J B R F V s Z H k v S V R i d X p Q a i s 0 d U x p K 2 Z Q b X p Y c 3 J j Z U M 4 Z W Z O V 2 l j a k h J d E o v O H V U S l h m Y j J X Q l B p U z Q y O W 0 0 b j d D d 3 N M T j h R L 2 U 1 N z N C W U F U U k 9 T T z d 0 M j d 2 N E g 5 N H p y Y n R 0 Y 0 J H S 0 9 x d j Q 1 O U h n V U F z W V N K V X d G O D F V R H l S S W Z D a W d C R V J F U k V k T W p M e n N w Q 3 A 4 d 0 1 m U G p S Q 2 p 6 K z V O T z Q 0 d E l m N 2 R I b j A 4 O C t 4 M n R 2 e k l W b F d l a m J w K 2 t 5 N H R s W l d k a X l k U 3 N l Z i t w d k d E W H l L U F E v c k Y 5 Z D I 1 Z X J 2 O E t j U W h m V D h v T T R Z d k N n S n V l W l U r a m g y M i 9 Y N E p J Z i 9 i Q j F C M G E w R n p a V W J z V 3 F p c l Y 0 Y j l P b m V H L 2 p w O W h R d F J X b j k 1 K 0 l V V m t E V 2 p 6 S C s 1 d F d Z Y z J 1 Y 3 Z U T H l N R k p 2 V V p n O W x j T E d x M E s 4 S 0 1 o Z V h W b D h m L z E 5 Y 0 l t U y 9 r M 0 p y Z m J F Y m h v U 0 x C d S s 2 a 3 Z R d m h t V j F t T H h 6 K z M r b D N r N W d 4 R y 8 4 e n V P Q 1 o 3 S U M 0 Z j V 1 Q l B x K 1 k x T y s 2 a U k v T F F J N j M y N 3 h 3 T E 5 u M k t M N 1 p 2 Y U x T d l h 5 O H R J Z j V J Z 3 Z v K z M 3 N n U 3 a E V G d z d y M H d Z Y X F Q U 3 N N b k g 3 W U J K e C 9 4 T W w x U 1 F B U H J I e W p S V W t Q U k V S R V J F U k U x U G J O b n o r L 3 d y Y n R w M F R r R 3 N 1 e X Z n Z m d l U U J R M V d 0 R n B C c k F v N D J O N 2 R h d D I 1 e X l z c k o x S W p J a k 5 6 Z j N p b k E 0 W E Z O U V V O R E o 5 L z N U Q U x 6 c m V k N m 4 5 Y 2 R V V l Z V V k 5 6 R F B v c k t 5 c 2 9 p S U R F L 2 M 3 e m h P b H U v N 1 F S R T V Y a 1 N H c X V w U U F F Y 0 N R S H A 2 Z W l h Q W l s W W U 5 a k 1 B Y m p O T j g 3 M W d N S G h m V F U z T l k r K z g 4 O D d H K 3 A w O H o 5 c 0 0 0 T 2 Z 4 Y m R 1 M m Z 5 O G l s e V Q y V W R V M E F K Y m p P T n Z y N 1 Y v d m V k N l F l d n V L V l B W R k V m b W x p Q 3 p 3 Z m I v U U 1 J e G Z x e W 9 D Z 1 V B M m F o O U 5 Z R H F P c z E x V l U r d l B x N n I v N D N u Z X k 2 M D g 1 a 0 1 H S 3 d J U V V i d G 0 y L 2 J 2 S G N m U m Z Y M z J 6 S U V V Q 0 F T e V l 6 R X V i Y j Q z R V J F M X h E U k 4 v U F F u V j Z O T D U 4 N l l V K 2 p o c z g r L z J L M T k x N j V k d V B l K 0 I r S D d Q c T Z i Z F F V T 0 g 5 Q y 9 5 Z m s 2 Z G N y R V Z a Z G R q T 3 J x R 3 Z 6 c H o 3 c 2 5 Y S y 9 m c 0 F G e j V 4 V m g 3 Y n J H T H h 6 R 0 x W N j Z E S V Z l Y U 8 4 U G l L Z 1 Y v d k d m O T N E a j B t Z n g 4 a m N m T k h n U n V p V V V 3 R X Z m T E F K U V d 4 W G d 5 b U V G R G Z Z c j Z E T U d F M k 5 s O V R k V l Z k V G R t Y j g z e G 1 R U H h F M G p U N j l M S m x p N G V S W G V X T E 5 r c i t h b z l p T z Q 5 K 1 B Y N m g 1 S l V O Q m 5 E Q z R Z Z k h L e j Q x S U 1 z M j c 4 V T E v c 2 4 v K 0 5 m b G F 4 d n U 3 e m l L e k R k b X V 6 e E 1 D U G g r W G p 3 a U 1 D Z F V r Q W h n a k 0 z V y t Z S U N J a U l p S W l v a 0 5 j T k J w O V V H d k 5 B Z 0 R I Y 1 V h T F N K N n F Q d T k 1 M 3 Z y R 3 h z W H V Y U D h i Z 0 c 1 W l d W b E 9 i S z R a Q U R L Q i 8 4 L 2 V u Y 2 R I V m Q z L 0 g z O S 8 3 c D B r Q k d S W E Z C R E Z I Y U V V U 0 l J Y m 9 r T m 1 3 S 3 F 0 U 3 l 0 V n E x Y m J h d X U z L 2 R Y d W R y S G Y x d F p X d T J p d G J X M 3 Q 5 c l d M V m x 0 Y T k 2 V 0 d 6 S k F x d U p R R X h B V l U z S l Z G W k J P U U p a b D d Q N z g v T W 9 r a E J B Z 2 h N Q k J l e j h k a k h u Z n V P Z W V l O D d s a l R F a k 8 1 N T Z q d G x Z R F V C a U d t M H k 0 N S 9 0 W k o 2 b W 9 x U 3 c v U C 9 K S 0 V B U j N t T m s 1 a 2 5 x W T J R e D N Y N V F m c D h O T D F s V l h W M T h s N m N 2 d U h n Z E I 4 S U 9 T a 3 B J M z A r b j B i O U x w Z E 8 r V z d a T E o 1 S D Z W b F p W b l R w N D h 1 Z W t Y N F d w S j E 3 W j h t Z G s 4 Z D I 5 b 2 8 v d z N y Y 2 M x c z Z l e T J l e W Z K Q z J U O U 4 5 c 0 5 2 c 2 5 k M T h 1 U 1 l s R T R s e E p D V F A 3 d E x 0 Z m J H W V B T b H J t N 2 h j M 3 Z h S W 9 x d T N v U G U 5 T 1 d C R U F B T n B o M 0 x o e F B X Z k 1 t T k h S a k R n Q V F D Z j Y z U i 8 v c k Z 6 V T l x c G V l K y 9 k V D M z N j l G W l Z w b W F U Q 2 Z n Z 0 N M U j M v M z Z h O C 9 R e m 1 2 U D B N N X R j V z F 4 V X R O R 1 Q r e F h s b z F W U k 5 s c n p Y M 3 h a Y n k x N V c v c 0 8 y S 2 R 6 Y n d U b 1 p L M m Z Y T y t v N 0 9 K b m R P c W d N Z z N 0 c 1 k 5 R z l C N m l r d 2 V P M W 9 P T D N z d F h Q S 0 Q 3 M 3 Z y V U l S T 2 F 4 N 3 p o K 1 F l Y U o r T G J h M F R 2 L 2 Z X d E V X Z X F L R D h S d m 1 q O V N 2 M 3 l o W D k z S 0 4 3 W D F 5 N 1 Z I M T d L T m l j d G 5 M S C 9 X T 1 U 4 M H E y d l R 0 L 3 N O Z m N 2 b k t V V E J 3 e l h Q M T U v V E V z M n J P c l F 1 S z N O Z m V m T j V 2 Z k g 5 R D l N Z j N p c G N X d V J n M 3 J z b z h 1 T 0 9 F V k R l e l I r R D R u b H V 2 W F Z S M 1 R I R y 8 v d G x I R U J B Q U F B Q U x 1 T 2 1 w c W F G O V B w O U l P U 1 R r b W 4 w e U 1 s Z l R a Z j l Z d X R Y V 3 R t T j B 2 N m 1 w b D l W T k t E W n Z Z e G Q x O F R S Z E U v M m 1 w Z l h G e G N J b W 1 q W D h p V H l X U W Z N K 3 Z w N 2 d 2 e T U z d E w r b 3 U 3 d n l 0 c F Z D Y V R l Y X F w Y l N x V m 1 p S H B 3 Q T d j W m t 0 e G R Y W D E 5 Y 2 x r O G p k Q k V K d 1 R C T U h Y S l Y w c W F a a W t D V T J O d 2 p B O D N j e H V X c j U 4 K 2 N t U y 9 w M 0 p a T z Z U Z E Y v T G p s S 3 A x S 0 Z t Z G 5 C M W R m V 1 Y 3 U m g z U 0 R x Z F B 0 N 2 Q 5 M 0 w z Z z l M c D l Q R 1 N l c m k 3 M 1 A w c 1 N m Z G t N c G 1 i O C 8 y T 3 p 0 L z c 3 Z H Q 1 c j d z Z E V n R U F Z Q 3 R T c V Z S R z B t Q T E v d U F D Q U J U W V E 5 W F R s T X R 0 Z W R M e G p U Y 1 h i U D c 2 c W R r M n k w d E t T d l N C U 1 N u T m V l c T l K S U d o Q n c 3 U n N D T U 9 V M j F k N D F Q S 2 d 3 W U 4 3 R U R F d 0 8 0 b G x 1 c z M 4 N n Y w b z l I b n l T U m R k S E J T T D Y x N V N 5 K 3 N Y c V M 5 U z N y c T I r L z d z S X F E e G w 4 b D c z e m p 2 M 3 J t b l R l M n F m O G p l Z z N T d D B k O H B M b V B 0 Z E V H L 2 Z D W k 8 v U n V i a 0 9 I W T U 2 N i t D a 0 4 3 Y k d Q V G h r M F J w S j A x c E J q M U x 1 b 3 U y N m F Q N 1 h O Q k l u N X F 4 Z n J 2 Z 1 Y x d X J N V E o r T V h y R n V 1 T j l Z d T A 1 R H U v Z F c v c E t l T z d E V l l v L 2 9 l c U k 4 T U 9 h W j U x W U 8 x V W I y d W 0 z Z X Z a c T E 0 c G R Q R 0 J R Q U F B Q U R z V 3 V J N H Z p R U l n b E 1 r Z l Z y U z J a S W V 6 M l F 5 T T d k M l h Y V j E 5 Y n g w T 3 Y y R X B E T W 1 U c H g 0 U l J 6 S E U 4 M 3 N s c H F h b W p W d H R j L 2 x j d V d T S G 0 1 W k Z n U k I w K 3 J J a i t m U H g r W V R B M j V 1 b V F S U V h s N W V a R 2 F i e k h t W W 1 i d T d K R z N U R W 5 Z M U 5 U W H J K Z j B w b V V 6 Z U h v Y m h z M m F X V E t m V E I x U l h W N y t l N y 9 j V W Q x O V R Y R n k 4 e V h Z R z I 4 c m R 1 M H M 2 V G R L S l p q W l E w Z 1 h 1 Z n J x a 1 F a S z B a c z J h T T N 2 M D Z O R j N l O G Z w Q 2 t n R U F J Q 3 R N T E 5 L Z D M r c D B I R U F B Q n J k Z X Z O d j V U d G d W M j J U Y W N a a l Q r a D M v L 2 V Y e m J Z N S 9 y a G p O S D d j T V p L a z Y z L z V H O T F 3 N D N 0 Y n U y M 1 l z R U Z U N 3 J o S G Q 5 N 3 p R S E 5 a U T B P O W l v c U t P e j F X W U V k N 1 l m V W l Q Y k J 3 b G s 0 Z F Z L Y m l J S 0 Z 2 a l R o V F A 1 c D d s e j U v K 0 1 u Y X A 2 U 1 h K T 2 5 a Z D k 3 V T M 3 Y n c x S D F i M 3 R k N 2 l M N D U 0 a 3 g x Q 3 h 0 W E t N e D V y S i 9 N d l V j T D F p M 2 Y 3 c G o v K 0 Z K V y s 1 W D J V V m 5 m Z 3 l S S k U v Z D d 2 L 3 F Y O U 5 U U G 5 y d X Z 6 U 1 N E U D c 2 O D N Y O T c y T V N q U z U v W D J R Y 2 N K M G 0 2 Y 3 V U a z V t U U h T W H I y b l R m M H F 4 Z i t y Y 1 h y R z d k d D Z G U F V Y Y W 4 5 U m l y N z F q T m F V Z j l 1 c D h j Q 0 F B Q U F B Q 2 l N Y k R Z N 0 5 a M U 9 6 N V A w U D J x Y 1 V Q O W x l N j k x O T V 2 T j d L W T R q c T h 6 c 3 l K S i 8 3 Z T V 0 b V o y Z l R L W l B L b W 1 w b W F w S k U y Y 0 9 I R l F I T W Z m e l Z m L 1 Z w T E N N S 3 p Q V C t 5 L 3 I r V z F m Z n I w d V V w U 3 Y 5 W j l 4 b k g 4 d H B s S j B 1 S H R p Y m V 5 c 3 Z L R W J E Y m J u S X h R V T F O V G 4 w c W w x d V h q e T B u U 3 l T Z W Z Y T k x R M E p B e X M 0 Y 2 V m U E R C a m o 4 R j h K N S t r c T d N W k R J M 3 B G S 3 B X a k 8 3 S l p Q S i 9 M e H A r K 1 d l U F h z d W x L U j B P a T F K Y 3 Z k a V N Z b D B P d D J j V U 9 I d S 8 4 M W t N c F d k R U 1 z d W p V U U F B Q U F B N 0 Z h N m R T d l p Z W D J m Y 1 B 5 e E d s c y t a c l A x U l V V S k x W d S t R d W R N U H J O Z C 9 U M H k 0 M 0 V 0 W G J i O U U 1 e E F J Z H o 4 Y 2 8 w T z Z q R k F 3 M 3 Z 2 c j k 1 R j N Y W E 5 x S T g x M T c y O F p v b X V m d m F P Y m R x T z R B T U R S K 3 Z p U X l v V j V w K 0 9 i O X B X W U 0 3 S z F 6 b 2 w z b G l 1 b j h 5 O V I 5 O G R l W m F P N 0 R W W W t s V F c 5 e U J k W D N h a H J w M T N y M T V Z d m F o V H h 0 b V N K Z m x K Z m t u T l N R R H I 0 d 2 I 5 O V p X S D l j R E M y U n U x S G R w a k g 1 M C 9 k T H c r T n Z S N F Z T M T Z T c j k 5 Y 2 V v T 2 p 3 O E F B Q U F B c 0 Z P N H U v L 0 t 6 R z Z V d E d q R m l o V l Q y b n V o b W Q z d T d 0 Z X J j U 1 d C K 2 R Y V j F W d k t 3 R j h a a H V H O C 9 L c k c 3 d T R u b T F s d l N i L 0 p a R E p U O C 8 w O U h z Z n h h M l p X b V U 2 b k g 1 T T A y O T B y e k t 5 U H U 4 O H l z N 0 t O T 2 x 5 N W N u N 2 Z 2 b j N m T U x Q a l V x b l V B N U t X Q l V G d z N k U 3 B V N S 9 j Z E h q S n p P N U l w V k l M e k d 5 R 3 V 6 Z E l H b W R t S X l U Z E 5 u W H E x S V d T V k Y 5 Z l A 4 S E 1 l c m o 3 U G U z O U h E Y W 5 2 T H k 4 U 0 5 M a F p y Y l o 1 U W 5 k L 2 V K V 0 1 a N 3 I 3 c 2 U 1 K y t k Y k Z D L 2 Q z b G g y Q n l R Q 0 F O a W h V c W 5 V d F d i M k Z Y Z i 9 V S D d Q b D J i c G R Q b 0 h r c T V 3 O X d z e W 1 j d 3 Q r Z l p u b W R r V W Q v O X h m W D M 5 R F N V b E p U K 1 c 5 Q U Y z N z J s b X o 4 U n h m S F U y b T c y e j l U a V R K a z A 2 S 0 l x a X E 4 e H N r c n Y z b F B T c 3 U z O X Z j M 0 Z W V m x a V 0 J r S H d P W G N m Y l d h R E p T M l h k U G Z x M W F 1 L y 9 z U V R U N n p L e C 9 L a 2 1 Z M l N K R E 0 3 S k o x T 0 4 v M m w r N X Z W M W R V L 2 t x U m t N d G t 0 a 1 V o O D F k M H Z N T E 9 o N 3 I 3 Y 3 p P N E 5 n d U R i V l Z W V l M x b 0 5 h N m x V N m h J e i t 4 O T N I M l p t c T l 6 O U x u Z S 9 1 a 0 1 m T G d E c 3 d S W X N Y S 1 Q 1 T D c 2 O D F Y Y m R 1 N W Z x c U l y R z M y Z W l L R k o 5 U T R P S 0 V r V k t K Q n B Y T i 9 2 e k x i Z n J q c n Z 2 M D d l L z h S V 0 5 M U i t q b 3 F J a U Z S V V Z i Z E x Q M j B 1 W H F W L 2 Z Q Z 3 J E V V B z U E x 0 V z V I L z F J d S t J O D R 2 R E R 0 S X h F Z 0 M 3 d m l Y b n o r b m V y c i s 4 V l J W R X Z k K z k x M W J 0 d G J 6 K 3 h 1 N G s 4 M W s v b T N h T W J 5 a T l T N z Z M d X p l V 0 w x N y t q N 3 o w e l J X d W o r b m I x R T F x Z 2 l 3 O U o 2 U U 1 E U j I x V S 9 0 d j V V e l g 5 N 2 V j N k 5 l W U 5 j W U 8 r L z h 3 L 2 R l W E l 5 V H F p N X l C S j B q N G x 2 Z l R E V W V m c T d q Z G 4 2 a C t 2 U D Z i N m V N d G J p M n l y U U t h e C 9 R L 1 Z t V V B H T m 8 v W l p Q S D Z k M 1 R s M C 8 v U V d 5 M F N C S m 9 N M 1 d 0 Q T g v W H I y L 2 x a Q W d B Q U F B Q j J E M k V Z L 2 p t S 2 9 o O U t 1 c W 1 1 c n E 2 a H Z k Z F Z W M W U v a z A 2 b j c 1 S j B y c n Z m d k p Y b U h 6 V 3 p L e V d k N 2 U 0 O T N m M T V O U 1 l C L 0 s 2 c F F W V l Y x Y n N U S m t 3 N E t R a U N h O D N z T 0 V s S G 1 s b V Z t W D F S M H Q 5 Y W Q x a F h W O W V R V H F j L z Z 1 N i 9 r a l R C e k p i a 2 N y a 2 Z i Q z R B T S 9 1 b H U z O V U w c 2 N s T l V o N n d k M H Z q Y U x v a n k z Y W Z O V G R Q U X p E Q n l V c G 1 V e j I y V X h m U l Z 1 c X I 2 b X B X Z F c 3 Z C s 4 S l p s W V V 4 L 0 V U b T R z c G s 4 b m M z d k k 4 b F V x T m x q U 3 F k Z m 1 l Z 0 V R Q U F M d X F 2 V X R L U 3 A 2 U T l L N m t m M H Z h M z k y V F F S R G N V V m x a K 2 Z G c 0 5 2 d l h w b 2 F w V k d w N E Z F V V B t M W w v T m U 1 N 0 0 5 Z k 1 o c H Z a W G U 2 K 1 N a W m F N c G 5 j T H d p Q 2 p L V F h K V T J U d E 1 y Z E s 4 M 3 M w c j M y M m 1 1 b 3 B K T 2 w 1 c 3 k 3 N l d i M k 9 V b n Z 1 U H N 0 K 1 M 3 c X B N Y m x i T 3 J y N n g r U 2 R J S 1 p Q Z W 5 1 d j V k M G h L U k w 0 a m h P S G 4 z M D B S V k 5 T U V d T b E U 2 b m Z 5 M 3 B V a 2 t y e k 9 4 T 1 N h R 1 p u U 1 Z w O D Q r Z U F n R G E 5 T 1 N j c D d l N G h I K 1 R 3 W U 1 H T m l j Q 1 B E T G p j V j M v e T k v b z A 1 L z h 1 R T Q 5 Z V Z L Y j d l T T Q x a l U v L 2 J u M k h 6 e E l G N T U v V G 5 Q N T V W Z G N x Y j M 3 O T l j M T M v O W Z O Z V R h L 2 J 1 Y m p o e l d 1 S X J h d X Z Y c k Z R Y W h p b 3 M z V F R M Q W p 2 S D Q v U G 0 5 Z X F 4 Z l g 1 c k w 1 V X J q T 0 M 1 M T k x S V B 3 O U l n a m t z a z l a R F V Y V k o z Z H k v T n Y y O D Z k c G R a c W F U d S 9 s N V o 0 N 0 Z 4 R D d y b W R t Y l d 1 R W I r M n J W c S 8 x Z k Y 3 b U 9 2 U k R k Z G V O Q 0 p H e V V C U 0 5 M Z U p U M T E w c 0 R S K 3 R m c m o y O T F S W U N l a V Z K O W Z m a H B H d E Y 3 U 0 h O W k x O Z E 4 4 N m R x N n V L b n R u Q m x 4 N j J Q R 2 5 U b D A x U D A 5 Z U Z u Y U h T Z k F 5 V k p D U X Y w a 1 N G S G E 5 d y t 3 L 1 M x M l g v V m 1 0 e j Y 3 U j V u W U x j K 1 N 1 M D N V a F A y S G F G K 3 h Y d T E y V 2 J 2 a 3 A 3 c U h y Y T l Q Y 2 p o U F F j M n Y z L z J u V G U z T 3 g 0 Q U F B Q U F 3 T T Z Y e V d T R 3 R W V m V W V l g x c n F R M j k 2 b X Z y c T Y r V X R L V l c r a D J r S 1 F v Q 0 l J L 2 I y Y k 1 s c 3 Y 4 Z n o 3 L z J x e H A w N l k 5 T C t s R G J W U W x O e F B m N D V J c T J o a j N V a l h P Y 2 J S c y t 6 M U p t M z B v Y y 9 q d z R j V 1 N 6 c E E w c z Z x c W F r a 3 l t Z H d y a 1 V p c z J G S z h t N n R Q S n B N S G 1 k b W w 3 d j V v T n B 0 Z G t D O S t 3 d D E 3 V H B n d z R S U T F i b W V 3 Y V N i K 0 h v e E V B Q U M 3 c W s r N i s 3 V 1 p U T 1 l i a 2 1 K S n F x e X N Q T l B N N 2 d p Q z R J Y n k 4 d k o v M W R Y V n J j M j M v W k 9 a O V h m M 0 w y W X l t U n V h T 3 F p c 3 J M d z B D S U x m d E 8 2 N H B L U 2 t Q c G Z M Z m F a Z n Y z N S 9 u R E p s U 2 l R M S 9 q Q W F O R 2 p R T T J i M m d j c k t 5 a 0 9 5 M m V 4 T F R V L z l w O V B w e j d u N z B r d 2 0 4 L z l h O W x O Z l g v O W R N e n Z C M 1 c v T V p E S 1 h O Y 1 d a U 3 F X K 2 F X W l g 3 N 1 h Y W G w r W G R F V y t q M U 1 s W G V y d X o 0 Z G h l R U x U Y W d H V E p r M G F F T W R 4 Z F N k L 2 R n Q 3 d 4 N 2 p n W T J k c m J Q b m 9 O d X U r Z n N W b W Z 3 Z l p y Q 0 F J d E d q e F c z c H J 5 Z H Z O a V F B T k R R M W F 2 b n l G a G c 4 N 1 F u Z m N m Y T l 1 d m Y y Z k h Z c j F x T E Z s d X V M e U w z Z m 8 y d T F W V z F 2 Y n Z i U z B O R m k z Y m w x W V h G d 2 M x T m Z Y a D B W R l J V R k R R M E 9 Z U 0 N T Q 1 h D N F h o b U V Z U k Z F V U p o S 0 p N S m Z M Q l U z S E 1 B e k R L S W 8 y T 1 F a Q k V F W m 1 K d m R F N E I 3 R 1 F S Q U d j U n p H U V J B R W N S e T Z l K 2 h C R U Z v Y 0 J 4 N E V Z Z U F l e G 1 a Q j R C N j Z X V 2 l O e D h E Y 0 c 5 c z J s Z 1 Z O Z F F x Q z B O M j d X Z U 5 F Z m F u T V N 2 T V Q 4 N l h t W G l x e m J w S k s 4 e F A 1 c F p a d m 8 4 W k p m b W 5 W S 2 0 y M D Z a e V p M R z V q M n J w e D M 3 c z J i V k t 6 a G J a Z G l V b W F z T z h J W F h E U W l l c l R J Z 2 x n V 2 Y w Y T l T L 2 V T d 2 t M O U x F R H g y b H N 2 N F A x e D V l b T Z m b l Z D e m Z i V j N M Z j R S c 2 x B V V F l N n h j d l B L a U h s O H p i a 2 J l Z z l W R 0 R m d k R N d i 9 U N X d 6 K 2 d F d 2 N N Y n k 2 Z i 9 2 Y T g 3 V W 9 D R 0 5 w a k h 4 M 1 Y v M U F k d S 9 m a E d 0 c G p u M D N x W D E r N 1 Z I Z T g 4 V i t W O V Q x S U p 3 d z R V Z 2 t M O U x Y a H A r d n k y Y m R z T X U 3 d z N 2 d E x h a 3 l N b V B 2 T 1 p s Y z B C Q U F B Q U F E c 1 F a T E o 1 R E J K S j d y N 3 Z k W F Y x W n Y v a F h z M 0 1 X a l F v T 1 B V b U J C e G Y 3 N W 9 m U n p I b D N T a 3 I 5 V 3 J W N i 9 v M j d k d m Q z Z i 9 i b E 5 a R U F S M 3 V I d D F H S W F 4 d X o 4 U k J N R j J i e i 9 R b F p B S U F H Q 1 h a R 2 J Q O S s z Y j k 1 d k t U N j V M V W p h Y n Z U T 2 R U a j h n N l p U Z X Z Y d W 5 K T j A 3 Y 2 V M R U N u Y 2 Z L K 2 5 K V E N i e m k 1 W j l a T F B a b T l M c D l Q b V N 4 c l V z Z i t p a G g 1 W k w r b D N M c 3 J s e j U 5 W V B H a l R v M z V J T 2 t 6 U m M w a 3 R i a X E r O H Z M d 2 9 2 M U x B a 2 t X T E Z u M j V a W n p G e G N V L 2 E y a G 9 1 R X J T N m N v b k F r a j Z u L 3 p 4 R 3 k y M 0 R L a X F x b H F T U 3 F X K 2 J H W n N D Z 3 R n a H p I M 2 M 5 e E 1 M c T M 2 Y j I z d E R o M n J i d l p z b F h i d n J 1 R k h I T E Z E e D J t e W Q v O S t P d k N B S V c z V 1 d k Q 3 h T Z H N q R G o 5 V T J a c U h 0 V 0 h E Q n B X V W x H a n h X N D N m d G d j T j N F L 3 Z H M 0 d r e m p 2 b n J F M n V X Y l B t W G Q x O T M 0 T 3 F L Q n V 0 S X c 0 L 3 R N M S t C d z h h M k d a N V o 1 c y t Z O G J h U k N L a E l B Z 1 V C R U Z 6 K 2 J y M T Z 5 V X o x V G M w U 0 d a c X l P V W t N K 1 d p U 0 R K V E Z N Y 2 J u Y m N 1 Y j M y T T N X W G V P S z N 1 V X Z N a 2 U v T m t 1 M W x q Z m Y 3 b 1 V 2 T l J y W T l t a l p Q d U x Z N X l m K z k 5 W H Z P N 2 x t V 0 Z u N X l Q S m E y U y t 5 c V h W c 2 x z d G F S a k N 4 M V V r M 0 F i U D U r a i t o K 3 E 4 N F l l c n d P N j c 5 M W N 0 c k p o c l c 1 O D R T S E 5 X Z k d x T G o 2 M F V w U D J h M X p p L z d D Z U E v V 2 o w U i 9 U R T h 2 b T Y v Y l h I d F d y N z c 2 O V N Y L z N M c W p U c U Q 0 S H F y e m Z 3 V m 9 i M W V 2 Y W V m Z G 8 5 b 3 B Y d C s r b T J p b n l X R D k v L 2 d H O X R P W X R Y W G p R a V h w c T V l d T Y 5 Z F V 0 Y m E z W X R u N 0 Z l K 2 t U Q n l j M X N z O E J t N n l P S U R W K y 9 j O V o 4 Y X J 1 W H p o Y n R j c 2 I v d 2 4 1 e E x M N U 9 x e l h R Q T N z M W t j R H U v W F J s U 0 1 u N i 9 2 U C 9 G T 3 J H d F p K a 2 8 3 c 0 5 i a T V y K 2 R Y T F d 6 M 0 5 n c 0 F B Q U F B Z 0 M 3 T k V v b k V E e V h K M 1 g 5 V T Z H Q T Z R M 1 Y x Z F U w e W 1 U e X N x S 2 h v c l N U V j F O V G t K U D F o T z d y O F F N d V R x V k 9 u W n R U N E p 5 T 1 Q y b D Y y T V A v Q T Z U Z T J Z O H p k R m 9 r Q U F I W k o 3 d j V 3 M D l Q N n J j c W Z N T E 5 U e k 9 6 d y 9 Q b X g r Z U 0 5 Y X Z 1 Y i 9 D e T F T Z 1 N R R 2 l m e S s v V H B j N 3 l r O F p J T 0 4 3 T k R K U j B w U 1 d h M j Z W O T R X K 2 5 Y c j k 4 S W Q r O G w 2 Y T F C Z 3 d a O V o 5 Q 2 c 5 L 2 F E Y l d o b 2 t L V D F r Z z V 1 Y 2 N t e G t x S 1 Z L M W Z l c j F Z U 2 l j U 3 N L T n J r V m d H Z z A 1 a l p 3 Z m x q d H g w K 2 1 M d l d y V m 1 6 d z R k c E 1 2 L 0 Z s M V J V M V B a e S s 3 b G N 4 N z Y z S G 5 M d 1 F h c k 8 v a 2 N 2 d i 9 x Y W p q e m l j Q z F h O U p Z a 2 F j a i t n e l I 4 M k J F Y V B t e l R K S W R a c y t m b z d 2 c 2 U x Q m t m T 2 t V a j N 6 Z D h r M 3 J z V W 1 K M 1 g y T m 1 x K 1 c r M n M x V 2 0 3 V G F w V F V t d l Z m V 2 V G e G o 3 c X Z O Y k h V Y 0 J L d E Q 5 e l Z S R U t 3 T 2 9 t a D F j W E h 4 N m c w Y k 5 x e X V x S 2 h Z M j N x Q U 1 4 N y s 2 W m J Y e T k 5 Q k V o Y k l a R 3 J 3 e H E v O U l n c z F w d T l C e m Z W c m N 4 d m F 2 S z Q 0 U 0 N n N V l J U S t O T G h N K z N m d n Y x S G R m N W J N M V I 5 Z m 1 x Y l Z 1 Y 1 l K N 0 4 v T W 4 2 c W 5 W c j Z 1 U 3 c 1 S k 5 V O W t I O T M v T U I z Z C 9 6 R E 5 X N 1 Z B R H l 5 Y 3 J T Z V d 6 b S t P U V p K d W V Q N U J m W F B F R 2 Z y T i 9 D c T l z W F p a c D k 1 e m U 5 e T d v R T R 2 c k Z x a 2 h l d T J 1 U E x n W m k y d l g 2 T i t 4 W H R 0 a 2 d T d 2 N O M E t U W C 8 3 T 1 d V V 1 A 2 T W x H e l p l Z V h C O T F L Q n I 1 O T J q c T k 1 L 3 R y c U h K V H B r c j M z M X N 6 R W Y x N D N 6 S D l J c m E 1 Y m 9 3 b 0 5 Q Y k c 3 N 3 h O T D V I W W 9 M Q U F B Q U F O Q T F U S m d 3 b 1 R 3 T X c y O U p P a 0 J T a G J 2 L 0 x w d k 5 Q b H J v d U R w T F R V M 0 5 p e n R o b U l M O E x X W l h S e U l B Z 0 Y y U 2 1 X M z Z T R m 1 q Z C 9 Q S H B z M V d C M G l T d T d l N W 5 x c T c x N 2 Q r V W p D W l R B N U x K Q k o z c U h I a W Y 3 b W t w O T E 5 b n F S N k 1 4 d X Z O b F l D Y m t Q V F g 4 a 1 A w M 3 R Q L 2 J l K 0 I w b l M 1 T W 1 U d 3 h V c l Z 2 U n o 5 d 1 Y x Z F h X Y m J D R z h Z Y 0 9 H K 2 t T Q 2 I 4 Y 0 F k c H h Z V 2 1 k U z k z V n I x L 1 l i U D M 1 O H g y Y k N O a S 9 J d j R v a 0 Z i d j d 5 a z d 1 Z j R 2 d W U 3 Q k s 5 e j F Z M W F s O U h u T F F V R W 5 T c T Y r K 3 J p T 1 B P R n d M R n k r V 0 p B M 1 p m L y 9 O W H Z Q a X k 2 O H F D R X l I S G 5 y d 1 p 0 c 1 V u U H R h b W N W e W o x e U t U S X J i Z F R T T D N E M D J z O G l s M k t S T m p u S 1 A z Q 3 d 5 O X p o L z N Q a D h X O X J t e D V P V W s 5 U V F T U F h 1 W G k r c F F W S z l C M E c 5 c F B x Z 3 N h e m U z Z X M 5 R E 9 z V F V y M m t C b m V 2 Y j N y R k p T W D F w V T F 0 M 0 9 0 S G p S c j E 3 a F k r b 2 Q z Z W d U M z I w Y l Z q T H R E N n V F S H J j d l h x b m l o V 1 N m Q m V v c 3 l p O V J 2 L z d 6 b X M x e U N k T 0 d D N H h 1 M H p U R D B U R y t j S n Z m T H V F d j M r e F l 6 b X J W c W c x b W E 4 L 2 J 6 b X J I a E 5 G e D J j V k 9 X K z c y d i t o O U 9 S d l F i c n l G N k R 0 V D V 1 M E t 6 b H I 2 a H E w U n p O V 2 Z t Y V Z 1 Z l c 2 V n R 6 Y n V 2 M C s 5 M F d X O X E r b 0 Q z K y 9 N c C 9 k T T N v a i t t b D F Z c z F h O F V y Z W 1 M c G k z c m w z U 1 Z i d k 9 i b E 5 V d j A 3 V G w v M T N k S G 5 x W G V S Z D N W d j Z T b n Z 2 T y t q V m N V V 1 I 4 M 0 t Q d l d z O X N W R 3 d B Q U F B Q m d 0 N W V R b E Z i a i 9 N Y 1 B W N j V j d W U z N 1 h R S n R Z T 1 l K d 0 k 0 V 1 M x S i s v O T Z O d V B 0 Z V c x a k 9 0 M l F 6 N V U z c l B 6 Z j k 1 W F d E S k F W Q n N I Z G J q Y z F z U U 9 1 e V J D S n h z N l F q M 1 A y Y 1 R D Y n p E K 1 V 6 e F Z L c D F B L 1 Z 1 R U x B V n V W e X V U V m h H R X J T Q T l Y V j F h Z H V x Z T J V S 1 Z P a V Z D c V Z r O V J Q Y l N 4 U E U 0 Y m h K a k V D Q U 5 y b n J E T l A w K 2 h S S T l 1 c 3 U r c W F h e n Z V N X d G R E J r d V N Y b n U 5 T W N k c 3 d Z S k Z D b 0 p B K 3 c 5 d V h O c i 8 z Q X N 2 M G R x M T Y 5 c T g 5 c H d M T G 0 2 e i 9 K U 1 Q w d n J N e F J k M U t K N X R k Z n k 0 Y 2 Q z V k 9 H a 2 V x O F h X T m V q N k Z x e G R M a 2 5 x R m h T c F c v S E d L M l U 4 d G Z K M X Z k b m l h Z n l M R G s 3 c T l N R V Z t L 2 F 4 Y n J t b X Z Q N j R I b D R 5 Z D R 1 c D l H d H k 2 L 1 d y R i 8 2 d E J 4 Y k 8 w Z 1 Z E V D l E b 3 Z r T 2 I 2 N 2 9 G U l J y V G Q 2 a i s v b H F Y Z V h o Q k w 2 e G V w Q X N l L 2 V V M k w r S C 9 5 c n R M O U s w N X Q r b H J S N T Z t b 1 Q z M j J h V C s 3 N j g 5 M n J 6 Y U F n Q U F B Q U J n e n p S d D J y U W 5 K U F V 1 Z E J 6 b 2 V r Z 0 V B T E N q c l p D a 0 l B Z 0 9 h V j F o W n V X Y n U 4 a m R O N m 1 i U E h s e X V I e j U 4 Z z l L V W h S R l Q r V G J Q V 2 R t Y 3 Z j V E p X M j B a M D U 1 Z V h t U n U 0 O X J t V 3 d 3 Y W R L a 0 h s R V V I U z N w N l V 3 b T g v Z F d R N 3 g v Q y 9 j U n R q e X B y N i t m V z F w Y U d r b X F T Q 2 F U M 1 d w c W F 0 W n Y 0 V n B K Z X Q 3 T V J r e V l N T 0 d v L 0 E v M W x p W n M 1 V m 9 B d 0 d Z T T J Y K 3 d S b z Q 0 c 3 M y N k 1 B d z Y x R 2 R w Y W F u M j d 0 O V B y N z M r c G l S c H d j S 0 Z H a n h v N E V a Y k V P d y 9 l S k R T b F k x T G U 5 O T E 3 d 0 1 x S 1 M 3 V 3 l T Z W x 0 W G p 4 R X Y x N 2 F r W V R U a n h l Q n g 0 d 1 J M b G N U c m Z j T n F W R G N R R G J h b j N j b 0 d Y M W E 5 U y 9 l Q z l K a l p t S F N 6 Z X M w d X d W c i t x d n J 6 e T h V Z H Z i W H A y a D h y N E h O V z h G O E 1 x N 1 M z V D N t N 1 Y 2 W k 1 r O H h k d X d t d D d M Y T V i b 2 U 4 L z h V M G Y y R 3 F 3 e m h 4 e W w 4 b j Z O c T J K Y z k 5 e D l l b j N 0 M H M 2 N X N W M 0 V 0 a V l C T k Z t N G J v V y t P d n V 2 b W p C Z 2 h D Y n N P M E l I N 1 R W Q T l Y R k 8 5 e S t j c G J 2 Z W 5 O b k p V U U l B Q U F B Q U F E U W l F U U R B a m x Z c l N l N S t j V E t a d k t t b X B t Y W x K S 1 Z T c V h N a 0 h i K z V p O H h z U W p x Z C 9 r U j F k Z l h O V F d Y T G x 5 K y 8 z T X d P Y 2 Z k S G E y c H F u c E d r O W V 2 W F A x U m F X c n J L e k Q 2 U V N x W E 9 5 M l F 5 d C t h Y k I z M z Y 5 U G x S M D c 3 W V R j S X d 6 R V Z S R k p u W i 9 z b G t z a z l U U E 9 s M C t s U j M z O X l U L 1 c r Y j J j Q n g 0 O G I x b k R G a n h t c E p t a k Z q e H V w M E 9 u M j N w Q S t I W V h o Z E 1 w b j h R a z F O V G E 3 c G d n a 1 R K c F M 3 K 3 p z d D l y N z V o N l R 2 a F d G N H c w a 2 5 u W F R L U X c 4 O X R E d y 8 3 c E d T c m 1 y b l p 3 a 0 F h T 1 d O T n h m b z Z X Z m 5 0 V m t Y U l I x L 0 d I N 1 F v S U Y 2 N V p Y W E p F b H Z M b G l r O T Q 4 Y 3 N W S D l m d n N P M E p t b k 5 m N 1 l 5 R X g 3 V 0 w x N j l k U 1 p w N T J x c D U r Z H A z O V B 6 V 2 h z Z V p u R 0 h Y d V U x c T F m V H l J Q W R x c U x u N 2 h K U V g 2 e C 9 p M U 4 2 R y t J R y 9 T e j U r N 1 R o N G N j c l F j V 3 p t N X p D N E J 0 T V c v V k F z M T c 5 a z d 0 M T Y y U E R 1 e X h q K 3 F X d j d y e G 9 U S U F B Q 0 F B U 1 V S Q l Z M e G Q v U l h L R l h O d W s 4 b T B 1 c U Z 6 b j l L U F B G Y j F X M C t y K 3 E y b k 8 3 V m Z B Q U F B Q U F D Q X p T R V J B T U F P M W E 5 Z n Y r e n k 1 Y 3 Z u b U 5 t b 0 1 B e W Z U c V Z T T l p M M k 0 3 U G o z U D B 1 T X p 1 a n J l d m M v V 0 Z K d j A y b F V o Z E x t a W R w c E p r Z E p X b T V w R X V h M n V V b j V M O G s 2 W T l t Z G t z N m 5 i N V U w c 3 Z 1 W G l H c H Z 4 b 2 4 0 R C 9 h M V A 3 Q k J 4 L 2 N r R X F s N 3 B K M F Z o a U d z O V B w O U w v V n V O M 0 F C R E 8 3 U j l M c G J j U 1 N O Y k 9 6 d T N Y c j l r Z z Z u Z j Z 2 d T g v S V p E S i 9 s d l F s U 2 N l Y T J X Y 1 R p Y 1 R F V k N v M X c 4 e l d T U 3 F U Z E x R Y W 4 v U i 9 V W k x D T U x 3 d W l x S 3 p 6 Z X p v W E M 0 M 0 4 v O D U 5 S k J V N m U 1 L 0 1 M U E x 0 d X V E Q m 9 B O T F E L 3 Z 2 R W Y v d l B P Z V R 1 L z N t T E h s R 2 5 I a 0 1 L M W V 2 V W J 2 c k Z x b G c 0 W W U w T 2 x q Q U R 0 S 2 U 1 L 2 9 m K 1 h k d D N Y Z G M v Z D E 2 d G l M M T Y v V T R 2 V X J P N 1 h Q R y t j L 3 B C d m 5 Q O V N w Z l c 3 T 2 M 2 c 1 c 3 c F J 4 Q U F B Q U F B Q T d 4 T U N a Z F h W W E Z q b 0 l k R j F q e T h 0 M 3 E 2 O H Z F Z 0 V B N 0 Z C V H B r e U p 4 b z h m Z j N K e G N m S F B K S D F B M G t j a z F V W l J W Q m 1 H N F l j a 3 R a a 0 l J T 2 t 4 Z C 8 r Z W 1 W M G o 2 V H h K Y X l U Z E Z z Z n g v M m F 6 M l p k Y U 5 x e X V y d j Y v e X N y S 0 Z X Y j J U V W t W W m p i Y 3 p L c m p P T D V j M H B k Y W J n M G d T V 1 o y c 2 F T M 0 p a M 2 0 3 a G V h V 1 o y N 3 A 4 M 3 N K T F d S Q 0 Z C Z l g v K 2 w 0 d U x p N 2 1 a M m 9 x U U Q z S D F h Z n R 6 W E t 5 c 3 J 4 N X J a Z H l T Z E t 1 a z h k M z l M M G 5 4 M y 8 x a i 8 v d j B m Y W V x a n F x c n E z V 1 F 5 Z V d J W W h q K 1 F k S W F a b m V I d U w 3 c j d s N k 1 v K 2 5 z a W t T Q V J B Q U E 2 N E l N b l Q 5 T H d J N G U x V 2 Z m e l g 5 M 1 U 0 W D V Q U F h t U 0 p P b T V G K 1 p M a 2 t w S 1 N 2 V H Z x U m t O R 1 R 5 N H c z M E N B Q U F B Q U F C Z 2 g z R 1 p E V F R w d T R V T 0 J G M G F p U U F B M E 5 J a m p 6 e X l T T k s 1 Y l Z R O U l l b m J t N 3 N 1 b T g x b T F m a G s v V l p s c z l r N 0 p k M 1 p S d F V Y O D Y 5 b T F k W F Y 3 M G o 2 Y l A 3 V j B t T n E 0 N X Q 0 U H Y 3 V E 5 q U H V B a 2 1 m Y V U r T U 5 U V T F T e V Z k b W 4 r M V p t M l V B U U M y N H J C R E Q 5 R z R Z N D l x c y s 1 W E 4 v M S t v L 0 9 o Q n c 3 U k 9 a U F A x R 0 d I S G J M W i 9 1 T F l 0 V 2 p 4 W X I z K 3 h w d D Y 5 Y l h Y T m V l c F p 5 V k p 2 L y s v d j B p U 1 B u W F I r W j B V T 1 F B Q U F B Q U F B R H J M M l B M e V R S N 3 l B L 1 o w S k F J Q U F B Q m d q e k Q w d 0 F N M D l N Q X R M L 0 g v N T F 0 d T A x M z N Q d E I 4 S G 9 h a E R q M z R J Q j A 1 N 0 h B Z E 9 l d 0 l q U m 8 1 U X J m O T Q x O D d P b F F B Q U F B Q U F B Q U E y Q z R r Q W d B Q U F L R E x p Z U 5 Z d V Z 4 T 3 J i Z U h h Z D N t a F J j Y m Q 1 d n A z c j I 3 S k d u a 2 l P R j Z l K 2 x T S F h i b 0 l U c m k 4 R U 4 x N k 1 F S H F i a T R 1 T U 5 4 T k 5 R M 1 N O S V c 0 d 0 F B Q U F B Q U F B Q 0 F 6 a 1 l p Q U F B Q U F M c U V o N m M v c W t k b V B L N U V J c U h s e T F l b 3 Z y N U J B L 2 J a Z T Z N M j M 3 b n F S M X E w Y U x H N m Q r K 3 V W Y X R Y Y S 9 u e U Z l c l d y V V F I R H R s Z m t s U l J Q b G 9 W N W F P M 2 F k d 3 h v M G F x d E x S V W t s V G F y V V J E R H p 4 Q V Q 4 N T V X d F h a R 2 k x Z n N W S 1 M x S 3 R Y e j A 2 N F F 3 Q U F B Q U F B Q U F C b 0 h 4 S U J B Q U J 5 O S 8 x a 0 p q T m J W T 2 h Z Q U t D a n V u W H J w b G x Q e m x F V X h U S X p E Z G w v c 0 0 0 N 2 Q v S k d i U W J 1 d T Y v b V B Q V 0 1 K Q 2 t J V E l N S E R k U k Y 1 N S t y d m Z i c T B l R n h Q M 1 h S K 2 M z d k R 6 M 2 t Z T j F 3 N 2 R W N i t k W F g 5 S 1 d 2 W F N G S k 9 2 Q 0 F J Y X B N b n R E a C 9 n R U F B Q U F B Q U F C Z 1 c 3 R k d L U U J B d G J X M U 4 w a T Z z S 0 t p b 2 s r a F k 4 S H V y Y T Z 1 N 3 R N d S 9 U W X d H M X h X V n J h d z B Q R 2 c w Y 3 k 2 d X F V b T l W K z N k b T I v O G V Q S H I r a m s 3 b 1 A 4 c T B o U 3 N i d X Y 3 T 1 Q r Z D R n N G R n V k J 4 L z R w L 0 9 K T E w 2 d T B 0 R l N E Q n c z c z V L a T J u N W 4 x a 1 Z R d n F V R l N u S D l o S n p 2 a j R a O T Z v V 0 1 B M n V 1 d U U 3 N 0 c z d 1 V B Q U F B Q U F P a U N X Q k V B Q V B a d 3 R i V z F B e V Z k N k d Z e k N 4 M E x B T 3 d z S F U w Q 2 t C c W Y r Z 2 N B Q U F B Q U F B Q 0 F Y V m x R N k F B Q U F J V l R X M X U 3 d D B 2 M 3 k 2 e D N h S F p W b 2 V N Q k F B Q U F B Q U F B Q U F E Q T l p T V J B Q U Q y V U h W M W R X Z T Y 5 S X l a a l p I N 1 o 4 d k t 5 a D R 1 Z E V 3 Q U F B Q U F B Q U F B Q U F E W W Z t d 0 5 B R 0 N y W n M r Z W Z W d 3 V q c T h 1 Z E J 6 b 0 h D Y V Z T R H J H R z k 4 d k 1 p b F Z Y b E d S T F h S Y 0 F B Q U F B Q U F B Q U F B Q T Z C d 2 t B Z 0 R B b n N a O W x h U 2 Z t Z G x z b C s 0 d E x 5 O S 9 w O U F o Q V F E U W x i a j d X M m E y Y j Z I a k F M Y k c z Z D h x Z E F 3 Q U F B Q U F B R 0 R I S U J F Q X d G Y U 5 H V F B t V V V u S l F z Y 0 J B Q U N 3 V 3 p C N 1 V 0 S k p o U T R E M k t y R 3 I x V U F B Q U F B Q U 5 B R k J Z V U 9 B Q U F B Q U x z M T M r a k V m V W 1 o Q X R u V H R m S F p l N X N O c 2 V P N W 1 G e k Y 3 b 0 d 2 V l F B Q U F B Q U F 1 a X d T Q V F B Q U F O Q V p Y S k x Y M T l j L 1 U r a E E 5 b F Q 1 e j k 1 R k F r R E J C V U h 3 Z i s 3 Y V V P Z z R n Q z N 6 Z W k 4 S y 8 x R G 9 L Q U F B Q U F B Q X d J N U J J Z 0 F B Q U F B N m k 2 O W J 0 N D V F Z 0 F M S m Y v W W t B Z X d D N 2 h 6 L 2 x S Z E 0 r b E d o N H d D M n h G M 2 Z 2 Z W U 0 T D c 5 W T Z E Z 0 F B Q U F B Q U 1 D T 1 F T S U F B Q U F B d G x m V F U r Z y t m Z n I w V 3 l X Z W h D N k E r b 2 N m Z n Z p d m F 2 S G Z v c 0 R 4 N 1 B H S z l u N z N h c G M v W C t n N G d M Y T R h L 2 J k S j Z 6 O V N h S G p B Q U F B Q U F B Q U 9 3 N k p B Q U F B Q U 5 o Z U x p b V d G S C 9 v U X g 5 N l l l b l N w Y j h z Z E V C N 2 1 y Z m Z m d n N u c D U 5 K y t v d k s v M 2 N R a V F B R k 4 y W E V s Z l d C O U p s Q 3 h 3 R n N 3 a F Z a d 2 o 4 c H V 6 S X V k Q 2 d B Q U F B Q U F H R E h J U k V B Q U F B Q T I 4 T m J I R 0 5 K M F l j L y 9 P R 2 Z S V k h F Y 3 R N N 1 N V T k R 3 O V B 2 Z i 8 v N 2 Z 5 R X A w c 1 p K Q U N R R E Z O a W R K M X o r b n p l N j l 5 c V d k S T F j V W F I a n d S N 0 9 G Y m 5 y e D I v M D Z G V j Y x N 2 p M b n l 4 M E 9 B Q U F B Q U F B W U 1 k S 0 Z E b 0 F B Q U F B N 1 B h Y W x x S 1 B K V V d Q U F B M S X V 0 b X p a M y s x b 3 F M a X J n T E h 0 U 2 V J S G 4 3 N D R T O H N Y c n k 0 U V J z b k F w Q U V z S X V v c S 9 o T V E 1 M z B y V E 5 u L 1 B S d m N j N C 9 Z S 1 p q M 0 8 w W U 1 3 M H V k R 3 p v K 3 R 5 M X d N d 2 Z q M l Z Q a E F r O W V O Z T R y e j F U N k p n Q U F B Q U F B T U R P U V N J Q U F B Q U F P a 1 B 6 O W d D U 2 N t U E h q b j E 0 e k p n e G d 4 O T Y 2 S 0 Z 2 N 0 x Q U F B w K 1 Z G Q l k y d k M 0 b m V 2 d n R 0 M j g 2 N m F T V H J w N D l l L 1 k 2 U 1 R t e E x j Q X U 3 Y z d H Q 1 Z n b V l Y Z W c y d H J h S X B l V 2 1 W b F B T V E x w M l B M e T h z Y 0 x I U m N B Q U F B Q U F F Q W h z R F V B Q U F B Q X R 0 Z E d L d 0 t v Y 1 Z L N l l m Y n M y V 3 N I R E J q d y 9 Y d n Z 2 V G U x W U 1 H Q 3 E x Y X Z Y d j F B R k V X T E N 4 c n B i a X l L b 3 N X c l Y 2 O S t Z T U d D Q l Q r N D k 5 N T d V d 0 1 H R E x o e T l 1 e l p h e V U x c V B F e l o w V U E 3 T k V x S 2 l v Y V R Q c D c w M 2 t z b l Z m S W V B Q U F B Q U F B Q U F x S k Z R R U F B Q U R R R 1 p v b W 5 1 T l d a Z k Z w c D U z M m x L U m 4 x W m l F Y W k x Z W F E L 1 h w Z 2 t Y c l Y 4 a 0 F X Q 1 A 1 M k Y 0 c T h Y e H h a S m s w b m 5 1 L 2 t V e m l 3 b 2 R G d 0 F B Q U F B Q X d N N U d J Z 0 F B Q U F B N l M 5 T W t k Z F A 3 b H R z R l J O b z R F Y U F K Q 1 F G Y j V x M 2 V 0 L z V N b T Q 1 T j V T U U J Z S T l X T V h y M G Y y c n I 2 d D R 3 c 3 l H U y t 0 W S s r Z V J K a 2 g 0 b 2 R G d 0 F B Q U F B Q U F B N 0 c 0 a 0 F B Q U F B N k V 4 T k U 5 S 1 d m e C s w T 0 c 5 S 0 J K Q k l B T m h X M 3 V J W W E r T 0 V n S m F y Q l F C N 0 5 E U H p t W F Y x d D B t N l h K S X N p c z R Y a V F B Q U F B Q U F B R 0 F Q U k N J Q U F B Q U F P b H Z M U 2 V 1 V 2 l R R 3 N C d E F 4 Y m E w S z B I c n l u e V F B S U 0 v Y 2 I 1 S F o 1 W k x r M G h t U H Z 2 R k c 2 W E Z E a H F 3 c m R G d 0 F B Q U F B Q U F B N 0 U 0 a 0 F B Q U F B M k J G Y V Q x N U x y Q W F 3 d m R x Y T l D Y 0 J B R 2 l s b 3 F M a T Z a b T F 0 Y y t h M l F n e k t 5 M T Y r K z J 6 S l A y M T B I R U J B Q U F B Q U F E c 1 R F R 2 h B d 0 F B Q U V D W D F 2 T E o 5 Z F p M M n Z Q Y X R s Z k x 6 N U N 0 Q U l B d E 1 m d E w 4 M X Y z O H d v W k N n Q U F B Q U F B U U N H U U N B Q U F B S U N k c W E y b D d Y b T E v d 1 d n S G J 5 N C t E Y m w v N T l 4 O S 9 U V F R 6 K z l i N E Z E Q W d B Q U F B Q U E y S 2 x J Q k F B Q U F B Q U F k Q 2 x I a l J 6 N W h 0 e i 9 J M G x t R m 0 3 W X N P R 1 R o W T R K Q U F B Q U F B Q m d a e U l S Q U F B Q U F B R F F G Z j I r N l k x T F g 1 a m 1 u a W h r T U F B Q U F B Q U F B R H N U a V F B Q U F B Q U F n Q z V u Z F h u N V A 5 e j l M V W t 5 c z M x N 3 p a c j F r V U x I Q k F B Q U F B Q U F z T E 9 R Q 0 F B Q U F B Q U E 2 S E l t b U 9 W T X V y S H B Q S m E r V U 1 o N E F B Q U F B Q U F B Z G l Z U 0 F R Q U F B Q U F B W F Z K c G F l b U 4 3 c D Z U S k p P T 2 5 m b m t r M k 1 L S F J N Q U F B Q U F B T U R P U U N J Q U F B Q U F B S 0 J M R 2 p G a X h I S 1 Q v d F o w Y m x I M G x V T E d B d 0 F B Q U F B Q X N M T 1 F D Q U F B U U F 1 c F Z H c m Z k R G 8 5 S n B s T W R p d D B M Q U F B W V B 0 N U l 2 S H o 1 d m Z 1 W n o v O T l O U D d G a k l l Q U F B Q U F B Q 0 F u U 0 Z S N k F B Q W 9 D d E t K c E 4 5 R W 9 u R U N u Z W Z r O G x r U m h j N k h y U 3 R z c k t 5 M H N 3 T 1 d y b H k 1 V z E x Z F h W c k p j b k 1 6 c F Y w Z l J B R T V a S m 0 1 Z H V k R 3 d U Q n A z T z U z Q 2 R x Y W 1 w Z T N S b X h w Z F B w M 3 U 3 K 2 9 X M j l M b 3 F p S j J 0 c W F w N 1 p F V E V C Q U x B N 0 d q d D Y 5 T 3 l a d G J V e n p H e W N t U 1 U y Y k 5 q d 0 9 V b m Z L W F J j Q U F B Q U F B Q U F P e E t K Q U F D Q T N V S X F s V H J E e k c 3 W m 5 q N 2 M v Z E Z N S m p P c D Z U d 0 l n d S s 3 K 3 l H U y 9 0 S 2 k y U k h 1 M 3 J C N D h l S 1 d r K 2 1 2 U 1 R v O E R N T 2 5 L a X N y d j V 6 T l p 2 L 1 F S b n h m T W J P K 0 h Z M H R p c U l w M D Z a T m 0 5 T j B u c 3 Z s a G l R U 2 l i O X V h e i t K U k 9 K L 0 p a R U l B Q U J B Q 3 l i Z E l H b W N K T G 4 w d W Z u e j U v L 3 d z T U 1 P M j F E Z 3 N B Q U F B Q U F B Q U h Z W U V n R U F B T H N G T T N 2 S j N X O X F V Y l N 2 b V o w d j Z R R j N u O W R H K z l N b E R Y R D M z N 2 N v Z n F Y c F R U S 1 p I Q 1 p w b k p u O W 9 L N n V y c U Z G b T l G b T l 1 e m N 1 W F B y b X d x e T J l e W p r e V p O R 2 h O R j B l M U J F U H c r b F V x R m 1 V e m 1 0 N j J H L 0 x 5 a 0 F 6 d D Z m M E V R U E N k c F R 1 d n l L S X B P Z C 9 j S D J 0 T k h J c E Z Z M z l I e E F R R G 9 5 c 3 J M e S 8 5 V l c x Z j N s c G 5 0 Y T J i O V Z x M W F k Y T Z r U H h V N k x n Q U F B Q U F B Z 0 I y R l J B Q U F 3 R z Z o d X J y N m F V b G Z i V H F m T 0 h G a W h i d W Y 3 K z Y z W l R L W l R W W U t T S 2 Z U a D d w N 1 V T Y V Q r V 3 J y T 2 t r S 3 c v Q V N T V k Y 5 Z m Y z d m 1 z c V N 5 V 1 R D M 1 V l W j J l M n Q y M W R W V l M y W l B I b n l 4 T 1 h M b D E 4 Y 1 J k R W Z X O W R u T X B t a G 0 0 c z l s V X I 5 d 2 N 3 K 2 x j d m w r d G J V M U t 6 Y y t 0 M i t K d 2 l D W V d h M m Z G d X V B U U F B R 3 p P e n V M Y T I 5 d W V T c n B H a z J Q M H l r U W d B Q U F B Q U F B Q z Z N Q k l C Q U F C N 0 p E T X J j L 2 V n d U x o N F h q c W R i a T Z X V k 9 y d T U 2 Z l Q 2 W S s y d m 1 i R m l o V X l N e V V T a W V 1 Y X J n b U N Z T i t x c X F w M 2 Q y Q 2 N Q O T V S Z l F N Q X N D Y 3 B M U z M 5 M 2 J y M T Y 2 K 1 V W R 0 p t W T J i T m 1 u V k N X V m 5 a d z R X T 0 N 3 Q U F B Q U F B W U V j Z 0 V R R E F M a V d W U 3 I z Z n p P Y T Q r O X h N S m p P a W R Y M D Z u Z j Y y c E t 2 Y y 9 l d V p U T 1 l u a 2 9 K V U t 2 V U p T W j h 4 c z h Q Z F B a R D B n c n R m b n M x b X N 5 M H V 0 V l F x O V R F e n U w V F N h S G N 2 a 2 Z T N n B C c 3 l t Y 3 l 2 V z R 6 Z l g 5 T F h 6 T 3 g w Z H g 4 c X F j S E 1 u c E w w N i t y c T Z y K z F F Y k t s V X F s T H p P e C 8 z S D J Z b W E x e T k 3 d m M v Z X J O M 1 d Q K 1 N m W X J K U j N 2 N 3 N X U 2 5 u S D N u M m F 6 M l N u Y i 9 v b W h v O X o 5 S m p P N 3 Y x W F p h V 1 k y W H R J U E p L M X R U e i 9 M b G k y c j M z c X J q b l A z e V Z F V S 9 i c z l i U k 9 K e E R h d E 5 n Q U F 3 S j V r e E l n U n k y d H J h L z h x c z R z b E t Y T C 9 n a V F T Q V F B Q U F B Q U F R S m R F S W d D Q V h V b 2 1 r M 2 t x b l U 0 L 2 J X W W p r O G 5 r c 0 p x Y W 1 1 Z G F O V G x i a m N 1 N S 8 x V 1 N V c W 5 V S D g z c 0 l u Z C 9 W d E p m e k t 5 M 3 U 0 O E x n d U Q 5 a 3 B v U 0 F T e W R U d D h p N l d P U z N w R l V a V 2 J y M 0 g y M G 1 a M G k 2 Z G V T T k d u U 3 B J T 2 l L S n B t W m d l N i t 4 e E p 0 M G p x S T J t U 3 B G d F R x Z F R S b V V 6 b U N 5 M k R T Y W Z U d j V a M H F h U V Z a b m F u c E 5 E T X p w S T B w c T M 3 U z Z m V H A 4 Z H h Q T V h N R 2 l U Z H B j Y k o 1 Z z h H U W Z D U F Z D c j F 1 W l p K Q 2 R p e E 1 w b k 0 z M X V Y c F Z L c G l 5 V E 5 5 M l F 5 M 3 k 5 Q V N H M H l z L z J M a W 9 x R 3 R h Z X R 1 K y 9 v Y 0 F B Q T J L M E Z R W E I 5 N 0 g 2 e E p K b D B S b T F 0 N 2 J D S 2 l v c l c v O T R F Q U F B Q U F B R F k 3 W k V J Q U d D W E U 4 Z n h y V U V R L 0 N n S W d v O U k r b U Z U Z V R x Z F B s T F M r e V R k L z h n a m p 5 e W F O R 2 5 T Z 0 N p S 0 x u V D N s e G N 0 V 2 x R M m Q r N 2 N w a W V 6 Z z J R e T J h L 0 Z k V j l V W X h M Q T Q r N y t 3 V X d t c z Z 5 c G J 1 T E V p W W M x d l k r a T Z G W X p P M U R T N V p s T T V x Z E 4 1 Z V B I a n g 5 W V h G d z g z Y 3 d 1 c T Z 5 c 3 Z E K 2 J 6 V m J s K 3 o x V j B x W H U v b n d Z a G l k V V Z W V X R r Y V J K a 3 l Z T m l P T z R 1 d l Y 5 a l I 4 L 2 Z o O D F K a X V z e W V W e X h 6 V W x P Z V J Y S V h q S 3 p I N l N U Q 2 I v d H E x N 3 l L T n p U S m d 3 W V l T W m p Y R D N H N V B K N U 4 1 Y m F w d k w 1 Y U x w M D Z l d j J F b W h Y Y z h F U H d B Q W 5 h T 3 N y R 3 h 1 Y l c z d C 9 U S T d W V k l n N l N w S m t 3 c 2 N G Z 0 F B Q U F B Q V F L Y 2 p F U U R B T G l l Z k N I Q j F F Q V J u c V V V a W d M d W Z Z M m F T Z E x N a z V Y S z V v a U F J e k 4 y R E F 3 O D g w T 2 J P b m R 2 Y 1 J V M U 5 6 Z E w 4 Z T N Q M 3 l 5 V T F 4 S E Y 4 M G J S c D A 1 Y T F H R X B U c D A 2 Z E w w b V Z s W l Z I b W R t e D d s N l h 5 V 1 N 1 Y m R u b W t V Y 2 V X W l J P c C 8 5 W D B x M z V y U V d x O G x Y L 2 t 6 O S t v e W t K U U p L c X F x c V d w R k t w T D V 2 W j F K Y j l G Q m N Y Z j B K U 0 w z Z i 9 Z c 3 V W R G p L W n p M S j B P b j J 6 c E N 2 Q 0 1 F e E w r d W U y Z m 1 a Z F h U N E p a R 2 J M c 2 p p T 0 F 6 T 1 R t Z j B o b l U 3 Z j F N W m w z U 1 F G N l h S N l R j d E N k L z l 0 S n B Q N V N 1 d k d Z U m l l S z B s b T l y b E V J d k c 1 T G N V V G h 1 R k x r Z z d k M X Z 2 b 0 N I Y y 9 K N H F p a D l y V E 5 w R k l M T j E 2 S 3 d B Q T l t e E J F R n d S d T U 4 c V N U S T d h O W F z V 2 F Q S 3 l z c m 1 G R G d z Q U F B Q U F B Q 0 F U a 1 V p Q U l C Z F R r M U 5 6 W n Z w Z F B w a F N j b F V L b l Z 3 S n B O N V d a T E 0 3 S 1 B 1 d m 1 6 U m 9 r W D N T b E k y b T E y U V R x Z H J 6 Q 3 p a M E 5 E d 1 p H V m w 1 W S 9 q T 0 w 2 O X B x W m 1 m V k 5 m N l h S N m 1 L V D k z U D J 4 Y W R P b V B i K z V N Y z N z M l B 6 e F B r b W J Q S D Y 5 W W N P R 2 F T V W x K Z E x H U y 8 0 Z k t 5 b G F 1 W E x s L 2 E z Y k p 4 S 0 p X V k V V d F I 3 a n V Q e m J r Z W w w K 2 d j d D Y 5 e T l M S i 9 r Y 1 B C b V A 1 Z z l X Q z Z Y V 3 h H R z R V Y V Q v V 1 k y V U k w c l B W U z c r e V p M K 3 B y W j Z X W T J 3 T j E v M z Z w c W V 1 d T J 4 e D U 3 Y k t t a 1 M 5 e D l s c G t k N n U 2 M 2 1 O b H R y Z H U 1 Z T Z t a 3 V 5 W E 4 z N T c 3 M l V i O U p l M i 9 F O G N E Q U t C T E t 5 c 3 J t M U 5 i V y 9 0 U E 5 X N 2 5 w R G l P c j V a M G F v S E R B Z 0 F B Q U F B Q T Z G U W t B Z 0 R Z S m V V b l l w T m 0 5 a E Z K U D U w d 1 l j S W 9 T Y 0 1 r L 2 F M R k Z n Q 1 N k S W F r Y X l S O U t n a U N t O D N z c D Z s V T Z w c E 1 K b k 8 5 S k k v a m V H Q V F C R E t 6 V j d Z M G 5 w b n R M V W x 4 S E w v W l Z 2 M G p q e n p 5 V m l x V m N q U H J K V W 1 U S j A 4 T 1 Y 2 e F k w Y y 9 k R j l U V j F U V z B i c j l o d z R i N l J H S 1 R i N 0 g 5 O D J O O X F v M 3 h t N D Z s V z R w e l Q x V l R V N 0 5 Z M G x k Y m x s V l d W b F l H U W Z D e E t J c C t O M j N h d E h 0 Y V g 1 T k 9 w d z k x O T Z K T U p 2 U F Y x b l d 0 Z G U v Z S 9 k T 1 N C c G p a W j k y O V V s S 3 l i O S s r b D A y W k 1 t V 2 p i S T V V S 2 5 X N W 1 a W E d j W H p O Z H Q 1 U 3 U 1 b l p q V z E 4 T F F F Q W d P M 3 p 2 N U k r T E N t U T J T a 3 p u M 3 p 5 c U x H a l I v K z M w R U V C Q U F B Q U F B Q j B G b V l X Q U 9 5 U 3 p P e W Y 3 d j R y U 1 d k S i t t a 1 F C R 2 R M V W h B R U 4 3 Z H N W M T F k L 1 k 2 a 3 o w N m F O T 2 5 L W E M 1 M 1 N S Q U V Y N U Y w W F R x Z D d s V m R Y W D J s b W E y V E p I Y 2 Z 1 S 1 h 4 M 0 g x M W Z w b j V R V z N W S j V Q S k F X W m 0 3 c j V j a 3 F a T W 1 S S 2 x V c W 1 j c E g 2 U 1 R L M V d F U W p E Y 0 V B Y l k 2 d 3 h N N 2 4 3 V V p s T V p t Y n J l b X l 6 d 1 p J V W h 1 R 1 N y V F h j a 3 B O U F B y b W t 2 c j c r Y T V K Z X J L N n V 2 c k 9 5 c 3 Z M e E l B Z 3 V X c l p z M l Z j b C 9 i a X B Y U 3 F W R 2 k 3 c F N r b T N a Y l B a a D d k b n p H M 2 g 3 a G R F V V Z U Z G 5 y Y U p S S 0 x O U k J Z Q U F M Q 3 h p b 3 F L N T J i V z F m M 0 5 w U E 1 s U 1 Z I M F U w a 2 5 G a l l x Q U F B Q U F B Q 0 F 6 a E 1 V T 2 d B Q W F F d C t n d j g r U 1 d O U E 9 P R 0 V J W k k r S 3 V u S n F W T 2 5 Q d G x X K z Z x c X F p W F p i U G F I N 2 4 1 T X Z 1 a m p r a F J G M G R Q d T N p Q 3 B Z d E t r U 1 p 0 T X p y Y 3 d V N U x N N 0 9 T M k t z T X d U T 2 J y S D I x U i 9 M e V p s V T Z Z T U 9 H b 0 5 p N l o w R W J a V S 9 u a i t D M 0 V n Z l l i N C s 2 K 2 Z 2 M z Z 6 V z c 1 M E I 3 M T l m W G Z O N 1 B C Y 1 J 4 Z k x p b k 9 a c k 1 M M 1 A y Y l F S R D h j T U t F Q 2 F k S j B z U 0 p F d 2 R K d W w v U 0 l u Z i 9 m Q 2 Z F d m x t V E p r M G F r R X d t O X k 4 c U t 0 b z N Y e F N x T V h H d l B T K z V l N j l r T X J s L 0 1 w b m N Y L 3 l j Q n d C Z z g 0 c U t 2 d X Z 1 a 1 N T W m R N S 3 N X Y k 5 T a F E 0 S k F B Q U F B Q U N n c 3 p C Q k F H Q 1 h a V 2 E z b U p r V k Z S V j k w Y 3 d P Y 2 Z l T l Z n T V l Q M z c 4 U H N s a 2 N s a k x z d n I 2 K 3 R Y Z X F F R 1 N h b X B x M W t q N m 0 1 b j F q T 1 A 0 Z D h s a 3 N s d U w 1 a 0 U 2 b l I 0 a l N a b E 1 w a 2 J T T T V L T 1 N h V l N Y M m 5 a N T Z S S m t 3 N l M 5 Q U 5 K a 2 F S Z n R x a j Z o e V N G W V h q R F N T Z W Q x S y t w T U o x T 0 g y b G 1 W N 1 Z 4 U z d l N n U 1 d l p G Y 2 x r O G 4 w d E s 1 T E p a T G Q w T 2 4 x N n V 6 N F k 2 T 1 N U V H k 0 e H M 4 b V N a a y t m U G 4 x R l I v d V p N R 0 h D M F d i M k Z Y Z X Z 6 b W F 6 Z H p h V l p 6 S 1 p Y M G o 2 V 3 h B R S 8 w c W x V d C t L N D N p R 2 1 m V 1 E 5 S 0 Z N S n J P c 0 U y N W h z N k l v Z W l D U l N M e m g 3 d F d T W k d a L 1 N p U V N i N 1 R u S l N r M H M 2 O D F u U 2 V U e V g 1 Y k d R N E F n R D N X M l B l L y 8 y V X o r N y t t O H l p T 3 J 5 N W t Q Q U F B Q U F B Q U F K M k p y U U V B N 0 x K V 3 J G a n h R S j g r Z l p h W j J j V 1 M 2 a V h k M n J J K 0 R N T j l F N G 5 F b k Z R c V Z X T m 1 U M G 5 x N X U 0 Z n p D L 2 g v N 0 9 t Z G h z M m J Q a F N T V W x K a F p t Z E h v Y m h L N m x V S 2 l O S l p u Y T B w R 2 N s b l N I S m M 3 b m N 1 V 0 V Z V G p P e m E 5 U H A 5 U G 5 1 W G 1 0 b W c 2 S W 9 H a T l w T D B s Z n F L N n V u d D F p L 0 9 1 a U t E c m J 6 S T d P N V h K e l U 2 b F V q Y V F l a 2 l y Z C 9 R O W 1 k b G 5 M Z U R P W n p G T 3 B W T 2 9 h U 2 Q 4 S 3 c z Q l d P c D J l S 3 V s b G Q 5 O U h V b H F O a V F o M 2 Q v b 0 g y U V U x T k R S Y 2 I y Y j d T L 3 B P U i 9 0 S X B W T D l K Z j N G M 1 Z k S F V Y U k o 2 L 3 F G Q 3 h k Z V B H a l F v R E d T Z n B n d i t t Q W 1 r N W 5 i M G Z I Y U s 0 N 2 p 6 N F J o M k x P T n F z U G M v U T B 6 V z k r a W J X Q m 1 B O H h z Y 1 Z 0 O X J W N j k r c D B k R m l n Q U F G M U F Y R n g 4 V l Z C Z m Y 2 R 2 t Z a k 0 3 c X E 2 d T d r U G w 1 Z V g z R m p v d U F B Q U F B Q U N B N 1 V V a U F J Q m R W b D F k W F V N N m 5 m N k h w U D l 4 O T M r M W Z o S T d s O H N 0 Q 0 1 Q d 1 Q 1 S l N r c 2 E 1 K 3 d w S l Q 4 W n g v S 2 x z T m x 2 V j F H N z Y 5 T 2 t y a m o 3 N j Z P T j Y 5 d X g 1 d W F U S l p q Y l o z V m U 1 K z F O b T l w d W 1 k a l U x T m M 4 a 2 s 4 a 3 h p V V R p Q 2 t t b l N M c F E w b X B K L 3 d t Q z R O c X B V N m Y r c C t Y N F Z W V l Y 3 e W F U e V J Q R E 1 Q e U J w R F B N N 0 F 4 M 2 Y 5 S G R 2 e H h G M G Q 4 V G l j U k d p U U N T b E 1 s a 3 J r a W 4 w O D l L K 2 4 r U 1 R u V D M 4 W k p l b D N S N 0 V B V F h k Y z R u M T N W T m 1 q U 3 B S e F J G T j Z y e H Y 4 M D k x Z F h W Z i t w S V A 4 b G t j a T l K R D V q W j R Y R W N m N 2 l t c H V i V n B y c D B P d D A 3 a n V N T G d p Q z R U T k p o Y X R 3 U 1 l L e W t 1 M U 9 w M U 8 x e E h G O H p i Z H E w W j F 2 M m w w c W x Q c W d 0 L z B 3 O V V K T E N N R H c x b F V x O X U 3 b E d Z U m p P c W F x c X F t d l Z k M X J T R n l T Z G F t Y S 9 x c T Z 1 d n F 4 R j N X Z k 4 3 S m V T S H B Q M H J 6 a U 8 3 O G h t c z Y r M T g y T U F B R 0 N Q Z D l U S W t X L 1 U x d G I r V m 1 h Z m x 5 U 1 h y c E p F S W d B Q U F B Q U F B T m p 0 V 2 F F R E F B Q 2 d Q V k t w M U 5 t U 2 Z t U m 1 R e V h k V m x S V T l J a 0 h I M 3 h 3 d y t i Y X A 5 U H B 1 O X g 5 Z E N h V E d k c T Z y c k t 5 O G 1 k Q k V I d 3 B q d U 5 2 W k x Q W k g w K 2 F O R 2 x B T H B j N 0 t R a U N q M G o 2 Z 0 t R U 2 Q 4 O U t 1 a k t U e V R 3 e W J 0 e T R u d D I 2 Z G Z 1 b X B D K 2 F X Y W 1 r W i t J N G 5 p c H B h a H p I V X h P S n h F b z F y Z 2 F 4 W G V J N C 9 u d z J t L z F W W l d Y b E l a T E 9 D W U x n U E V s S H V 2 d F N T Y j k z O X h 1 e j J l e U N G d m Q 0 Z 0 t T U H V 2 c z V a b G F l M z N w a W h y d m Z r a 2 d r c G p 6 M D B F U E x 0 e m V t Y l Z W W F Y v Z H B s M z R i b U E w d U t 5 d G J 1 T F B I U j l 0 b T F 0 V X R O Y W 4 v d X J W c i s 0 M G Z Q N z d E M j J r Q V F G Z j A z M m V m M 2 M v V 3 J Y d k Z 6 T H B K a 2 t s b m w 1 Z V g v N l B R Y 1 F F Q U F B Q U F B R 3 d Q V m d R Q U F P d 3 V 4 a 3 J x S 2 V t V D F k W F Z O M j l Q U j N F Y y 8 4 V E 1 G b V N 6 M m V z b V R w e F l F Y 2 Z 4 N D B F U W h P N i s y c 3 o r R X N m e F R k b H N k b F p U K 3 h r e l p x e V c 5 S z F r T X Z u c k 1 B e i 9 u N W w 5 S W d p Q 0 w 3 b j d Q a l U x T l E r b T A r b X h 1 V n d 1 M 0 0 3 N 1 U w b E p 5 Y 0 p V S 2 5 X M m 1 k M m V M N X J 1 N 2 h k R l V m V D N t c H F h O W E z Y l Y x Z F h 2 e T d w V 2 t u W E p w U E p Z V 0 V Z Z m x 6 U 2 h X W j J V e T Z Y Z T c r a 3 o y M X Z U Q U F B Z E h W S G p S a X h 1 T G E y O W d a S l g 1 Y 2 t k L y t l S k J J Q k F B Q U F B Q U R B Y m 8 w V k F R Q U F 1 N H Z n K 0 9 P U D d 6 M T k r d l J P Z j V v N W 5 V N S 8 z T j N Y c m w y N z l 2 N 0 h I b n R z M 2 R i Y U R 4 O C t 2 S G p R b 0 V F Z n p P V n l E N 1 E x U W I 4 O W p q M z I y T k l l U F h w Y 2 5 z d m x i c T J w c V h s e F c 2 O V B K c E 9 K T U F 6 U G l L T G 8 4 W n F h b W p j N 0 0 3 Y j J Z R V d B W F J N c k F n R E F s d F h X M X Z h V z J R T G x W L 2 h 4 N m N 0 a n k 4 d X Z M M 0 J Z Q U F B Q U F B Q U F I V V l p Q U F B Q T Z E U W t B d X l h U 0 F R Q W d L M n J u V F h y N j N M L 1 V m N T B U Z H l 0 M j J G S G p S a X h 1 S 0 J C Q V F B Q U F B Q U F k R k J R N k F B Q U F F R F g 0 Z T Q 5 S l N t T z Q 1 V 0 Z q Z 1 V B Z 0 c w U 3 h 6 O X o 5 N W Z 6 W j N z R j Y 5 Z G Z X O U I 0 Q U F B Q U F B Q U F 0 Z 0 9 K Q U F B Q W 9 Q T 1 l q W k g w W W t W R n h k c E N o d 0 l B d 0 x h b 3 F L a G 9 D S V B n M H k y S 3 p w c z V l L 2 E 0 Z 2 d V R U F B Q U F B Q U N 3 S F V n R U F B Q U F u Y U s y d G 5 a d m R 6 O U 4 3 c k 1 M S F F z Q U F C M V J W b G F X a 2 Z z L 2 0 4 N H R p d j d n N 2 1 F a F l 3 S U F B Q U F B Q U 9 n S U V n R U F B R U R u T V B 1 N X B G S l B K R m h L R 1 F D d 0 8 3 d E 0 3 b z B y M j V n T n E 1 M D E 2 N 0 l D e H d N Q U F B Q U F B T E R O U 0 F R Q U F B R G J a Z j c 4 K 1 N X M X R i V y 9 s b l J l W V B i Z H N h T k g v N 2 Z R T V F F Q T B G R V Z G U l d M S k Y z V l h P R C t 2 Z H J h M n I w T E Z 4 R U F B Q U F B Q U 1 D M l N 4 U T Z B Q U J k M T h 5 N n V z c 2 x k U z k w S E 5 q b E p D V z l K T 2 1 O U W d l Q z d a W X c 5 N F B l V 2 J Y c U t K a 2 Q 2 d E x u S z h y T G Y x W G 9 v Q U F B N k F U W H V m c 2 x a b m F 3 b W Z X V T l I T k o 1 e G M 2 S 0 F B Q U F B Q U F n U G F 5 U W d j Q W 9 P d W F X V n U 3 M U 1 6 N k Z 6 b 0 8 3 S U x j S m V O S D B P N 0 8 z Z G V a M l J 4 S n M w e T Z 2 c n k 4 L 0 1 W Q 3 g 0 U z J 6 Y X l y V z J w U y 8 z V n I x L 1 l i U D M 3 O G l r T E h B d 0 M 3 Z z F t e l p x V m k 5 K 3 F t Y z V O U z V l W G w y V U x H Q k F B Q U F B Q U E w R j d N d 2 d B Q U F I U n h K Q U l B U U 1 m T X J L d j d x N z I z R X N E Q 1 h L O W V S e D V 6 M k d H c k N o b 1 V B Q U F B Q U F C Q U 9 3 U 0 Z E Z 0 F B Q U F B Q W d G M l J 1 Z j g v U 1 V 2 e X A 0 U E N W Y X Z Z Q W d j Q U F B Q U F B T 3 d X U 0 F R Q U F B Q U F B S 0 F O R l J V V j c 4 a j l r M D N u S m w w d 2 M 5 Y X N r d 3 N a R X d B Q U F B Q U F R S H V R Q 0 F B Q U F B Q U F 3 R 1 p V V k Z U Y 0 w v Z S 9 O S j J i K z U r Z W Z m Y l p m b 1 d N Q 1 F B Q U F B Q U F Z R 3 R J Q k F B Q U F B Q U F Z T X N 1 M D N 0 Y k J B e F l 0 M j d k S H d z W k R B Q U F B Q U F B d 0 5 h U U N B Q U F B Q U F B d 0 J h M D N p S k F a b W Z V M W R X Z F h j Q 1 F B Q U F B Q U F B Q X R v a E V B Q U F B Q U F B Q X R p S y 9 S Y 0 N m b T g 1 Z H V 1 b k p K N T h j W E 1 p W U F B Q U F B Q U F B T m 9 k R U F B Q U F B Q U F B M n V j T G t o Y m s z L 2 R w a U t J N 2 E y d H J p d 2 9 a R U F B Q U F B Q U F R R n R J Q k F B Q U F B Q U F v Q j B x S 2 l y Z T h T Q T R X M U l z U 1 N h T m x Y U n R Z Y U 1 D Q U F B Q U F B R F l G S W t B Q U F B Q U F B Q z A w O W d 4 W T J h N D l K M 2 1 B c l B M W n M 2 Z W Z Y b 0 J R d 0 l B Q U F B Q U F O Z 0 V p U U F B Q U F B Q U F H e U R p c k t 5 c T E z N m Q z T k J G U D E x O X V 6 W l F 3 c 1 l F Z 0 F B Q U F B Q X d F W k l C Q U F B Q U F B Q V l C d V l t U 2 V D N E Z 4 S k M v T G 5 Q Y U 0 0 d n F 1 M n R y Y W 9 3 S 0 V C Q U F B Q U F B Q k l J a E V B Q U F B Q U F J Q n R O b W J N b U p W a E V K e n A 3 c m w 4 M F N o S n Z 5 a G t U Q U F B Q U F B Q U F F M U l C Q U F B Q U F B Q W 9 B U E d q Q m t 6 V T J h W E 5 4 Z V l Y V n B Y V i 9 l S k F v W U V B Q U F B Q U F B Z 2 l V U U F B Q U F B Q U F B N m J H e D U r Z l Z 5 d j d 2 c F B I Y i 8 v Y X h a c z A 0 c 1 p F d 0 F B Q U F B Q U F B a 0 F n Q U F B Q U F B c 0 I y S 2 l v c k 9 r e l J Q a 3 N 3 c 2 p P T D R u d G 1 6 W n g 5 V z R M Q U F B Q U F B Q U 1 B Z W p F U U F B Q U F B Q U F D M n c 2 a F J v O T R 0 U 2 l R b X l Y M n B K S m x a c n l p T 3 E 1 N T Y 2 c W 0 r a F k 0 T k F B Q U F B Q U R z b V V n R U F B Q U F B Q U J n T z Q w Y U 5 l c k 5 J Q W h P b H J R a F h 6 U j B R M F B E L 2 J X M X R V V 0 Z q Q X N B Q U F B Q U F P e V p T Q V F B Q U F B Q U F L Q V R s S l d W M W J y W m V V M 2 5 K a D B y N l U 4 R k R B a 0 F B Q U F B Q U 9 5 a F N B U U F B Q U F B Q U t D V G p D M H I r N W R M M z I 0 d U 1 Q d F l i V z N 0 L 3 h Z d 0 p B Q U F B Q U F B c 0 F j a U V R Q U F B Q U F B Z 0 U 0 M H R y e j h o M 0 w v V z N P Q j J m Z G 5 6 c H A x U V F G R E F n Q U F B Q U F B Z X h n U 0 F R Q U F B Q U F B N k h 3 W H V m U l k w N G 0 1 L z Z t d X J 1 N 3 N R Z 1 l F Q U F B Q U F B R D J I Q 1 F D Q U F B Q U F B R F F 5 U 2 9 x S 2 h y T S 9 X U k p U K 1 d M Z 3 R q O T F 0 c m E y a k 1 L R 1 J j Q U F B Q U F B T m d 6 a 0 F n Q U F B Q U F B T U F P V U Z G U j h V N X B 0 M j R U S k 0 y V E p E T U x Y W m 9 5 Y y 9 i c 1 V 3 b 2 N H Z 0 F B Q U F B Q T Z P S k l C Q U F B Q U F B Q V l B Y 1 p N V 0 x F O H N E c 1 J I Z C 9 S W k x N T E d G e G Z P Z X N X Y k 5 P S 0 h S c 0 F B Q U F B Q U N n N n l J U k F B Q U F J S y t 5 c 2 5 K d 0 9 w M S t Q W l Z L V F M x M E x B Q 0 F y c U 9 z c k 9 4 d E x 5 a z U w Z D N m e U J j V n g z S D h N Q 3 B Z a 2 d B Q U l B Q k p S R U Z V W U Y x Z D N U R U Z E U X d B Q U F B Q U F I U l p K Q U l B Q U F E a 2 1 k a 0 J r b 1 p J T 2 p x W l R D W U t I U T h B b 0 9 z N G F 1 V E l O N H F M a W s 2 V S t 5 S k p r b G w z b D Z w c m E y c 2 5 G R G c w Q U F B Q U F B R F F C W k V J Q U F B Q W t K Z k p a Q j V 6 O T B s e E h C O W J V M U 9 U S z N R O E F J Q 3 V a Z F N v V W E r R V l Y a W l w T G Z 6 U l Q w a 1 B W U l h W L 2 Z C Q W 9 Z R k F B Q U F B Q U M 2 S U N 0 M E F B Q U F B T m l 4 W n R i V k x U V 3 A v N 3 E x Y S 9 1 T k h 6 O S t S Y U h q Q V l B O V h W M W Q z Y U d 4 Z T l i T W h 1 U 0 x Z c m w v c 3 F L a T R z O E Z E U X d B Q U F B Q U F I U V p y Q W d B Q U F B Q U F N Q k 9 W R j V l L 3 F K S l I w d D Z N V j h V e U 9 4 U H R i T m 1 m Y j J R Y 1 F F Q U F B Q U F n S z Z E d l c 4 Q k F N Q n V L N V Z L O V h m M 1 M 4 M 3 N U R E 0 3 e U 4 y N 2 0 5 b W N L S X E r U D I z Y X R B Y 2 t h Z n o 0 O F F O T F N r c W V r M V F T e C 9 F U j J X e j J 0 Y W J y M C t u M E Z 5 V m R M K 2 1 Y M W R Y V m x 5 V 1 R 5 Z j B T a W N R a V N U T 3 F x N n V Q Y n p Y V 2 N E U D d o c n R Q T U x N Q j d y N 0 t 6 R 1 p F V V h U T n R H b l R u b W d W V 3 B C S 3 B U N G g 2 V E 5 t Z H J p N 0 I 1 S m V j U G Z M c z l s c 2 R v Z C t L Q U N B M 1 V K R l J j V 2 l K K 2 J O T 3 l a N D k 5 M n B a a l p H a 3 V U K 2 8 1 b D F k Z n V Q T F M v L 2 Z J S E R B d 0 Q 4 Z i 9 i d U 8 w e X E 4 d n o v K 0 9 j K 0 0 5 d m 9 U U k V T U m F 5 S V V Z U m R O U W p F M l Q w R H h z U k 9 i T k h F e E h U V C 9 D V X h Q U n B q R W p W Z l k y S X Z z Y 1 d v T V d L T E d o V j J a a G t G U l d S M 0 V R d H F i Q 2 l L M H F 1 V T N a b H o v L z V n b H l 4 T F c r c k E 3 U H Q x W F h Q T n p s U E 9 j N T h k d l l B N W 4 z a 0 9 B Q U F B c 0 l 0 a l J 3 Q U F B T E F y K z R P W i 9 W Y l N R b m U v e T h 3 Z W N 2 Y 2 h z V m p z M F R B T W g w c l N o Q W t U U H B U M G E w a 2 x a b l p 4 O D h U a H c 0 Z D N s L 1 F i U 1 R O W H J G a n h x N D B 0 a 2 t 3 b V B 5 K 3 B U d E p a a 2 w 2 V j l I Y 3 p x N U 4 w W E J B R U U 1 U E o 1 R 2 t 0 e D R k a G V L d V o z U 0 t w Z z Z R N 3 p l d 2 h T Z D J D S U R o M G 0 1 M D V B R 0 N Y Z C t S Q k I 4 M H Z M a W 9 h N G U 3 U E 5 M Z V o 5 T D N h M n R v N 2 1 r S m t B Q U F B Q U F B Q V c 0 U W R B U U F B d 0 M 3 T H p K N E 9 n d U R 5 Y 2 V Q R 3 Z k U G N W b F Z W T m M 3 T W J w Z D B u c V J K a 3 R T O W U v Z n J G e X h Z O E J V e i s x S W l r Y m d p a z h t O F h G S l N j c E d r S H U 1 K 3 p q U F B Q T E 4 w U T J 1 T U d E R m l O M G 4 z b U p t N W V 5 S 2 R U a z l v N 2 t z b W s 4 T W w x Y m o 3 c l d F W X B 0 U H A 5 U H h S b z B i d G 5 z d m x 6 b k g z d H o v O D h N T W g w N m R Q Y j J n Y U h p U V N p U j d i N C 9 j Q U F O a D F E U m 8 w N k 9 N M z N u Z 2 p Y T H h r e W Y y U 2 p w T W t t W j F U V j E r L z U 5 U 3 B V M G N Q S G p 4 N F V Y N H J C Q U F B Q U F B Q X V 5 S y t Z U U F B Q U h a W n F W V H F u c F l o Q U V r c U t p c D Z w T 2 5 I Z 2 M x d F k 4 Y U 1 5 Y m 4 3 Z H l R c E h v L y 9 Z Z V R J a 2 Z 0 c m R W R G d 2 b l E 2 L 2 R q R z F p Z 3 V M d j Z x c E M 3 d W Z s M 0 x F R U R U K 2 h Q T j d B N H o 2 e V R w R E V u S 1 p y T k Z a b W F T Z 2 4 3 O S t s b U w 0 V k V t a z V t M 2 h h Y 0 t B Q 2 h n K y s r L y 8 2 c n l J V U 5 P Z E 9 u Z U Z z M V Z 1 U 2 g 2 W W N x M G F R Z m 1 y V E F B Q U F B Q U F M R E x J Z 2 d B Q U F C M m F a L z V 6 R 2 Y y V E N h V D V 5 Y V R 5 Y X Z E T U h 3 O G 0 4 M U 9 r a V F 6 N j l C e V h F M U 5 6 Z k 9 T Y n B a M F F o U k Y v e k t 6 W m U 3 K 2 d 6 W X N N Y l R w Z U k r d X J 6 T 0 t v d k Z O U H c 1 d V d 1 Y 0 R T U m t 6 M j d 1 e H N m R 0 Z x c X F x c n l R U 2 l k S X R Q R D B B U U R 0 a F p 0 S G g 1 Z V Z u e X Y x Q 1 N k N 1 U z T S t 5 M m J x N n V y c m o 4 b G t i M W 1 F O G R 1 b 0 h B Q U F B Q U V B R U F R Q U F 3 Q z R z R E 1 Q Z k Z S Y 1 h 2 e V B w Y i s 1 Z V p X W U 4 3 d j R m U 1 h M M 2 R U N E l 6 b W F 6 R j B 1 S 3 p H e X d 1 O S t R V H F k b m I y b 0 5 N K 3 Z W T l B m O T l m V U h R Z k J o M D d n d U x a c F B r b l N E c E g y Q 0 l M Z z l G b 3 Z O R E 1 Q d 1 I r T E R h U U R B S m x S V V Z G e m l R W E N 5 c E d W T l R S M W R l b V J L W G Q x d j g x b F h P O W Z 5 S W 5 Q U T R w b k h 6 d m R v K 1 I 0 U k R B Q U F B Q U R R c m h F R U F B Q U F 1 N l J r T W 5 t T W 1 m M U c w b 1 F n Q 1 B x a z A r b F B w V k t w a 3 h Z d l h 2 e X p E Y z J K e F d J L z B P c S 8 v O H l W Z E c 0 a W t l a T J x W F h j Z m F r a 0 J V S F F k d 1 A 5 Z X p R O U w y a H V T N l Z T a T F P c D F I b E J F T 3 d a U m R H d n p T e G 1 a b j l P S n B N W G J k N V p B Z 0 R h b z h N S E Q v N j M z Q S t Y T k t P c H l V e T Z x T G F 1 N 3 R G c D A 2 W j F 6 R 2 R 0 N 1 V 6 c k F F Q 3 M 2 U k Z 2 O V R P U C 9 E L 1 c 5 O T R R Q 0 F B Q U F B R F F y c 1 h 6 W F F B Q U F N Q 1 d h T m 9 C U U Z F V V h a M U t w Z V k w d D N m c D B 1 W F E 5 W T J 2 c k t 3 c 2 w z U 0 J w Q W V q S 0 x v M 0 N J T D d Z c k h Z L z B u N n h p Y V d t a U x w V 0 R Q N 2 5 L U 2 4 x O U 9 m a 0 N R e m U 3 W j F 4 N 2 h 4 N C t a S S t r T V l o b V B N N 0 h W S l g 1 Y k V O e m 9 C Q U p 0 V V V W S H g y b 3 N 2 d m p o a 1 Z X U G p R e V l k M 2 R S O F h H T T J P N 1 c y d G 5 a M F J V W E Z T M 2 t 0 c 1 B D d E Z R S 1 l N V 1 B H S W I x N z l 6 N G 1 I b z h m R V l 2 R m p q Q 3 o 5 U V l F a 1 Y v d V B p d V h 5 e j J m e l d Z b n o 1 N D l l O X p l Z S s v O W t s Y m Z h a U 5 x S H B M S D h n Q U F B Q U J n a D J K S E F B Q U F z R X N 5 c z R h b T U w T 2 E y O H J M e X p 2 R V l y R X J X b z h k T 0 h C Z 2 N T d 1 d 1 M T F T T m d p Q 2 4 5 V F U x S X h 4 O X d t U 3 Z q W n k 1 T W l q V z Q 5 d n R j N n Q 3 c j V T M G c 4 c k t 5 d U h 0 Z X d M d 3 p B c D Z W e D M v K 0 R q a n o 4 Z U k w a 2 p S b 3 p Z T F p G S U R H Z z V y c U d o W W F t d j F y a W w 1 d 3 N B Y U g 4 T 1 B m V F F o U l Z E a G 9 S e X Y 3 c E Y 4 L z R 1 U F Y 5 W F Y 3 Z X B J Q n U y M 0 p v Z E F D N j c 3 T E p P S z F l d X Z M U m Z 2 M z d Q b D V h V y 9 q R W V q N T l F Q 0 d E b l p X W j k 0 L 0 g 0 U 2 F X b H B a Z j I 2 O W Z 2 K 1 p V c l Y v N 2 h 2 U F B P S z l Y Y U 9 3 U U F B Q U F B U U x 2 Q W p n Q U F B R 0 N Y W k d Z U F J G S D B j e k 8 3 S 0 F 6 R H d a T G 1 T V X E 2 K z N O b W E z L 0 c y N m R Q b j E 5 T E 9 z V E 1 m a j l 1 M 0 x o M 0 p N b m R 6 d y t D W U V v V V J U Y 2 5 F b 2 x C b V V 4 b T V m c l d T Y V Z T N z R W a C t I V X o r M 3 N z R m 5 z N m 1 V e W 0 z S D J t c F A z T m J M a W t a V k V V b l R a c D B x U V Z r a F N M e F h y S D Q v R n B Z U m h t e k 9 4 R l N h W H V m c H l a b W J 0 Z n V S M S 9 K U U N B Q W 1 S b U 9 V a y 9 y S 3 V y Z X l w e X Y 5 M 0 1 1 c G h a c V V z M z E 5 Y l d q d X J V c W R P N U F 3 W U 1 X S n J 2 T 2 d 0 S W N 3 Z 2 d l T 3 V 0 d H c 3 c j M 3 L y 9 Y V 1 o y U U w 2 T H d o Y U p s W l N V W E h E T k 5 k Z U 1 1 d U N D Q z c 3 V n Y z L y 8 r c W I y U 0 9 3 T U F B Q U F B S 0 F k W U V j Q U F B Q 3 d T N n F 1 c m 4 3 Q j N V O X c 5 e m 9 6 R z J s b W 4 1 Z j B y d z g v L 1 B D Y 2 x 1 T k d q a H g 1 b U t T Z n U v d j d D e G N 1 d k x T N X Z h Y W 1 w d D d k N 3 p D e k E y S 3 g y S V V i V 3 l 1 Z F R 0 K 2 R 5 K 1 d H d W Z z a j d q N U V x N 2 Y 0 M z h m Z D c z R D N 3 V F U x T l d 0 d U M 1 R E 5 a a j l 3 O X p z a z d T d n B P K z U r a 3 F T W G 9 5 Z z Z K c D F P M z d R T m Z 3 V U F n S G F r d k x 6 O H d h S j R m S 0 J M L z d z V m p k a 1 h s a T V i T m 0 z S 0 N 5 O E 1 6 b U 5 w a F d U T n J R Q 3 V 2 U E x L e n Y z N z k 3 K 1 h F T U N 1 T H d p Q 1 F m M z Y 5 Y n Z u M 0 h Q U E x k W C 9 k Z 1 Z n W n d B Q U F B Q U F C W T k v K 0 F B Q U F C U z R L W F Y x O D B 6 c X V X T D U 4 a D R q U m 9 4 W W 1 P O T Z B Q U J i e n Q y R H V x b F R M M U F V W F N L e m 9 x Y m 1 C c E 4 r V k Y 1 Z W Z s M W V p O X U x c l F r Q l N J b 3 Z Y N z c 4 e j J W b F p l Z m x 1 U 1 p z U X l 0 V 3 J M a X l R N G N P d j V L V T F m O T J C V 0 J u Q U F B Q U F B Q U Z p e D B C Q U F B Q U F B R F l S W m h a V k R G a 3 l P V 3 h X T 3 d J U 1 c 4 M k 5 S Z T d k T z J V d X J y N 3 A w e W J k b U E r N j l 2 R m 1 h U m d 4 b 3 d a U T h 2 S 3 l y N m Q 3 M k t 3 Y l p X V m x a M C 9 Z O G F N b y 9 T L 1 h R R U F B Q U F B b 0 t B U k J B Q U F B Q U F B W U J j e m V Q R G d G M 3 I y N k h H S T N H O W 9 i a k 5 w d E d X e k w w N n B x L 3 Z E T y s r O F U 1 c l A r b l p C Y T N Z R T Z O T 2 5 6 M 2 Z G N X l X R k t P a l R w O C s 1 N H Z Z Q U F B Q U F B T m 9 K L 2 1 F T E F B Q l E 0 T n p k S k 1 u T X N 2 b X V C U U N 3 N 2 Z U d j M z O W x S V V h G Z V N h Z D R P N E x t c H F M V G Z y b C 9 B V U x Y c H N 5 Z G V y b j h s c m d y c 0 5 h U E F k Q k V M Q 3 J R b 0 Z x Z W 0 5 Y j d n a E F H Q U F B Q U F C Q X d T S U l B Q U F B V U 9 E T X J D V G Z O U U F B d H A v e T h 2 S k h p N H V L R G 5 M c H l S Y k 4 v U 3 l L L 2 p P b H J 1 N y s r d n I 2 d m 5 r c m J 0 Z G h X d j B a U 1 J D T H h m Y k t k e k h Z U G 1 L e D J B R n F l c D l G Q 0 F B Q U F B Q k F n U 0 1 J Q U F B Q V V Q a U s 4 M T B B Q U d E N 0 d q U m 8 w S n p E e T h 1 U G x m c z M 1 R D Z 2 d W Q y a z B a S D d m M n R y Y T M v a T d y R j g x c m d M T U V s b V p s M 3 l Y U W k y a j Z i M 2 x 0 c 0 N B Q U F B Q U d n W E N B S U F B Q U F V c 0 x x N n V x O U t p d W U 3 R G d E Q W p s R l J V W E Z M T E J i Y l g 5 T D F r c U t t N W 8 0 e S s 3 K z Y r d n B Y c D l U W G 4 5 R j h 5 e G l z a G E z a T J 3 L 2 V h d 0 F B Q U F E d E F 2 L 2 9 B U U F B S 0 Z D M T l m W G Z s d n N O a 2 h a S z Z y N X l 4 W W 9 1 d z R j U F g 1 c n Z 1 Z 0 F B T z B a Z F h k M m h r Z n Z m e k 9 5 S W x 1 M 3 U v c k p p c 1 Y 4 Z l B u a n d 2 L 0 5 W M j A 3 R 0 p N V W t G V W t x Z H Z k R m V h N E g y N U d a Z F p Q V U l L b F J V a z Z T N T d j a U F B Q U F B T m c r Q 0 F J Q U F J Q z h t a k o x Y W l M Z k 5 S U V N 5 K 1 d L R l F U N 0 t J c U 9 r Z G x K a 3 U 1 d 2 F i a E o r e E V F Q U l E M n g 5 M n R k d X J V T H l t S y 9 t U m 1 2 Z G Z x a z J v R D Z k Z m w 1 Z V Z q O D F Y Z l R x T D V u d k V F Q W R x Q l Z r R 0 F T U C 9 i T 1 F N Q U F B Q U F D Z 3 B C Q U F B Q W t E Z l R w a z M 3 W k d N M k 9 6 U G Z k U l N v Y V h M L 1 Z V V k Z 4 W C t t M U 5 X O V F S Q U F B T n E z N T k 1 N G 8 w d D h 5 W k x m d W Z 0 M 3 p h e j F M V 0 9 l a y 9 z R k Z S V V Z F L 0 5 T W F A 0 U k J H a E h D Q U l B Q U F B Q W F D O E l B Z 0 F B Z 0 x 4 a V I 0 Q n R L K 2 E r Y k 1 p U U l i V X Q y d 2 d D Q U F D Y V R a c z J y W D l q T m 5 1 a H U 1 K z l U a U R B d l R v S W d s K z I v b k 9 r S F N B S T B J N F F C Q U F B Q U F E U V h o Q U V B Q U F B S 0 h B R U F R Q U F y Z F h X M X U 0 b D Z U Z V N 6 c E Z a V W N z K 2 w 1 N H k 5 K 3 N r U F Z 4 U l V k R 1 l s d 0 o z T E l J Q T d R a E J B Q U F B Q U F E d F J a R H Z B Z 0 F B Q U F B Q X d J N V Z V V k h 4 W G t W R n h U Z U t p b 3 I y a 2 Z 1 T l d u M W h W S k p r M H R F e X U w L 1 N 1 N 1 g x O V J m W D E 5 Z j N 6 V i t s Q U F B Q U F B Q m d T e E F F Q U F B Q U F B Q 2 d u U m 8 w Y U 5 E N 0 Z S V V Y z N U g 3 M 2 k 1 Z D Y r N H I x M 1 N h O V p I N 2 h i a 2 9 l b m R L W G Q z O X R i V z F s W G t z R m J 1 b 1 h D N l g 3 e E l B Q U F B Q W 9 G M G l D Q U F B Q U F B Q V F E d F h V V k h 4 N G V I b D V k O D N h V S t Y Z n V i d W J 6 Z j N t V m 5 j c E 5 F e X E 2 b X R y W D E x U 2 w z Z D k x N T c 3 Y l h P K 2 F 5 M z B D e G F 0 R m g v d i t 0 Z V R h b W J 1 d E Z 4 T i 8 3 d G R 0 M T Z 4 M T F 0 d n J o K 3 h W K 3 Y x Z F h Y M z d 3 d F N 0 e H M 3 c T U 3 L 3 Z X Q W Z 2 U 3 o z K 2 p q N W N 2 e l V n T U F B Q U F B d E d m e G Z C Y 0 F B Q U F B Q U F C M k R o V V Z G Z k 1 r L 2 N u Z C 8 2 K y t 2 b j Z V d T M v S H B l U E 1 M Q 1 p K T W h 0 Z z B q V k x s e T M 3 V T I x Z D N a T n l 2 N y t z c k 9 5 U m d 3 O C t l R m w r S z k r M X Z Q c j Z m L 1 g 4 b E h x Z G M v W V p r c V R G U z V i b 3 d Y O C 9 w c 2 J H U m g x Z V B s a V N O U D Z w a V h y b D F k Z D A 3 c G Z Q V W 9 j T 1 p W c T F h c F h H c G 1 x M C s y N j c 2 V 3 R m T 2 J 0 T j Y 3 e n k 2 d X N x S 3 k x Z H E r M i t C e D d X c 2 8 4 M y 8 4 T D g 2 V j g 0 U 1 I w N 2 R H a n p l R F B U U j d Q b m F N Y T c 3 K 2 1 Q Z i 9 x T G Z 2 d X J u N n F v c U d p e j F 3 V U F B Q U F B Y k J t Q 0 F B Q U F B Q U F B W U M x b T V w T E d T a H B i W D E v Z k 4 1 S y t w U 2 o 2 a H N 6 N k 5 Q V 1 h T V H B a W m l l d l d M b H l W V z F k W G J Y Y z c 1 Z j B j R V Z G e G V K O D F y N H J H R n R k b y 9 G U F R W U 1 B I d D E x L 0 9 l T 1 d h Z i 8 z Z m R t N n Z x Y m I x T n h j W k Z P T y t W R W R l a F F w c m Z l b W F F b 2 N o M D h j T U J X c m Y z R X V M U V d M R m k 0 M m Z O T y t Q e G 4 x d 2 9 D T k R Z M k t y d U p u U W 0 r O X B X e j l N N k 1 k e l Y 3 O W h 4 O U 1 P d E Q 5 Z T Y 5 K z B i S G w 1 Y V V 5 T X c y d X p Z Q U F B Q U F 3 T G 9 J Q W d B Q U F B Q U F n Q T B h T W 1 U S U x F a 1 h q W G U v c E V 0 O S 9 R b V I 5 Q j J U U W t u T l Y y e E x K Q j B u c y t Q a z N q a W x y a T R 0 c y 9 z N 2 x K U T h k U E R C Q n k v S V g r V T d y M i t l Z T Q 1 Z W 1 m N m F i c i 9 6 S H U y M 1 Q z O T E 2 R k M y c G 0 v R m l o V z Y v T T l Y S z V 0 d D F L O S s r d i s w K y s 2 N 1 N a S m V t U G F 5 S k t s O D h L Q 3 R Y b i 9 2 Z m 5 2 c H F p d i s y S 2 F 4 T j k x e W h 4 N G Z t M X F u L 2 Z x Y m J s U E 5 V e F B h d k 9 Z U G Y v T E x U W T Y 1 O W N h c j F h d G 5 q e l l m R S t 0 S 0 p C S j d 4 T 1 B 4 R D V 0 Z V B w S k t w V T d j M U p 3 d 0 R D O H p z N T l K V W p h Y j N U K 1 R 5 Y n k 1 S l d 1 U E h E a 3 l k U G Z 6 S k E x M T k 5 M G t a U 1 Y 5 S U 9 r L z Z Y V D Z o e H V h R T B Y U l Z 5 V U 5 r N 1 N I b V R W S W V 0 d m R I M j l v Y V B q c m h B a 1 Q 1 c T Z u M 2 h 2 T j d G d n V m b k k 2 b l g 1 N F M y b 0 Z B Q U F B M m d P Q 0 F B Q U F B Q U F B W U p N c X p i S 1 N I c F Q w N E x S c D B 6 N 1 o y T m c 0 V 2 1 h a n R m b 0 N Y a U J K T W l z e T Z i T n k v K 3 l L b F N 0 d n J x M n J t e X I z a k t U e G 5 U c D F l b n J B Z 0 F G T D g z Y 0 d P N D h P S G N y M C 8 z N 3 d I Z j M 3 M F N m M G l i N T l 0 S E R S b 2 p W O X k x Z X N V R W x K a W I 1 N T d q a z Z i T k F o Y T l x Z m U 3 N j J h V z R I d m Y 3 Z j l W K 2 4 z W C s v Z m Z U Q 3 R K Z j A 4 Z k x W V y 8 4 M 0 5 E U k k 3 c H J 3 e k N S S j B y N z c 5 T i 9 t N X p M b 2 t J U F Z y V n Z Y Z G R x e j J h e m k 4 Y z M 3 M k t t M H B H U m J s W V h W a m h z M W F s V C 9 j Z V B H d m J P a E F V T 0 h E a T J U O V B X d F h T Z 0 1 3 e i s 2 K 3 k r Y V h y N W h a c T l M N n U z d S 9 T V 2 R M b W 1 0 S U V B a W t T a U 5 4 V 0 s z d S 9 z W l R i d E F 6 S k g w Z 3 F T T z d 2 N H B N e n V z c E t U a 3 U y R V l u c H B P c D Z 1 M 3 R q N E F B Q U N n U F N J S U F B Q U F B Q U F B T n N 1 Z 1 F Z U G V s M 1 N W c E t 1 b V R a d T J l M E 0 y Z T d L N W o z Y X A w c 3 l h U D J z S U p K W E x y R n p T a j V j d V c 1 Y W J V b G M z M W F T T T N E U H R O U m p 3 L 2 d l e k 5 H Z k 8 2 a T g 1 S D V P c z F K d H Z 2 Y T A 1 O C t a S m t 1 Y k 1 u Y W Q z M z U y c E w 1 N C t X c k V n V V A z V W F U c H M w Q 0 d h O W V G S G V 2 Z T l t W k t r M y 8 3 K z h n M G U r N T Q 3 Y n R a d G Q 5 N m p t Z T k v c 0 Z i N 0 Z Y K z l U c E w w e l h P L 0 x F b H l k e l U w T k x h c D N p a n l q Z m F m T 3 Z v a 0 h Y T H d R Z X U w M y 9 p M z I v W G M 4 M 1 g 2 e H J s Z j F y Q 2 h S N 1 J w T F d 3 N z d q N 0 R 6 U G F P b 3 V n O F N S Z H N h R n p I a m g z U G x 0 U l Q w a 3 h K Z T I 3 S l d w V 1 Z s V W V h M l M 4 a 0 x Y V D N F O V B w O U p x d E l v W U 5 H O W E 1 c k t 6 c 0 M 2 M 2 5 4 R 0 t 4 Z j V y W l N l N C t R O U o z M H V u M F d F a 3 V T W W x F b 2 x z c 0 Z 2 d T F t Z j N Z e k I 0 Y k 9 Y T G t z T 3 J x N n R v d H F R M E F B Q U J v e n d n Q 0 F B Q U F B Q U N B T F R a b z B L Q T V r b T Z T Z E Z O d G J X M V h 1 W i 9 r W n F m S W Z a U 1 p s V G F Q T T d P W X B B c E p G V E w 3 U 1 h N d 1 F O S j R C V U d t Y z F u W m h Q W V F E S G h 5 W E Z x U F B q N T J 2 W D J U c D l S c D h w U z Z 0 Z H J 1 L 2 N j d G V 2 U S 9 x O G V Q U H V s N G Z h S n Z u e l Y 5 N z h 4 N F Y 0 O C t Q b G F E Q n g y a U V j T 0 d x c V N r V 0 9 k K y t Z d H J k Z 1 M 0 O F p Z N 1 Z G e F V w S F B Q T 1 V 2 U z Z o M E I 3 b i 8 0 V W I z N z N r e W R l d F p Y d D h m c F N a S 1 d M b D J t Z E d h Q z N G M E R E e n B n d T Y y R G p Y c l Y z V H V i M m J s R G h 3 N j l j T k t r U 1 N z M k 1 P N E g 3 a j d Q e k t a c k M 0 T U F z V m l z V X B M Y y 9 S O H R R d 0 N T O U 1 3 e n p 5 e V Z k S H Z M d G p B T X p 6 Q 3 p r e V I 5 R 0 F U Q n N P c n E 2 b G t 0 K 3 p P W n p D S k p Q d 2 5 E Y 0 l t W l h S e E Y w Y T J T d H Y 2 Z U d B Q U F B R U E 3 U X h B Q U F B Q U F B Q U J z R X h V V k Z Z c 2 w v V j N T M z k 5 N D Q 0 M l N w V X V Y R G 8 r a T Z H a V p K U 1 F k S V d u T j N 1 O X J C U U 9 p N k l K b E g z O G M x Z G J X d n V O b T A 4 M z l G U S t D N l J a R n J 6 V D A 3 d j N x V V h 2 d X V h R 0 x t T H V j W T Q 5 S j Z 2 R H l 3 V 3 R l e i 9 4 Z 2 x t N i 8 4 e D V s c z F r T l B i S k N v N U p W a W d Y Q m 1 2 N V Z L M W V w N X F u V j E x Y U h E V D F T K y s 2 e j k 1 c S t j Y W 5 4 a 3 F U R E J o M m l z U E l 6 a 3 F R a G c v O T N 2 Z l M y T y s 5 U l d X b X B S Z 3 d i d W x Z T l h i d D I w Y W l 3 Y 3 A z Y W N y b W N j b E d r N H F L a U 5 X M V R Y M 2 h S Y j c 2 O X d a M 2 x K V W 4 v Z W J K Y X I v L z N q V F d 2 N T h 5 Z H A 0 Y U d C b l h 2 M W s y M z M z b l B S d W R L V X F k T 2 5 k Y n N W b 0 J 0 d z h 6 Y z N X K 1 R k R U Z a V 2 R s W m t t N X B Q V 2 J r e U p G a D B 6 Y j h s M G s 2 d k d W Z k 1 w b D h X T k t K a 3 M 1 S 3 B W T H J 2 S W x o R 0 w 1 d V p 2 M W l z V m p m W E M 3 M 2 N k T 2 F 2 Z H B Z M 3 Y r V E p I Z S 9 J S l Z L e m R y U W 9 C N D l l d n h o N G N L R l h 6 T 3 p R N V B K W k N L V l N t W G F l S H d B Q U F B Q U l n Z 0 F B Q U F B Q U F D M m c v M z M z M y t W c E h U V F E 1 S l V X M X R i c V N C S X V Q d l J K a D N k Y W t v Z 3 M z M U 4 y b G R t e D V 1 N 1 p L Y m l P W E 5 V V z F j M 1 E 5 T E x M c j F x N 3 E v R V l y R T N v a W l h M D d G a n g 5 b T c y a T R D b i t q Y l o 4 M j M r c W Z V V G R W Z C 9 4 e W o 0 d U l p W m J O W n p a N D l W e m Z m K 2 5 m O T V Q e n Z h c j k 5 O T V F a 1 h Y Z l R y V 3 B v Y U p B a 2 Z U U j d 6 b H B C Z 0 x u e j V r d V N k d C t 0 c m R k Z l Y r d m V y W n Z P U H Z Q V W R k c H Z 1 d V V P U F Q 0 M n B W d H Z 2 R n E 5 Z X Z h U U p G V W x S b W o r Z 2 9 Y c T J x W H p C b z g z L 2 R Y W E 5 m S F o 1 O V p w W D d o b 2 t a N m E 4 T 3 d t N i t u U m 9 6 d E J n R z N N M 1 F O M 3 Y 4 N 0 1 m b V J t M z l O N m d n Q l J G U D N R e k h L U 2 J w Q z B W b G 9 r b D h 2 Z E Z v d k Z U c F I w d X F T M W d n Q 1 Z s W l h s W m 5 h Q X B Q d k d q a D I 3 b 0 t x c T Z w R W d D S z Z R Z E V Z W W h w U F Q 2 Z l M x a 3 F M M T F a V k l K T H F a V 1 l X a 2 p 4 Y 3 R X b l R m e H M 1 a H p K Z 3 h 1 V 1 F 5 K 2 F D a z h 5 V 0 Z r Z 2 d D Q U F B Q U F K d U J J Q U F B Q U F B Q U F O Z 2 h L a W 9 x e G t z Y T M v e T Z 2 c j c r Y U h k U H V Q d l J N b H Y z S y t y L 3 M 3 Z W t 2 V T A 2 V G 1 i S 1 J h d X Z N U z c 3 K 0 d O T n F h M W R Z V 2 F 6 W F p v b G F i N j V 6 M 2 F 6 M l d Z M j I 5 e m 5 1 U H N j a j h V Y T R s S 0 R w R V o z Y n p D e l J u Z H Z r T l E 0 Z C s 3 Y z d N e V p N N 0 9 U S m s z U 3 J i Z m V t d H V P c D c 5 R 1 k y T 2 o 3 b n Z n W V k x N T h C S H Q w N y t m e m p u N 1 R G M z R 1 M H R W V W x x a X V m U G 4 2 M m U v d m x o Z i 8 4 c V h O U E N n Q T F X Z H p x a W t w R V N y V n E z U 0 I 3 U F c v d k w w e l B j L 2 t D V H R z V W Z 2 N 1 Z a c j N 6 N T d x R y t m U F R Z N j V 2 e n Z m V X Z m K z g 3 W E p V b j M z Z i t 3 S H Z 6 M 1 l 6 c i t j O G Z v c k t h d 3 d j Y 2 Z M O W Y 4 K 1 F 2 V X R X c 1 h k Z T N h W l o z N W d k b T J M N 3 l k T X p O T H A 5 U H Z o b U g 0 a U p t Z E h J Y m h p S m J i O W 9 k a H V J K 1 p m Z D d k S D B x b j A r O G x r O G 0 x N X J 2 N z Q r N C s y O H l P T 2 Z M S U k 3 d E 1 u a n g 1 U 1 h O Z k V B U m Z i U H J 4 T m t t c X F h b D V O N W x N Z m t Q U z M 4 e n N x a k F N e n p X e m k x S 3 A x T D l i M X h V R X d R R 1 N B a 2 t 2 M W R Y V k 5 X N 3 F Q T n o 5 W l R P V H U v Z m Z v b D h F Q U F B Q T B J N F J C Q U F B Q U F B Q U F I a 3 h a T W l R c H l R O U p V b n V I c X Q 5 O G N Y O W d t e D J Z Q 1 F O T l B l Q k x n M l V k S 0 N a b F c z b 0 d F M T l l O X Z x c 0 l C a 0 p s d D l R S G 5 6 N n l q U 1 d s Z j Q z Z G Y 4 M k w x S E Q z W H Q x a z B E R G p w S V g v c l N s N 2 J 4 R 2 E 3 c n B a Z W 4 2 L 3 F i Y j l P c 0 R 6 L 1 N F U l Z E O U 9 N Z m Z s Z X o 1 O H l S S k 8 y M 1 Q z L z k 2 Q W Z u N l E r W F g 2 a 2 J i N 2 x E e D Q 0 S 3 R X L y 9 2 W F h 5 a V o v W E Z Y K z l U c S s r L 3 N a Y X g z c n p y Y m R W W E Z 5 a 3 Z U N z V 5 W T J 1 d V h U c E 1 q M z N m S z B x a n g 0 d X V X d i t n Z 1 c 2 N l p Z N z F o b j N 5 c X V 2 U z V M d X Z u Z U 1 T a 3 R L M X V r L z U r d 3 p W V n E 2 Y m 5 0 U l V a R 0 t p b 3 E w Y 0 5 F a V B U N j J X b V Z s W l R y O U N 5 Z X J y T F J V a 3 Z U c 3 B P Z D E 5 Z l U z N j R 4 V F Q 5 Y V p w N D F 1 M n k 4 S z I w U V F C R m U 1 K z h s T n V 3 S 3 N D U U t Z M m Z j b E J l N S s 5 Z n J t W l R L W m J C a U d k M G 4 2 Y 2 N l T 0 h V K 1 U 5 S S 9 t U T J y M U x n R X p V N m x V Z G Z Q N F Z D c D F a e U t S c U k v R l l u O H h z N l N r a D V Q S l p H M F V S Z C t 0 c W F s N X Z z V 2 h 1 e l U 5 T D I 3 a k t U U 1 A 2 O U R H O F F B Q U F B Q 2 F F Q V F B Q U F B Q U F B Q j U x N 1 J G K 2 V 0 T m o 0 Z G E 5 d F h X M X U 1 c l p n Y z F C d 1 F r N 1 N 1 c G o 4 e D Z T K 3 E w N D Z 2 Z E 1 0 b H N W a m Y 4 N 1 h Z d F h M U l k z L z M y M X p R c X J K U z d L d 2 d D b F p T V X F L a W 9 T T H Z 2 M W t 1 W F h m S W I v Z D l m c n R X d 2 9 6 N n R M N T E x d W p w M j Z L Q j d 4 e n l r M T E 3 L 3 I 3 T F p u T 0 x 4 b U 9 Z d l d L Q z U 4 K 1 p y N E l B R E Z Z L 0 g x b G x y e n R 4 N W F t e H M x T 0 x G U y 9 U b H I 1 K 2 5 L S X A w U k 1 V U X J W a T V T a X R X c k 5 E a l k x T W J y T E 1 t T T J H O T d X Z W V O b n B O R U t B c F p x R j Q 3 S D l y M y 9 H U G Y y c m x 5 b F U 2 N S t 3 e j F M b n p 6 d m U y T E Y y M l R M V j F k W X Q y N U p x e E l C Z z h l U E R n R j N i a 2 1 p M V Z W M W M v R l l i a E 5 F b W 5 q Q n c 1 c 2 0 5 M W R m V 3 N S Q 0 x S U 2 R L N T d q N n R w c W J t N l E z T m p h T G 8 5 b G d z O W 1 N e k 8 w M U 5 R W U F 3 R E k 4 M n M w O U k r c j F h Y m Y r Z n l X U m V s a l F 5 R E 1 N U l p 2 W T d T U W t 6 Z X l h W l R I N H R s V X J k S 1 V s Q k V D e V h K S G Z m O E w w b V d q Q 3 o 1 b k V M T i s v T U F R Q U F B Q k F F Q U F B Q U F B Q U F P N 1 d L a W 9 x M 0 p M M G w 2 Y k g x O V U r Y k 5 x M S 9 Z M l B q N 2 g 0 R X Z R U D M z b T d X M j k x N 2 0 z d H Z T Y j N j c k Z S U 2 t V b k Z r b 3 J r W G l 5 c H l L V m l k e S 9 5 c H R l U 1 N y Z m 5 l Y 1 R q Y 2 Y z c V p 6 O V N T W E d 4 Z X Z Y c U t V b T Y v c W J i O U 1 x c n I r b l B s L z F P Z T M 3 e U U 1 S 2 t z c k l 5 W G Z q T E M 5 Y W F l K 2 d o Q i t z L 1 Q 0 e l Q x R 2 t 2 N n Z E e X d a b z h w V j Z T Z F B E Q U F X d k d O R F E w N n E 1 N 3 g 2 a C s 2 c l E x d H c y U X B I N T c 3 Y W 1 o U j F h b 3 V M a E l L M W V 1 M U 1 F S E h h a E x M d n J s T 3 Z Y O T d m W i 8 2 S W 1 4 S 2 Y z d C t y K 3 F a N C 9 1 N i 9 U S F d s e j B Y N 2 x 5 b F N T c H R P b G I v O U 5 l Z W t X W n A 1 L 1 I 3 c n Z 2 c H B G a F F p d F d y b H d 6 d G p H N 2 V n Z j R i R G E 3 V m 5 z e m s 2 M T N w N E Z 0 c m F T N F d C O H Z Y M z V a U E I 3 U H h X S 3 h L Q W d D T n p Q Z j l N d 3 R j c U J K W j J 5 b l k y K 3 V h O H p z b G l p S 3 Z p M 3 B 3 b m c 4 L 2 x W S l h T U m R z N 0 Z K N D h l U G Z 5 V U 1 3 e W x t T m l x W l R I W k 5 w V k t M S l g z U l Y x d D N T N G t t V G J j Z 3 F F d 2 1 r M T g y c z l 2 Y y 9 j W k V J d k Y w S n B P W k V V W F J P M E V R e U 1 3 K 2 R l c X B w O G J H a k J t e j B k d H h 1 U H Z C d H Z y V 0 V k T T M r N n d C Q U F D Q W R v N G d B Q U F B Q U F B Q T J L V U 5 H a l R v S F V u d m J P S D B v T 2 x S c E 5 Y Q m d P M z Z q Z k Z w T D c y a X h Z d F g 3 M 2 E r W X V V c W p V d V B W N m R P S F R Y e D J l Z l d H V n M r N U R B Z H N O K y t r c V F q e W d m c l A w K 0 0 w L 2 l u S n V q d z h z R 2 F N S E d T S k d u W T B D U F h q S S 9 G Q W o z e T J C T n l k L 1 h i Y T A 5 O S t O R n M 3 Z G F y c D Y 3 K z g 2 V k 4 2 N j J V d T Z 0 N z k r N X J Y Z F J 2 W m s z U F F S Q 3 N 0 N y t s N W d 2 N l p X V 3 J n d 0 F 2 V E h 0 S m t q U m 5 6 b H l k L 2 R W d n I z Z k 8 v U T g 5 c X Z z Z m V u U 2 Q 5 c z Z k T 3 V t d T I y L 2 M 2 S H J i U W 5 G e H N Z N G V N Z U l 5 U 1 E y U 0 d y W D Z H K z N S e G 1 k d G 1 T b F R w N T Z v S 0 5 v c G d n Q z V Y T z d 1 V 0 N 4 M n V h U n Z s c G V Y W H l M c F B I Z W Z 2 M 3 o 1 O G 5 z M k 5 k Z k 1 i c G Q w d m J 1 Z k 5 I R G d 3 S C t h M l d o S l Q 2 Z l Q 2 Y m M y T l R l V l N 0 M 1 p 0 S V B B d W Z G N C 9 I a E o x O V R V M U h 5 U V R D W m Z r e l J n d 1 l J R n g w d D Z l R V B 6 V H o z M T F O a U N C U X R H T j l V e H J v M m 5 D d 0 F B Q U t B S l F R Q U F B Q U F B Q U l B Z D V Q R W 5 x O W Y 2 d H I 0 a 0 x W d j J z Z T R k O D l B N l k 3 d D A 3 c n d t Q 0 h E b 0 l a O V N y M T Q 5 O W V 4 e l U 1 U j U r a G x O Z i s x M W Z h S n Z I L 1 h m Z T Y 4 M T Q y T 3 h t T T Q 1 K 3 d 4 V k R E b E 1 l M z d 5 R S 9 y c X Q 3 N i 8 x d k V X T E Z p O X U z c T N y b D I y K 2 p 4 V 3 J G Z 2 g 2 W D l C Z 0 g z N j c 2 M m p S e H k x M 3 J F Z n p a N m o x L y 8 3 c H Z y d H R h Z j I 3 c m Z u T 3 Y x b H B X V m J Y U T g y T E p Q S n J B e k Q 4 R 1 l 6 K z B X M 2 J 0 M S t J M m 1 B b V Y w M m F k S 2 t G W n V h b T g x b S 9 4 b U x 4 Y T Z V Z E h y Z n Z u M F h T Z W 9 1 N m J i T l d M N T V T L y t 1 e l E x U k Z G M F Z C T U V O a 3 Y 0 O G Z Q a n d w e V p P b k x q Z W J m L 2 5 6 N S 8 v O H l B S T l u Y j N W R H F k Z m 1 r e j F n U U F B Q U F n Z 2 d B Q U F B Q U F B Q U E 3 e k p X W F g 2 S m N G T 2 1 4 e D h m c X J u K 0 8 w U m 1 u b n F 5 V F R 2 a j h X b U 9 1 d n U 1 b V B m d m M 4 L 3 J V d 1 F l d G F R c 0 M w K 2 V P U 2 V y T 3 U v K 2 x x N j Y 3 U 1 p K M D B 2 R 2 Z X K 2 Y 0 S j d j N l Z r d n Z 6 S G h Y a 3 R T e l p 3 L 2 R k T X N k Z W 5 4 c 2 F y M 2 p 2 d m J 0 S D Z 6 M U 9 o N l A 2 N E Y v c n I w V C 9 J Y 2 Z 6 V l p K U 1 l t N m R G N T l D L 2 N S d 3 o 2 d E V j T S t 2 Z D d q c G N j L 3 J k Z i 8 r N m F H S G x t a E 0 w O G J 2 Y 0 g 2 c 1 A z a 2 N y b n J Z N 0 h Z Q l d i M l M w a z V T V G U w W l Y 0 b W s x a 1 V o d U h E a 2 t a T F d p R n B 5 Y 0 t G Q y s 5 d k 9 T Y V p U U D Y v S 0 l x V 0 x s N j g r S j Y 2 d X J y b E x k b 1 B j d m V 6 b W w 1 T 2 J H N 3 Y y Y l B u M 3 h Z d V h I a T Z t U 1 Z L U 2 t v b W h H S D R q W F E 2 U G F t N V A 1 R k l k S X Z I N D c r U z l C T j N Y e F N M e G I 2 N X h T Y 0 9 B Q U F B d E d N R U F R Q U F B Q U F B Q U h h U T R 1 S m l m V F I 3 a n U 1 N z R O L 3 E y c V d M V G p u e E 9 K V 1 V s S 3 p w b i 9 i a X k z c j J 1 Z W M x W X R o U T l k d H I 3 V y 9 Q Z i 8 2 e m 8 v V H Z 4 N T d R N H N W T H R Q d H V 2 V l N W K 0 1 4 b X J m M 0 9 q U G N r U 1 F m c 3 Y 2 L 2 1 6 c D B u U 1 R w b V p K V k t T M H M z T 0 d m U 2 M 4 O X J 3 Y 0 s x N z V h d 2 F O R m l M V m 1 5 V l B 2 d n Q 0 K 2 E 3 d C t P b l Z 3 b W s z a y 9 t V X c r S k 9 s V W Q z O G d u V T Y v M T l h N T d u N T d F Q V J u d V B 2 S l p u W k x 5 N H Y 5 V G Y y O W d 5 Q z R z b n Y z N 3 R j b W s 4 b V h K Q z F 3 O T k 3 d W Z x a V p t Y n Z m b G s 2 b k 0 4 M 2 p 4 N H d a a z B z b W t 5 Z T U r e G d 6 R 3 l u c D J U Q U 0 z N V g w b n B s M W R 2 Z F B T W X E 3 K z B v e n F 4 b z N i d H l H Y n Z 0 e F l U S 1 p Y T 2 M r R k 8 1 K 1 h q c W R m c n V 0 N X d j Q U F B Q V V L b 0 l B Q U F B Q U F B Q U F P O U N p e F l 2 M W l i N T c 2 S j B a N y t t O D g z K 3 F F e j c v V 1 k x S 1 Z t c j I 3 R G 0 2 L 0 1 x c j F i V n J G M z N s N 0 h W d k w v L 1 I 3 T m x h d V h L V k p H b l Z x Z 2 J O b l R k U G Z m Y m 8 z Z V o x W D N 4 N X V v S W c w U D c 3 N 3 F O b m 5 w M H N T V H B 0 O U V u c T F i U E h C d W U 4 O T k 3 T W R Z S U F i N z Y 5 K 3 J y c z N 2 M z I w a 3 V 2 d k t w T E x y M W l v K 3 Z t Y 2 p s S j B w Z 0 h I O U Z E a n p 5 K 3 d Y R z M z M 3 l O T 2 5 i b z B L W n p 3 Z W J M N V h K W H h X S 3 h V O T M 5 N n M y W l Y x T l R r d 3 J E O E g w e i s 2 U z c z N z Z l N D k 1 Q 1 R E K z F B Q U F n Q U V s R V F W U V N p O F Z L S l g x R z B n Q k p w W k x t b T l r V D d u N T d P c D I r d i 9 X Y 1 Z D c T F X T k l 4 e V d U e U Z F b G Z s b l N F c E U 5 T F d p N X B p c V F E e m F 5 S H B O O G 1 r O G t 2 T j Q x Z m k 1 a 0 5 Y b C s 5 U V J C c y 9 i M H Z B Q U F B Z 0 F K Q U V B Q U F B Q U F B Q U d B S E d u R E E v d n J M b i 8 2 Z z U 1 N n Y w N y 9 1 Z j F D M y 9 m M X U v V 3 Z N U X d x Q 1 F L d F d O Z W l p W C 8 1 V X Z Y c j F Y R 3 Z P d k h u e j l m d k w v c X h W c T F h c G M r Z E 9 X c n h r a V M 2 O D V E T D k 2 U T h Y c V h 1 M 2 J w d G N j O W F I S C t t L 2 I 3 e X B B d y 9 Z Y j Y w Z E N M Y k V z O D g 5 T D B r Y U 9 P Q k F k Z X h R c G d N U D J H K 2 o 0 e G N 1 W E t T W j c z K 2 d u a j E 3 Y U k v Z X U y O X d Y Q 3 l J Y l Z W Z G t E S 1 p 6 R W V T M X J 0 T n c v a n g 0 N S 9 a V U Y 4 c W x V c H M 2 S m p E a G c z c k t L b W J w R m R i Y n V I Z l l z M D N K W j I v Q m V W N k t w V j Z R T k l E c l R 0 R 2 p o e T V m e F J G a j V u W k N a S 2 1 W R l p X b m p 4 K y 9 Q a F h K Q 2 1 k V G 4 5 Y j B q b z d B U U F B Q U F C W U c w R U F B Q U F B Q U F D Q U h j e k 1 O U F R J Q 2 4 x c T R B R D k 5 d m V Y c i 9 t V 2 Z U d 2 V W e n J 6 d E x w M D Z i e m 0 y L z V 6 N X N 6 V m I z N T N x Z W J P b T Y r a F I x Y m 8 r O S 8 1 c G 4 1 O T h S L z E 5 a n N 6 Z E 9 I d k x 0 T X Z M a m h m Z m Z 2 c 3 N k S D F V a l Z Q U 1 p L U 2 x V Z H Z W Z D B O R F k x N m J u S 3 R p b 3 F L O U 9 r a k t 0 U 2 h R N W t 1 d W Z B W E c 1 M l R I d i s w c n I 3 K 1 p s V W R Q V n h u b m p a N n E 5 Y k h q b G R h V 3 Z w R k 0 r d m s 3 c m Z z c U R X c n E 2 d m Z H R D U 4 K 0 t k T F M w d k h T Q X B q c 2 R q a 0 1 B e S 9 u a z Z u N z k x U k 5 R Q U F B Q U M 3 T 2 9 J Q U F B Q U F B Q U F B T z l o N 0 0 5 O V h k V H F q N n B x b n R H T E Z D Z z B j Y 0 t B K 0 0 r S W 9 Q Z m p 3 b 3 h w Y l h h T l V 6 V k 8 2 N G V v c n R H R G h R b D M 2 c D c 5 c T h a S W x P b X p R S W Z y S i t k O V R Q Q j d Y U m I r O F F C Z j g 2 c m Q 2 Y i t i N 0 9 2 K 0 N Y K 2 5 y W H o x Y m 8 4 S k t O V F k y c X F p b 1 N J c 1 d M Z G F T S l V 2 V n J X d F h m Z m p S Y k Q z e W 5 5 Z F Z X b H F p R W N N K 3 Z W W W Q z L 3 J l a n p a Y V p 5 N l h V e X o y d j I v c V A v a n Z S L 1 h 4 O H V V Y W V 1 V G g 2 d E N o Y k x 2 O G J y R H p T Q 2 F U W F N Y O V R O S 0 N Y Q z U z O D Q 1 Y 2 U r T E V p U X N s S l h m a 2 1 n Q U F B R U F o S V F n Q U F B Q 3 d q U 1 F T a V Q z a T h m a U h r c D V K c F Z M R G 0 5 d k R N S 3 l S d E U 4 U U J F Z F Z W M W Z Q e W w r R k F B Q W d u e G 9 h R 2 5 Y b j N m Z H E 2 c l N Y O V A 0 S H E v O U s 4 S W 0 r Z l h U N k 4 3 N n F 6 d 3 d m S 2 p Q V H l L c W o 5 W j h u c T d W c z J U S T l N M m 1 5 L 2 5 I U G Z Z c W l T T U 9 H S H F r Z m Z 2 Z W J p c 2 R Y Z j V U V H J W d F h Y W H J 4 c j N Y c E Z W Z n B 6 Y m Z l M W 5 V M z N x b 0 Q 5 d H R Y Z j d u b V J z M m V Q V W V O M l V a b H N 6 b n R 0 M j k v M 1 h u M 3 Y 5 V F k y S 2 p S S j U y c 3 N y S z F M O T R u U G p O T V p h V 2 x H N n o 1 d W V k c n R Y R F I 0 a l g x U C 9 6 S T R 6 S X p u V G I 2 e E 8 z M F c 4 T E 9 J Q X p E c j B r Y T Z l N m Z O c k 4 r a 3 M 3 S 1 p E T E w 4 b D B Y Q U F B Q W d M W W p D Q U F B Q U x B Z G x a Z V h G N W 5 a R V p J N l p y U F p Q U 1 V S Q k F B Q W 9 K M H F M a T d T a k h m Z j A 3 e j U 4 e l g 4 c U U 4 c l d Y V z B E a n Y w V X p M N z M y M 2 I 0 L 0 c 0 V G p 6 d V d F b X J 0 O V E z T T U x N 3 p s b H I y b H J x M W F 1 b k x y d m t O N 3 I 1 d G p 0 V l V s S 2 l 2 Z n Z 0 c G Y z M z I w Z U x G a T l X e D F n S D d i L 2 Z 2 a n I 3 a k Z Q M T R l e l p t d l h o U n p y M W x I V X Y z c D k 1 M m 1 q M T Z 0 b G p n e l c v L z h H c 0 5 V R 0 E 0 d U l p b m Z P b E 0 v W G V l e k 8 x V C 8 r O X Q v Y l h n W j J Z b V h X V 2 R M e W s 5 N k l v K 2 1 K T l R j M C 8 4 M T B U Q U F B Q W d N M W p t e D R D Q U F D Q X R 0 a k l q Z 0 N I d W 5 1 d m 1 w c W F t b n p V T m F X d T d n M l Q 5 b H U 1 W W t X W D R j T 0 h M O D F I R F F B Q T d N U 0 N w a 2 V S c E d K M 1 g 3 U T l G M X U 4 Z U l r N m R D a F R V V k Z S b T h i U G 1 U d F B 1 K y 9 X Y T V Q a m 9 z Z 1 Z C Q n Y r b U d m V n F s V X F L U 2 x w Y z U w Y m s 4 M W 0 x K 3 h N c 0 t z e H M y N l N H a V E x U 2 9 x Y U h 0 d m N s S 2 x U V D d R b 2 V q Z 1 d C S U 1 I R H g 3 O H d 2 W l l B d 0 F B Q U F B M l p 0 Z j h W e H N B Q U 1 B d U p K M U 9 2 N W p 2 R 2 d B Q X d N N m h h O W N 1 b X p X K 0 x T R U F T U n N O Q V V q Y V p p R U F T Y n R z Q 0 F B Q U F B Q U E y c E 1 n M 3 d V Q U F B Q U F B Q U F B Q U F B Q U F J Q n R o d 2 c z Q U F E S W k w U W l F W S 9 I N D d N a z l Y V D N 2 d W w w Z W 5 i T C 9 t U X l P V n p T Q k h k L 0 l w M U 9 m e T R N d 3 l 2 T T d N Z n V m b n c 2 b l g 2 c z F k a m Z T L 3 F W d T M 4 c G 5 V N 2 Y x Y k t 2 c X F y c V R E T T d Y O U l o W n R Z Z 2 F h S 2 s z N l J T c W F t Y l c v T 2 9 V Y U 0 2 N W 5 L N U g w b z Z 6 Y 3 o y Z C 9 l Y 3 B G Z U R J U G h w Z F h Y M V V 4 d W F G N G J o Y T J a M l l E Y W J M Y 3 B r T X R u T l h S Y 0 F B Q U F B Q U F B Q W d N M U J F Q U F B Q U 9 S R k p w U E p K c F B K Z j B u N m 5 y d W Z M T 2 5 H V m t O T 2 x 5 U j N 2 M z F M M X d q R D h I S X o r N m 0 3 Z j J C b W Q 3 b D d a e k 0 3 V 1 Z M b H l K R W p q N j Z 1 c n E 1 d D Y 3 R V N p V V N 2 W E M 2 W E 5 y T k Q z Z j F k Z H g 5 a l p t W H V m c F M 3 S H k 1 c G c w R U F B Q U F B d E M 5 Q k Z F V X V L W m Z M V l V 5 W k 9 y V m J 2 d X Z C c G g w K 2 V I Q W 0 z e l V B Q U F B Q T J 4 S k J B Q U F B a 0 R l N V h P N n V X Q 3 o y U F R N Y n J i V 0 R B S U c 3 Z j h I T U Z w U 1 V s R H l 5 S m N l d X F x b 2 F a V 1 k v b G Z U Y 3 N t W E x q c G s 4 Z W Z J U 1 N h c X N y Q n d X Q k 1 F R W Q 3 O U s w c k M y S G k 4 Z W o 5 O H E 2 V k J K T i t S e X V S O D B m N 0 4 v N E 1 D Q n h Y d n N z V W V m T G F r U k F B Q U F o U 2 t 5 T T N P W H p Q N W 1 V W l R 2 Y 3 R B M m x 1 O E N B Q U F B Z 0 c y S k l B Q U F B T W l i O G V Q S F Q w N G 1 r M j l J U 2 9 S a D J E T 2 R U c y t Y c E R B T W p 6 Y X p Q U 1 J k K z h R V F Q 2 e m F r b U 0 z M 1 E 1 Q X V W e n U y O D B o Z 0 t Z M W 4 w a 2 1 r O D l L R 3 B a S U p I c G x N c G w 1 U T R j T 0 x T c 3 B L Z m 5 F Z W c 3 e l V T Y V R X W l p N S m c r U 2 R J S 2 t O M m Z O b W 5 Y K z l P b l Q x M n p 2 U D M z N j l J Y n A w N m U v d X l V M U F n Q U F v R E J G W l d Y U E J D d F h W d W E 3 R G d B Q U F B R H R G M E V B Q U F D U W I z Z W I y V z h s b l N q c H R x Y T I w e V V w a X F J d H Z p M k F t U j B s c V N F V 2 k 1 M m F U Q 1 p Q Y m R u b j d 0 M 0 5 U R U V R N 0 N O c F h v Y 0 9 I W W F a V 1 h Y c l k 3 a j d t W k x 1 b F p S b 2 V q M W 0 r d l R w R F Z 0 Y U V 3 Q U F B T n F I S X c 4 N m F M N G t 0 c G 9 I Q U F B Q W t E Y 0 V B U U F B U U Y 1 R l V Y U l h F Q V M v b F R S Y T B t M k p S Q 0 p 1 W n F l N C s 0 c z F O V F g x V z N M T V U w O D l O Y l p 3 N G N L d V R T O S 8 x Y n J m Y l B X d W 4 3 R l l y S 3 p w K 2 N W Y 0 x u Z H E 2 M 0 c 1 W E 8 0 N V N Y T D N Q b V l t T T N 0 b l M r b 0 J B Q U E 3 T l Y v c m h m c 2 N N O X M 5 W D h W Z y s z S D N P Y T J i O G x J S U F B Q U F B T 3 d B Q k F F Q U F F Q m U x Z F R V d k p W T U p w K 1 R s R X d t a z E y a k t E c F M w b T V t O X N k V 1 F 5 T k p j d m V 5 M X N k d z k w N 0 5 G L 2 N s Y W N 5 W U 1 i a 3 d E R m V h V 1 M 2 V l N u W F d K a j d r S F R k d T N C e E o 5 M j l r e U l x b W R m c T A 2 Y V F B Q U 1 D d X l D V j V R M F B E e X l V b E p W W D V M Z 2 J i W G t O R H c 4 d H F l c C 9 6 W F F z Q U F B Q U F i R z l C d m d z Q U F B Q n c 5 N 3 N r R m J 2 N z h X W j J t c n M z c m x x M T Z 1 N V d 3 e F p L V W h B R S s 3 Y W V i M m J s N n p u c 2 k 1 S T Z W b F Z W R G Q 3 Y S t z e X N 2 d W 4 1 V 0 V t M m l l R U F B R 0 R Y N V N 0 V 3 J I Z z U z M F Z n K z J o N m J 3 a 0 J B Q U F B Q U d n W E N B S U F B S U N k d 2 I z d T N t a G 1 K N W p a S 0 V t U F R a Z 3 d Z V z Z y T W J X U z V P N W Z U e V F T M 1 p v Y n d 6 Q T h R O U x 3 M W d j M H M 3 d W F u c T g 5 N X B o a m V y V H N H e k Z p U k o r U k k w Y 2 U z Z G J p c 3 R s c z J 0 M 2 Z r d l R w W k R M N X M 1 W j l p V V N p V T J W b D V Z R n R Q U l l B Q U 5 n c E 5 Y O U w z Q 2 R P b k h p M 3 B G V j V y Z 2 Z i W H N Q V F R 6 L z l E N 1 Y 0 c i 9 O Y 0 R 3 Q U F B Q U J z V j l 3 Y U F B Q U E 1 R j A 2 b l o 0 Z m h 1 R l l T Y 2 R J N n V M d T M y M D l w a 2 V Q S G p V T E Z p e V l a b W F E W X J I W V M y R V l a a V R 0 W V d a S H V m d k R a b l p T e S 9 I W m J Q Y U d l R H c r M n N 5 T 3 p t Y X p y e W V U e W Z H U 1 B u T D M v Y 3 d z Z F B k T E p U M 1 Z s d m 9 5 b V V 5 M n F x c n F p M l k y V H R L b F l S a W V M Z W s 1 U 1 Q w a 2 p U Q 3 p Q M G g 2 Z m V 0 K 0 N 3 Q U F J S T l j c T I 5 R E Z C M S 8 v U E g v b l R 0 M z d q V z l l d l g 2 U 2 I 2 T H d y W X p k K z d j U D U x N D R v b H Z x d W w 5 R m t F Q U F B Q U F B Q V d P S F F F Q U F N Q k 9 3 Y 3 o r b 2 R V a G d O b F J G R D N S d W 4 v T W 1 E R z V o b 2 F H W T k z O V h r b W R K S T J X V k p M T D V h c k 0 3 S l h X N H p P W l R E Y W J 6 W D d X M 1 M 4 M H M 3 b V N U b k Q z T T g x c 3 R 5 a U t M b H k 2 Z E 9 t V m 0 x T m Z U V T N O O D F F V W x i d j d I V 2 J X W G R L W E p S M G h L W l h O W n A v Y 2 t u T U d B Q U E 3 Q l c v e E h F b k t u W E x L S 1 Z j M k 5 q W k 9 5 M k 5 O M k l Z Y U d 4 d G Z P d l R R U T Y r V 2 x O U G F J U U R D Q U F B Q U F B Q U t G d m U 0 Q l F B Q U t I Q l Q 2 d X J l T U d t L 2 x T d F d k Q m s r Z l B q U 2 Z O Y 0 R B T U J P e U x U N n l 4 S X h y Z D Q 5 c 2 J p b X B x Y T h z c k p 5 Y k Z N Y m R s M j V k R G 8 5 T X B s T V R w W F V J Q 2 1 y Z F F N Q k F B Q U F B R k J 3 M k J F Q U F B Q U F B Q U N n e G U w Q k p H V 3 J x c X J x a H d 3 W n N 0 Z m N 1 W E 9 2 M G V v T H g 5 a T E 1 T 2 J P b l h 2 Z G t D R k Q 5 a 2 9 t a 3 k 5 b 2 R R Q 0 E y d 0 l B Q U F B Q W F E Z m k r U z R B Q U F B Q U F B Q W d 6 N W 9 2 R E V k c W N k R i 8 2 d F N w d n Z 2 d X U v L 3 V r V W N l Z V d E S W t D R m h s e T V k e W p 0 M D Z E Q W t G b 3 Z 0 a 1 o 4 e X N U R z V Y T z Z q N W N 1 W D F 5 O V p z c V M r d n I 0 K 2 R j S U p K N 3 l p M V F H Q T V r Z k x u U U F J Q X d B Q U F B Q W 9 h Q V F C Q U F B Q T J v a 2 d D T E w 1 c m d F Q W d K M V l 5 e k J B e T d i b 2 h C T k 9 l R k h T S z F x O X M 2 S z F l R 0 R u N F M w Z X p Z R 0 8 x Z z l D Q U F B Q U F B R G F E W U l B Q U F B Q W h j N j l v N H h y R l F B Q X R F S H p S Z V R t b j F 2 Z U x p Q 2 5 0 W U 1 B e m Z o R E 5 y K z g x Y y t 0 M z d Q b T U r W j J R Z 0 F B Q U F B Q T J n V 0 N B Q U F B Q U F Y T 3 p E c m 5 1 d 1 l B Q U h Z a H p S Z U 1 y Z W 5 u b 0 1 Y c j V p Q 0 F S Q U J n W i t N d G 5 p T 3 R I U W h v d V Z z Q U F B Q U F B T F F M Q k F F Q U F B Q U t X R j F k M 1 d j a n F S T l h L Z 0 F B M k N 3 d E x 5 c T N E Q W F 3 R z h E T 2 F Y M j d B c l M r K 0 U 4 S U F B Q U F B R U M 3 U W h B Q U F B Q 2 d R T l h X M W g 3 a T d 2 Z k s 3 Q 0 5 K Z S t T N 0 h n Q U F k a k d 0 T H k 1 T D d B Y X d z M X Z m U l g 4 Q 0 F B Q U F B Q U R h S l l J Q U F B Q U F C Y W E y d G 5 h Q X B G R X l 1 M H J 1 c j d r M H h 3 Z 0 N B Q U N 3 c F Z w Z l Z E W n h j W G x u e G 5 z R E F B Q U F B Q 0 l J Q U F B Q X R v S G F 1 c n E w c E t w O D E 0 R z F 1 R X Q v N 2 R X e j V 5 L 2 1 M V n o 0 a U p 6 U H h B R U E y R W I 0 U X h V Q U F B Q U F z T k 1 q Q 0 F B Q U F M Y W F t L z F k N 2 h Q e V h R Y 2 t j M T h h Q k 1 F T D h Y a T g v d E J E R D E w b 1 N W U H E 2 L 0 5 k R m d B Q U F B Q U F B Q U J n Q n l J S U F B Q U F 0 d H J o U T R i Y 2 1 l O G F B Q U F B Q U F B Q U F B R E F h a 0 c r Q 3 d B Q U F B Q U F B Q U F B Q U F B Q U F O c 0 9 R U U F B Q U F B Q U F B Q U F B Q U F B Q U F v S V F R Q U F B Q U F B Q U F B Q U F B Q U F B Q W 9 J U V F B Q U F B Q U F B Q U F B Q U F B Q U F B b 0 l R U U F B Q U F B Q U F B Q U F B Q U F B Q U F v S V F R Q U F B Q U F B Q U F B Q U F B Q U F B Q W 9 J U V F B Q U F B Q U F B Q U F B Q U F B Q U F B b 0 l R U U F B Q U F B Q U F B Q U F B Q U F B Q U F v S V F R Q U F B Q U F B Q U F B Q U F B Q U F B Q W 9 J U V F B Q U F B Q U F B Q U F B Q U F B Q U F B b 0 l R U U F B Q U F B Q U F B Q U F B Q U F B Q U F v S V F R Q U F B Q U F B Q U F B Q U F B Q U F B Q W 9 J U V F B Q U F B Q U F B Q U F B Q U F B Q U F B b 0 l R U U F B Q U F B Q U F B Q U F B Q U F B Q U F v S V F R Q U F B Q U F B Q U F B Q U F B Q U F B Q W 9 J U V F B Q U F B Q U F B Q U F B Q U F B Q U F B b 0 l R U U F B Q U F B Q U F B Q U F B Q U F B Q U F v S V F R Q U F B Q U F B Q U F B Q U F B Q U F B Q W 9 J U V F B Q U F B Q U F B Q U F B Q U F B Q U F B b 0 l R U U F B Q U F B Q U F B Q U F B Q U F B Q U F v S V F R Q U F B Q U F B Q U F B Q U F B Q U F B Q W 9 J U V F B Q U F B Q U F B Q U F B Q U F B Q U F B b 0 l R U U F B Q U F B Q U F B Q U F B Q U F B Q U F w S V B O O E Z B Q U F B Y k N 0 a E d I N 0 J 6 T W E 0 K y t Y c G R Q c m 4 r Y T Z u V 1 J p R 3 I 1 b l p n Z G x z d G l p V H l X V H p Y U T h B Q U F B Q U F B Q U F v T E N 4 S X d B Q U F H a j N F b 2 x F Y V N L U k l D Q U p B Q U F B Q U F B Q U F D Z 0 l C Q U V B Q U V D N 0 Z v Y m h I M k 9 4 M k Z 4 S m U r U z d G Z 0 F B Q U F B Q U F B Q U F 0 Z 1 c r K 1 F Z Q U F O b z F N e n R L V X F k O D F 3 R U F B Q U F B Q U F B Q X d M Y k N q Z 0 F B Q U F B Q U F B Q U F B Q U F B Q U J R U W R n U U F B Q U F G S 1 F 6 R G Z T U m R J Y W 5 T e k l y Y y 9 X b E o 1 N m Z U N m Y 4 M j l m L 1 Z 6 S D d Z U E Q 0 Z W o 4 O U 1 K c E 9 T T k R h V l N u M D J r V W o w a X N m a m N 5 V k 5 q c 1 Z p b j h 0 b X M z K 1 d k T H l a e G Q z O X N W V 3 J W b j E v N H N T S k M 4 T X d Q T n Z N Z m l y c E F F b H p K T j J j U 3 F Y K 0 l N b D M 4 Q 2 t E Q U F B Q U F B Q U F B Q 0 N K S F F F Q U F F Q m g r b 1 N a V F p L M G g 1 a z k 2 d T d 6 e k 9 4 W V N l T V N p V V N w S k p u W k J I Z S 9 U d E l z U 1 h M M 0 8 5 e j l P b m Q v c E 5 X e F N u S z V Y T n J N R H B M M G h L V G x a b l p X U 1 V u S m Z j b G s 4 a n R t Z H F 1 a 3 Q 5 M z l j V W 0 5 S l Y y U 1 R D Y l A z M k Z u Q 2 d B Q U F B Q U F B Q U J B S y t 3 S U F B Q U F D b z Z a b l M z c F I r b D A r a S t T T k d 6 W X N N N m x w Y V Z U e k 9 6 Q W V E e i t P V W t Q c G x L c E J 5 U T l r R X d t U H l X c G J 5 N l g r M D B t a z N s L 1 B Z Y z d U T k k x c V Z U c U I 1 T F V 0 R l B B S z J h V 2 x E V E M z V T l N c D l O U F N s S m x a Z V V K c 1 Z q c z M r N y t M V W w v M l J I b k N n Q U F B Q U F B Q U F C Q W E r d 0 l B Q U F B Q 2 8 2 N 1 Q w d W x V b X N 1 e E Q v e n p E T k x K Z D N X O V B M U X p U e l d 5 c V Z M b C 8 2 N i t Y V W 1 r N W t u N m I 2 b X Z u S E 5 J U U J K R 2 o 5 K y 9 L T 1 N G a 2 c 2 W U 9 E Q W d j V m J j U W 9 B Q U F B Q U F B Q U F B R 3 d 4 Z 2 d B Q U F L R G d O T j B X W U M z d S 9 v N G t S V k h V W l R N U D k v Y m t 5 W k 9 Y d E d w N 3 I r b j V 1 Z G J M U 0 p w b F p y Y m 5 u b n Q y M n N 4 M U F B Q U F B Q U F B Q U F E W U p n Z 0 N B Q U N B Z 3 V Q d W k x d T N t Z G 1 L c H V m T i t 2 d V B t U z F k V D N O a j B 6 c X R B d 0 p 5 O T F X U 3 R H c l Z L d j Z l Q l F B Q U F B Q U F B Q U R J Q 3 o 2 Z 0 J n Q U F B Q U F B Q U F B Q U F B Q 2 d n Q k F F Q U F B Q T d a M U x V a E F F c 1 h 3 W E F n Q U F B Q U F B Q U F E Q X R r Q V F B Q U F B d E h k e k p j b k 1 E c 2 g z S V F B Q U F B Q U F B Q U F B Y k F z R U F R Q U F R T H N X U l Z H T k p K b l o z N V B K N U 0 x a E d G N l c 3 N W 9 B Q U F B Q U F B Q U F B T m d h Q k F F Q U F F Q z d 0 b m p 4 N G x 2 Z C 9 T c D N E O X o 5 Y k V t b C t h N E p B Q U F B Q U F B Q U F J Q 3 R Z Z m t 1 Q U F B Q U F O d l h s U H I 2 Y 2 V Z K 3 N t S F Z x Z z V I S F h Y V W l u e l h B d 0 F B Q U F B Q U F B R F l 2 d G d S Q U F B Q U F B Q U F B Q U F B Q U F D Q U F r S V F B Q U F B Q U F B Q U F B Q U F B Q U N B Q W t J U U F B Q U F B Q U F B Q U F B Q U F B Q 0 F B a 0 l R Q U F B Q W 9 N Q 1 p l M m R K S 2 k 0 d X p 1 Y T d G Z 0 F B Q U F B Q U F B R E E 5 a 2 N R Q U F B Q W 9 Q R D F 6 W G N C Q U F B Q U F B Q U F B S U F k a H l B Q U F B Q k F B Y X V 2 c j Y 5 d 2 F j O T g x d 0 V B Q U F B Q U F B Q U E y S E V J Q W d B Q U F C U 2 9 h Z E 9 t Z G N 4 R j B k M l N W d V M 3 R m d B Q U F B Q U F B Q U R B a m t N U U F B Q U F v Q U R W M T l j U G F z e G 1 w N X J a Q V d a M l Q 3 N 3 J B U U F B Q U F B Q U F B R H N P U E Y 4 R n d B Q U F O R F N s T H E 2 N z B u N l F y N 3 I y S V V W e T M y Z n l M M j N T M U 1 V a n c 5 U U 5 2 c 0 Z 5 M 2 R W Q U F B Q U F B Q U F B S U F k a G l B Q U F B Q k F B V E Z w d n F T M D N P c 0 9 y N m g 0 V 0 p L b T F O W G x 1 U 2 9 B Q U F B Q U F B Q U F 3 S T V F R U F B Q U F P e F V E a T h 2 d j F i U 3 R m b X V B d 0 F B Q U F B Q U F B Q 0 F Y V l d R N 3 d J Q U F B Q U F B Q U F B Q U F B Q U F N Q z J R e E F B Q U F B Q U F B Q U F B Q U F B Q U l B Q 1 F o Q U F B Q U F B Q U F B Q U F B Q U F B S U F D U W h B Q U F B Q U F B Q U F B Q U F B Q U F J Q U N R a E F B Q U F B Q U F B Q U F B Q U F B Q U l B Q 1 F o Q U F B Q U F B Q U F B Q U F B Q U F B S U F D U W h B Q U F B Q U F B Q U F B Q U F B Q U F J Q U N R a E F B Q U F B Q U F B Q U F B Q U F B Q U l B Q 1 F o Q U F B Q U F B Q U F B Q U F B Q U F B S U F D U W h B Q U F B Q U F B Q U F B Q U F B Q U F J Q U N R a E F B Q U F B Q U F B Q U F B Q U F B Q U l B Q 1 F o Q U F B Q U F B Q U F B Q U F B Q U F B S U F D U W h B Q U F B Q U F B Q U F B Q U F B Q U F J Q U N R a E F B Q U F B Q U F B Q U F B Q U F B Q U l B Q 1 F o Q U F B Q U F B Q U F B Q U F B Q U F B S U F D U W h B Q U F B Q U F B Q U F B Q U F B Q U F J Q U N R a E F B Q U F B Q U F B Q U F B Q U F B Q U l B Q 1 F o Q U F B Q U F B Q U F B Q U F B Q U F B S U F D U W h B Q U F B Q U F B Q U F B Q U F B Q U F J Q U N R a E F B Q U F B Q U F B Q U F B Q U F B Q U l B Q 1 F o Q U F B Q U F B Q U F B Q U F B Q U F B S U F D U W h B Q U F B Q U F B Q U F B Q U F B Q U F J Q U N F c z k z Q V F B Q X R N V 3 d Z Y 0 0 2 b D V T V W p J N m k 2 T W x N S n Z Q U j V z N n Z y S 3 c 4 T 0 I 2 U E Y x V l h W N y t 3 U G V v R E F B Q U F B Q U F B Q U F E W V d S Q U V B S U F D R j R i a F g 4 M 3 N o K z U r Y 2 p x Z G Z u Z 2 J I Z k 5 D T S 9 1 e H U 1 K 2 V U c W V m Y k 9 1 O F p E S j V n Y n R Q V E t m V G t 5 U X B r V W p z c H c z O F d i U j A 2 Z E w z N n V y c W x q Z S 9 M a W 9 x N m g w R X d l M U J F R l J L K 2 l p U l N N V G o 4 Z m h G M l d 6 M n V y W U V B N E l n d U R p S 2 9 0 M U d q Q m h 4 U m 5 G e D h X O V h y V n I x O D R r V E p 5 N X N h K z N 0 V V Z W V j F h Z 2 d D T W E 0 K z E v V D Z m U k Y r Y T V u U n d y R D h H S X o r N k d r M D F P c D F O a D g x d 0 1 B Q U F B Q U F B Q U F 3 T 2 J n M W d B Q W d N M W 1 a a 2 R L N m 1 K b W g 3 V j F 6 c k h I S G x 2 a T d p Z E x x c W 1 z c k R 4 Q m t t S 3 g y S F B 4 Z V B 6 V j l U M j Z k K z k r U k N L U j Z C Y U c 0 Y l d K U k d M d j l k U n d z T H Y v T 0 I 2 U D E 0 U m g y T H N O S m J p a 2 J I R n h j W G R K S j V T V W x O U W 1 F b 2 t C Y m E y L 1 B R c U N Z S k J X d j g 5 S D V y d V d I Y z N N U G k y c G F 4 U k Z i Z j V 2 Z k d P R 0 R S d l d l V n N j Q n d B Q U F B Q U F B Q U N B d G l B S U F B R F l i R U V R Z k Z Y U z Z G b X p a b D N a M W p s U F B Q S E V x b V h M b G 4 z V 3 p L W U Z R Z k J B T X B r Y z N k U j F n N 3 V Q Y l B F N H U 4 V z B U b W I y M 1 h n O H Z r Z n I 0 N D B m U D M 2 Y X B O U G N m W D h 6 c X g 0 K 2 Z I a j N q Y T F 2 W m k 3 S j B 1 b j A 5 R n d 1 T j B K U 0 x C Y U x W Y l c x L 3 Z a b z F x e F p W M G t h N 2 U 3 b j V M d V d I U z J i e l o 0 V F J k R X B I M z M w M F Y r M j V q a V Z s W l V I S n B Q S k Y w d E x T O X Y 4 L 3 d v Q U F B Q U F B Q U F B Q U Z 1 T F d 3 T U F B R G J i d U h I a j V r a D Z j S F B u V F o 0 O G V V a 1 l o c D g z c y 9 1 e j J l e n J z V m h N a 3 Y 2 Y l R x Z F R v M G F O M m 4 z K y 9 Q b k x P b m Z 1 d k h z O D N y W S 9 u d E x w O U d Q S l p Q S k h r c T R 1 T F M w O X A 3 S 3 l j c E t a S G I 2 K 3 N l N i t y N W w x c n F x c S t w N G t t Z G 1 O V V J R R k k w Z U 9 Q S 3 k 2 d X Z x R n p U M l g 5 b U Q 2 O U 9 r T j A 2 Z F A z K 3 o z d V J B M D N X N 2 l v Y T A 5 V G l 3 V z Z 5 U H B F R W 5 Q Y j N W U k F B Q U F B Q U F B Q U F D M E V V R U F B T U F P b F U 2 b j U w d X F s S 1 F 3 R E 5 l M F I x S D B k d m Z 1 M 1 g r Z H p X W W Y z c H p q c F Z L c G E 4 S X d m R G 1 k V G 8 5 U E p w T V h T Z n J G Q m 9 Z V 3 V i c 0 Z R W E J G Y z B N U U J I T D N u M H N p Q 0 l C b W d h U W 8 z M F V B Q U F B Q U F B Q U F B T E E x Q 0 F J Q X d I W V d o d U V Y e k d 5 T X U x O H U 2 V 1 p K V j B p c U 5 M T W l k e C t m e S t X K 2 4 4 b G t a c l N l V j F W V m R h e V o v V U R T N F Z w O W 4 v W V A z Z j J K W E M 3 M y s w d 2 0 4 M z d y O G F O R 2 p l c W Z 5 K 1 V 1 T W J O U j d 0 N V o w a X Z 1 Z n Z I R 2 F x d X F x a n J U e k 0 2 W G R J a V p O V W l h S 0 9 r M 3 F W U n E 2 a W J P N l Z v e i s 2 N j d I N X R P c D U 5 c z B W N H A 2 Y W V T Q m t 2 c W F t W X o z Z j I 2 Z E R w O V Z W V l Y x W m N r b G R U V T F O e X l p V i 9 a W m t 1 b j A r T W x L W l Z L W F N 4 c H Z l Z W N U Q 1 p 2 b G p R b 2 x V c T F 1 L 3 Z k Y j Z t V y 8 r M m 0 w K 2 1 m T j d j b k V v a 0 I 4 W G o 4 Q i s 3 K 0 d U U G J X M U p X M G x Q W m J Q W m 5 t V X p t d G F h N U Q 1 b l p T V k V V b l Z a V F V 6 T 2 0 1 W E V U a V V S c E x C Y W J J e W 1 Y e S t Y N n p K a 3 p K K 3 J i d C s 4 W m t y N H E 2 U U J K d l N T O T Y r N D N w Z F B w S 3 l Y N S 8 y L 3 Y v c V B y c U 1 z O G p u K 2 V t Z H M w U U V 2 V G d 0 M m l x e U p T M F l x d U p Z R U N i Z k h t e m l T d G d x e U t S U V h X S C t 1 d n F o e E V k N 2 N y c T d K N 0 Z u K 0 F v b E l W V V F T d F d u R z F M S 0 l n c G N u T T d Z V m F T b 1 V B e T l J a V c w V k J L U n d x S l Z M Y X B z b T k 4 K 3 d m b V Z z d k l h V 0 p M U T N D K z N Y T 1 B Y U H Z k N T c 1 Z n A r W n p E b j V Z N T c 1 Z m h 1 T 2 J R b k Q 4 S 0 5 t Z H F x N 3 Y x a l N O a 2 0 z Q j B I d 3 p 1 N 3 U 3 b z M x d U 0 3 T 3 p n T n F 0 Z H B I S k o x c V p 0 U G R 2 U 2 J w N 2 l B S U Z u V j N k O S t R N T N p W G 1 i M V N V b 3 U 3 W H l U c E Z F b j N w b W 4 2 b W l p S 3 Z t R m 1 I M 0 Q z a m p S T m s 2 S F h v N y s v Z i 9 I N D h l T X Z r R F R m M 1 N l Y T J W M V p s b j I y W E M 3 L 3 B K N W 5 v V k I 0 d E o 2 U G 1 i M G 5 q d V A z N U Q r U F M 1 T G s 1 c j N 3 S n d J Q U F B Q U F B Q U F B W U Z q Q l d D Y 0 F B T T h o T H p D e m 0 4 M X N x c G x k N C s 1 L 0 5 M T 1 R 3 a k M 4 Z n N h T U d V M k 5 n V k V V L 1 d j U U J O Z E p t a U 9 w S X V t N 2 V m d 0 h D b 1 Z D V D d G W W Z Q b V E r Q m 0 x V 3 U w V 0 1 6 d G Q w b T h r W F d G b U E w R V F Y Q z F w N 2 5 E S l J G R j B R U k F F V i t S N U x Y W D M 1 W k p p U 2 I v b z Z P a G 9 H K z N K b F V x b G Q 1 b F o y Y 3 h h S m Y x V T B u Y 2 x Q U 0 t w S 0 V s b U 5 p Y 0 l n b S 9 G Y 2 Z 3 R j d l S C 9 u e W l L a m 9 2 a i t Q S D Z K N H F p O S s v d W 1 D e k x I a m V 6 L 2 Z a a 1 h B d 0 t 3 L 0 J x U 2 F k S i t w V 2 t i M G 0 2 V m R M S l l S a X V q T 0 4 0 a 2 l T W j J k S j h l O H J R N H d 1 R n d v b G 1 O b E h T R l p W S 3 B l K 1 F R d z U 1 c 3 d i d j h V b V N m d X J 1 U 3 l T M W 1 O b U Z w V k p w V W Y y N D F 0 Y l c v Y 0 1 3 W E c x b T U 3 c j d I e V J k Y W 1 a c G Z z O U 5 y Y 2 N W a T h X R G E 3 W G F U V 2 I y R 1 E w K z V G O W 1 a c 3 N s U G Q v Z G 4 3 U j B o T H Q v W H R M e G t y N G 5 h Z l V J T H N I Q j Q 4 Z V B Y N n Z C S X A z c k p h M X g 5 O V l n Q 0 s 3 S 0 M x N j B Z O G V P S G U 1 K 3 N i d G Z u W S t 4 U H Y 5 O W N i V m F m V 2 d F W X d B Q U F B Q U F B Q U F B O E J k a l J n Q U E y R W Z N N 0 F 4 M y 8 z Q 2 F w b C t Y c E Z t e l p o M D R Z Y 0 t F W D V y W k V k T 2 1 U W n U z Z n Y z N m F 5 U 3 B W Q 3 A x b X R t b k p Q M 2 E z W X Z s Y 3 Z t Q m V o O V J G Q z B 5 c 3 d 2 Q 0 1 Q e T J C a D l j M W k w e H M 0 U G M v Z X c w V F J m W E c w d W w w c 0 l n Q 0 M 0 W m 1 r c y t 4 a U p K T n o v K y t P U H o x c T V k K z V n a 3 R i Z T N 6 d z Z D W U p X N 0 w 1 W T B l N V R u O X k r U 1 Z L M V d q N j l V S 3 I r d X Q z Z D J k a z Z W c E R S T k Y w W l I x R 2 R t L 3 h 4 R j B T R n B t c D R 4 b X Y 0 Y m h X S D R t M n E x Z W 1 Z U U J P T W t Y Z X J 1 V G J z N 0 p n a U N Q M G 1 h O U p l T 2 l U O H p z N H U z Y j k r K 1 p Q W H E x V n Z x Y l Z F V U x U R 3 p k N 3 I 3 V 3 l S Z F B t N 2 N 1 R 3 Y 3 K y 9 0 N 0 p a M V l M Q m F i S z V W S 1 g w T V h i N V d r S U F p K 0 k w b F p s d j I r V U N n V W t 5 U z V v U j d R M G R G e F l a W m w 2 O D N z V E V r W F N O S 2 t T W k 5 P T k x N W j d 2 N k R 4 d n V u c z d Q e m d N Y j h D b 1 h D N V p K Z U x l b V N X c T E y V n F W U 3 F V c l N q Q m t 6 b X F a T m 0 z Y k l N S 2 Q w Z E c 5 d j c 4 e W V u c D V 0 S T d 3 R S 8 r a n V G K 2 F 6 S k d T U 1 Z D c V Y z b V J t V n d W Q n N M a T F 0 Z l c v M T Z 4 W n M w M 1 N t W E V j R n l X O V V k S 2 F O R T N Q S E d I L 0 F B Q U F B Q U F B Q U F E c 0 V X W U V B S U I 5 e E 4 x N z Z r V U F r c l I y N 2 R y S H p P d 3 l T V E t 6 b W Z Y M m Z L c C t a V m 4 y c 2 N Z a U F F b E s w L 1 J D Z D c v S H p J N X J i M j k v c F N S M W R I U z B t Z G 5 S a 3 U 1 S T A v U X J q Z k h s Y 3 Z r Y k d 1 W U 4 1 L 2 9 Z d F Z w d F l i M E l R S k p X c m x 5 N T J z e H V N c l B q a T h Y a X d h T T V Q e k 5 y e X J k a F k z d F h W O W Z E O V V 1 U X B 1 b E h K S j J m W m R r V n c z W G g 3 a j V N K z V O M G R Y V T l Y Q z Z Y b D F T c j F l O D N 0 a 2 R S O U 1 Y R 2 1 R S W F Q K z c r c U t T R F J u T k 9 H R j Z T S k Y 5 d E x B S 1 F K R F A 3 V 2 Y 1 M W h p U X R Y N z U 4 a D Z R c n p X e E N v V k N Z V j Q v T E g 5 c W Z L T 2 1 1 N 3 U 3 d V c 2 W E I r N j Q r W F g 5 Z G Q z Z j N C a k 8 3 M j h 6 K 2 R 2 Y n M y U l B 6 T W V v R k g w U H Z z Y T F k W F Y x Y k p T b U 8 0 M W R J T 2 x u U 3 J 6 Z H U z S G g y d l F o Q W t 0 Y X Z Y O T l m T H B m d k c r Y V V 2 a l N L S W d D W j J U M V R w a 3 c 1 U j N r U m d D V G x T d 0 p j S j J u e X B F b V R v c E g y Q l F B Q U F B Q U F B Q U R B M D R F W k F R Q m d I e k d 6 W H c 3 V G Z L O G t 1 W H R M U T l 0 e G t t c F p s a T B m S m o 2 V G R J T 2 t J N E l n b U N s c G 5 i c 2 Z s L 2 Z 4 T X p X c 3 B k N 2 d O Z z E 1 d T k v T W p w Z l V I N G J o Z 2 p p T 0 Z 6 V H V j L 2 Z K W n F Z Z 0 N B N l Q 5 T W V S b l o w a 2 F h b W s v d 2 p E O E t a U 3 F m U 2 x n W U d C U z F l d F d y V n B h R k N T S k 9 m c z R 2 a G 1 T U U 9 q R 0 c 4 N F Y y W l p k c m N r Q l V I d 1 d Y Z i 9 I M 2 Y v a 1 N T W l d h K 2 t B M m J Q b m o x e D Z F T n N q R j V I U j h k c j N M M 2 Q z V 2 V Z M m V H U 2 p w Q W t N O X U v S G h N R X d W S j N m N i t r V X p T N F h J U n F 0 Z G 9 i e k d 4 L 2 Q v O U 9 Z M z l 4 S E U v S 3 N x e G t a c 2 V h M m V I d X Z y U F A 1 d W J t L 1 N W d E t S U U t 5 N n Z W N m l O b T l y W W 9 p Z z Z T O V B r M F R W T T k 4 Y j R 2 U 3 B L N 0 w x d S 9 m b j M v Q 0 U v b n B 0 R 2 N 1 N 3 Z m d U d 6 W n N 0 b 3 c 3 V 3 Z O N 1 B W b T l y T F I 5 Q W N B Q U F B Q U F B Q U F 3 T j d H a k F B Q X N J K z Q r M l B E d E c y V E p E T U x K R 2 5 C Z 2 d X a G 1 i V z Q r M E 9 O Y n p J M 0 1 y T U g 4 N j h I N X R 1 c G V W K y 8 z O F c 0 V D N n W X V t R E J n b E N E V S t R M 1 N m c k U w S S t a e l p D a 0 1 B e j N H O D M 1 S l V s e W 5 x U 1 B 1 W H N X Q k 1 H b n g 0 O G Y v N G M 0 a m k r c H J 4 b G Z G O G Z 4 a S 9 J Y 2 R w b z F h O W F C R 3 Z 5 Z j l L U n J O Q n B w b X E 0 c G w 4 d V h s Y 3 Z s e S 9 M c n Z h N y t P d 2 l D M z B u U 2 Z 2 d n R k K 2 l l a l B G Y z E 5 b l p l V U F V U m R l N C s r M 3 U v b G x K c j N i M 2 h 5 U l Z K T W 5 k c l I 3 Y j N k M T l v N l Q 3 M 2 Y w T n J h M n Q 0 L 0 x t d D d w N 0 5 R e k R w Z l c 0 S 0 l y Z U t P b T N R U k J j W l d a d m s z U 0 F t Y T E y O X d j b H F W Y X J t U 1 N 0 V 0 x G a W M 1 W m x z e V d 0 T U x N T 0 0 r d U 8 0 M 2 h k Z T N 2 N z Y r d D l 1 Z n N o a 2 1 S b X Z 4 M 3 B P Z l g y O W o 0 M G 1 t d G d a a z h x Y 0 1 s d H p i Z T d Y Y W 9 D Q U F B Q U F B Q U F B S U N u R T R V Q U F Q Q U 1 z b X p a c 3 B x N 2 I 1 Y z B k Z W p E O G p w M 2 4 1 W i 8 z W n h 2 Z D B o U 0 V B V E R U d V Z 2 W m x P S E d h T l A w d F l r U 1 l J a 1 N X e T R 6 O U N w M m t j Z 1 M 1 T G t 5 N 1 Z h N 1 l W W m x y M W J n N 0 1 k T E p S M D l a Q z R M M n p l d l B s T 1 N U c 2 Z H T y s v L y 8 3 V D g z T j R V S H V n c z d O e j Z x N z J 1 Z n N H U 2 N x e T d P V j d N c 1 p 6 W F p a b G 5 6 U 3 p r N 0 l z K z N K V F U x T k x t c 0 F Y N l Z B Q U F B c 0 d T V V J C V k t h e j B q U j k r O U E z L 0 h N d T Z R b 3 p h N W s w Y V Z L Y 0 Y z e k 1 O N 0 9 m M T V l T X l K Z W c r S j Y 3 N z N E M 3 Y w d V M 1 T V Z K a 3 N 4 U G t 1 U k R r a D R Z M n V I S 2 x T d n Z T W k p r Z n E x V 0 8 5 T G R 2 K 2 5 1 M D R N Z 3 V E Y U t v d l k 4 W k x 2 M D U 0 S 0 F r W m c 0 Y 1 d L M i s 2 Z 2 5 H T C t M O W h m b T I 0 Z D N z U j h B Q U F B Q U F B Q U F n S D J D U W d B Q W V P Y T V 4 Y 3 p H Y m Q 2 O H V X T 1 l m W U d a b m V D R D F r a V N 1 L z h x M z c 1 M m F I Q n J h K 3 M 0 Z D U 4 O X R G M 1 N u W k l P S 0 p W S 0 0 v Z H E 1 c E l x b F V w Z n V W e G V V c T F X W j d y N 3 Z a S 0 t j U n k v c U w 3 Z j N V L 1 E 0 Q U 5 l b D F S M T l 5 d 0 1 3 e E 1 r S 2 N 1 e X U 0 S W d j R W s x T X h 0 d W 1 Z T m R p d V A 0 M k N 6 T G Z y U 3 I v V W 1 T L 0 V u U y 9 X Y l d X b T h y R m 9 2 T m 9 6 c z d 1 S H R K a 3 Z y N y s 4 O W J 2 b n o 1 a m 9 a Z H I 5 N U Y v U G N s e W N 4 T 2 1 U Q m h 3 c 2 x t M W l 4 c F o 5 R k F F Q V J I b T l s R V N U O U 8 w L 1 R P Z W 5 0 c m E r c z R N O X R s M G N i S 2 x T d l h w V 2 0 2 M E 1 3 K 1 p J U C t J U i 9 u d G 5 6 N 0 9 q V V V t K 3 h O N 3 Q 0 N n R D M H Y z R G x K a 2 1 x M T J 0 c D Z l O E 4 5 U E d 4 a E R 3 Q U F B Q U F B Q U F B Q V R 3 Y 0 t B U U R n R 2 N i Z H Y 1 W i 9 Y Z H p S M G Z I O H h u M V J G S D F D M G l 2 T T d D Z m x j d m s r U 2 V y c j Y x c 2 g 2 V E V 6 b X g 5 R j B l a 0 4 0 V U Z M U z h 2 N V p u Y l k w R E h N Y k d t K y 9 k c T h l Z k 9 t T k 8 2 Y k 8 z Z n V J U j B k S F R 1 T E N 0 c m I y N D h v b F V w b k Z v d k Z D V S t W Z D Z s V U 9 x S H h k N l Z T N l Z m K 2 R y Y V p W Z X Q 5 b W R r M F N k Z E x V c H F t M D Z a T W 1 Y S 3 h 1 N y 9 Y M 1 F l e U x H c 3 R s O H Y z S l V s U 0 d N M k 1 C R 1 k y U z l J S 2 Q z L 0 t O N 3 Z 6 N G 9 u N m 0 r T U t 3 L 0 J u c F Z M c F N 5 T W R C N U t a O V V 0 U 1 U x U F R x K 3 B 0 e F d M e F V E T m J O R n g 4 b X F i c k p k M W h a b S t R T k U v U 3 c 0 O C s r d W g x O W Y x a E d O Y V h y a m l 5 O G J p V 2 x w Y n p K R D N o M 2 l 3 V 2 k w Z k 9 t V E 5 u Y 2 1 O Y m Z j a 0 5 k e C t R c E d x M W 1 y c j d i e V F k R z h m e H Z 3 N D V m a 0 o 3 Z S 9 z U m 9 6 b m Y 0 W m h a Z X h 6 S D c y N X M y N 3 g 1 O H l J e m U 2 b T c z M V N w V k 8 2 c X Q y Z F p W b D l H N E d W N 0 9 p N E F B Q U F B Q U F B Q U F D T l Z H T 3 N F Q U F C U F Z D N l h s O F Z 4 L 0 E w e l c 1 a G w y V D F S R k Y x d l p 0 c 2 t I Y V h C a D Z W M z c 5 a X h Z M k U 5 Z n Z Y c T F W d m l P U D Z v c E 1 2 T m J H a 2 N 4 d 3 N s M 2 V 2 d W J a S U 9 r d l J q U 2 F j M m p s R 3 R W a T h w R k F x b m 1 O b H J x O V h x U F h F Y 3 I 1 V D B r T H N m Y m 1 h U n U z O U 8 w Z z J T R k F U Q j k 4 e n N t Q 0 F J L 2 t i U 3 A z Y V Z 0 N W x k R l V Y U k E v b m E 3 Z 0 9 T W n B 2 W k t 5 W D l z T H U 3 Z T J N Z T B 5 R k p 0 V n F 0 c T M 3 Y 0 k 0 O D g 4 d k V n Q 0 d h N C s 2 c D h p d m V 2 T m p V M U x W c S t m U G 1 P U 3 F Y e V F M R l l u R m l w V k x Z V m k 4 V W 5 G V F J J T 2 p q d j l 3 e E p O L 1 Q x O W I z e G l T b l p v W E V j Z j F E U 3 F 5 V D l R d E o x N 3 I 2 a 3 M 3 U H p K V j F k W G I r V j l Q d 2 d D S D Y x K z c 4 S z Z 0 e j l 2 O H h z a n B s Z E c 4 Z n h s W k t h S l o z b z d 0 Z V o y Z H Q y Y 2 N 4 U 0 0 3 d l F 6 R T U y O T h 0 N m V u b 0 c 2 d n Z N N 0 9 Z c 3 k r N H p z M U l j e D J z a z N l N 3 V i V 2 J X N H U 2 M 2 1 k b F I 5 Z G d n Q 0 l y T n p j M 2 5 S M U Y w d m F U N 0 p F M D F z e m R K M m h Z R X d T V 1 N W S 2 x V c X F W U z Z U U X o 2 N U w w d V N p S 3 p w Q j B z d 2 F M Q 3 V h Y T J X Y 2 s z Y k 9 I M S t C R 1 N k K 0 1 v d W k 5 a 3 U 2 V z l D b 3 p P M G F E e T N X O H J 6 R z J 0 N 2 Q z d y t U S m s z O X Z a c 2 R I V V h T Z H B F Z U N J U G h p Z D N m M 0 h Y d V N B d 0 F B Q U F B Q U F B Q U F U N F V a Q V F E Z 0 d T a E p r Z y s 2 K 3 h s b W R v Z W s r W k x l S 2 l s M D k v T z J i T m x 5 N 0 t w V n F 6 W U 5 p Z j k y b G 1 W d m R 2 Z G I 4 Z 0 t B a z h 6 c 0 x u Z W Y 1 Z T R Q R H U y L 1 V x b F V x O V h x Z k h j L z E 4 d z J T V H J a M 2 Q 5 d V p z L 0 x z d X p j T F Z 1 M k 5 M N G x Y N U g w V 0 s x V 1 d 6 T k 1 x c l g 2 R n p Q N 3 F n W U x 6 T j Z S Z j J y d X Z y Q m F y Y j Z q S G h N R X d T b V N O d G J m b U M 2 V l N n d k 4 3 R H g z d n o 1 T j A 5 Z W E y Y n N r d l g 5 Z 1 l P R G 1 Z c k Y 0 d U N T d l Z D c V B T O G 9 L a G N L N G Z C e H Y 2 T y t k K 2 R j V l c 3 Z H V m V j F 6 Y y 9 N b m 9 5 a T Z J N H F p T G Z s T U N I O H Y 2 W E 9 T a m 5 M M 2 J k V n E 5 U 2 9 6 Z X l 6 T H N r O X B j S m 1 G U T d N c y s 3 O F I v R W 1 l N j N i K 2 5 k T T A v Y n E 3 L z V P W l B l V H V i N W M w V T l M W l p 2 Y k 5 Y U j N j M z k 5 L 1 J k N 0 h n Y l Z h N 1 R 1 T i s 3 c T Z 1 c l p t V 1 R i U D N h L 1 Y 0 R n Z 6 c D V u W j c 4 e X N h R 1 p i R 2 1 Q R E 1 Q e U Z 1 N i t V T k 1 m T V B p e H B q c n R m S 2 F t d D h j R j Z 1 V n o r W l p a b H J l N i t 4 T X d t Y S 9 C K 1 B F W l N V c T F X c j k v V G l 5 R n B q Y n Z Q M S t E O W Z y c W t 3 e V Q 5 T U 1 1 e V k v S V p F S G J L a X g 1 T 2 R m Y 2 V T Z T F t Z G t L M V d 0 M i t G M 0 l B Q U F B Q U F B Q U F B R 0 N Y b n B h M W N 3 R U F 6 M j V 4 S F A 5 Q T B t b V N q a 3 V T N U 9 h U k h E T j M 3 d H p u a l I 4 L y 9 z S D g 3 Z k N Q d V B z W H p l d z k 3 b j V q c l Z Z N 0 1 Y L 2 d y N D Z P a n J Z c 3 k 2 N H h z M H p T Z k h k Z j R P N W J n e U F v U 2 V v M H M 1 Z D F k M 2 R 2 e U d P b n U v d j U x V 3 I x O U V x b D B o Z k g 4 Z G 5 1 Z n F T a y 8 1 V z B 6 d D N 2 T H B m T E R 6 V G 1 F V V h S V 1 d h M l d J T U Z E a 1 Y z U H o 1 T j A r R 0 t I S j d 6 N G p o K 2 4 2 U k x K W j J U S k 1 u N V k 1 M 1 B X S X V p N k M x b X R z e m R M M G p U O U 9 O a m 5 j O W 8 z T k x U O H d t V F B p M z N w c m E y d G 9 I Z E h 3 R U F B Q U F B Q U F B Q S t H d k c w Z 0 F B Z 0 Z G e j k r b V N 2 R k F v a l B o d C t 1 Y m 0 1 c F l z e T N v a 0 p l N S t s c G 0 5 V z l K R n Z i M j l p e H F u a X U v d T d y N D F q d U 5 a W n Z h U 2 d Z R 0 J S d 3 V G d 3 I r W l d T a H B t N 3 N 2 V H B K a 1 E w U H N C a 2 1 u M U g 4 b l N Y T F I 3 d k p J M C 9 R c l V S U W R M T 2 1 q W n Z i e k 5 F M 1 h q d l F j b m 1 2 Y 2 Z i c V p L Y 3 V 5 U F p w S 0 h 3 Q U F B Q U F B Q U F B Q T d G c 1 V B Z 0 F B U n N J a 3 V T V E Z j W H l z c E t N b H J W N n h Z c 1 h t a 1 h h U V A 3 U 2 Z 0 V 0 R C Z 2 5 E V H B r M F d o d U Z Q M H p T O W M 3 a l l K R W 5 1 b D N S L y 9 y T 2 d 3 Y V Z z c 2 o w N W d V W n B t c D R y N m R 5 O T F k K 3 p q R W 5 5 S 0 l v T 2 t u U 2 F 1 M i 9 m d W 5 W c k 9 0 W k p B U U F B Q U F B Q U F B Q 0 F r Y U 1 R Q U F D d 1 c r M 3 Q 3 Y 2 V F W V h p Q n U y L 0 s x M F l m a 0 h U T 1 g 5 T F h z b V h M N n V 2 T k Q x c 0 V z Q X Q 3 c l F n Q V R 5 M k t v a D R 6 d T F 2 U 1 h F a 3 Z r S F R P M n J W c k h 4 d m p 0 Q U F B Q U F B Q U F B Q U F 3 Q 2 d F W T U w Q U F P Q 3 Z R c S s 3 d j F U U 1 N X Y T J U d E x y M H p S Z E 5 k W k o 0 V 2 1 S U 1 h x T H B E N U p a e V Z K Y 3 Y 0 W T U 0 T z l 3 T n d u d V B 2 M n R y Y T J n Z D F I Q X d B Q U F B Q U F B Q U F B Q U F D Q V o 3 U m J i N z E x e F M w O V B U Z U 5 k U j R B Q U F B Q U F B Q U F n S D J E R 1 F F Q U F B Q 2 V 4 V z Y 1 O D g 3 R E p M V 2 J k U H R Z N X d J Q U F B Q U F B Q U F B M k R j b 0 J B Q U F B S G d X c y 8 3 K 3 k x e X F o V U Z 3 M F Z q b k F n Q U F B Q U F B Q U F E W U 5 3 c G p u U U F B Q U F E M n Z u W H I x a z N Z M 3 R k M 3 V h V D J R S H I v e k p r e k 4 0 e D F U Z 0 F B Q U F B Q U F B Q 0 F m Y 1 B H T 2 d F Q S t H d H c y M j I z e m F p N W 5 6 c l d l U U N q N V d i V F R a b 3 E 5 O V Z q b l F 2 M k R U T n J j d m Z E N U g 2 O G 1 V M l c r N W x 0 Y l c z Z k h l d T h B Q U F B Q U F B Q U F B R D d E a k 1 D Q U 1 B S T F L U V p K d j M 3 V 0 9 j Q m p K Y T V T K z Z T V 1 R 6 V 3 V X Q W Z j W C 9 j M 0 8 r U T J W V 0 I y Z W V Q Y W 0 z Z E 9 O W X B B U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R U N q L 3 d k V k x 2 e F F B T k o 3 K 3 d B Q U F B Q k p S V T V F c m t K Z 2 d n P T 0 i L A o J I l R o Z W 1 l I i A 6 I C I i L A o J I l R 5 c G U i I D o g I m 1 p b m Q i L A o J I l Z l c n N p b 2 4 i I D o g I j U 3 I g p 9 C g = = " / > < / e x t o b j > < / e x t o b j s > < / s : c u s t o m D a t a > 
</file>

<file path=customXml/itemProps43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customXml/itemProps44.xml><?xml version="1.0" encoding="utf-8"?>
<ds:datastoreItem xmlns:ds="http://schemas.openxmlformats.org/officeDocument/2006/customXml" ds:itemID="{a88e33a5-d7c2-4876-a1a4-491630a8c3fd}">
  <ds:schemaRefs/>
</ds:datastoreItem>
</file>

<file path=customXml/itemProps45.xml><?xml version="1.0" encoding="utf-8"?>
<ds:datastoreItem xmlns:ds="http://schemas.openxmlformats.org/officeDocument/2006/customXml" ds:itemID="{11ff84a4-8543-49fd-b8a0-b5d428d588e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1059</Words>
  <Application>WPS 演示</Application>
  <PresentationFormat>全屏显示(16:9)</PresentationFormat>
  <Paragraphs>125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Times New Roman</vt:lpstr>
      <vt:lpstr>Century Gothic</vt:lpstr>
      <vt:lpstr>微软雅黑 Light</vt:lpstr>
      <vt:lpstr>Calibri Light</vt:lpstr>
      <vt:lpstr>Calibri Light</vt:lpstr>
      <vt:lpstr>方正宋刻本秀楷简体</vt:lpstr>
      <vt:lpstr>方正兰亭黑_GBK</vt:lpstr>
      <vt:lpstr>黑体</vt:lpstr>
      <vt:lpstr>Arial Unicode MS</vt:lpstr>
      <vt:lpstr>Calibri</vt:lpstr>
      <vt:lpstr>Gill Sans</vt:lpstr>
      <vt:lpstr>Gill Sans MT</vt:lpstr>
      <vt:lpstr>楷体</vt:lpstr>
      <vt:lpstr>方正舒体</vt:lpstr>
      <vt:lpstr>汉仪粗简黑简</vt:lpstr>
      <vt:lpstr>华文仿宋</vt:lpstr>
      <vt:lpstr>Microsoft JhengHei UI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WPS_Harold</cp:lastModifiedBy>
  <cp:revision>255</cp:revision>
  <dcterms:created xsi:type="dcterms:W3CDTF">2020-01-28T04:26:00Z</dcterms:created>
  <dcterms:modified xsi:type="dcterms:W3CDTF">2024-07-30T12:44:02Z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KSOTemplateUUID">
    <vt:lpwstr>v1.0_mb_f0ybV0ErTwLxVZIgBP2XLg==</vt:lpwstr>
  </property>
  <property fmtid="{D5CDD505-2E9C-101B-9397-08002B2CF9AE}" pid="4" name="ICV">
    <vt:lpwstr>A276287D6EBD4769888F38FD5991C4E6_11</vt:lpwstr>
  </property>
</Properties>
</file>